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794" r:id="rId2"/>
    <p:sldId id="493" r:id="rId3"/>
    <p:sldId id="496" r:id="rId4"/>
    <p:sldId id="812" r:id="rId5"/>
    <p:sldId id="802" r:id="rId6"/>
    <p:sldId id="541" r:id="rId7"/>
    <p:sldId id="544" r:id="rId8"/>
    <p:sldId id="830" r:id="rId9"/>
    <p:sldId id="813" r:id="rId10"/>
    <p:sldId id="803" r:id="rId11"/>
    <p:sldId id="804" r:id="rId12"/>
    <p:sldId id="805" r:id="rId13"/>
    <p:sldId id="806" r:id="rId14"/>
    <p:sldId id="807" r:id="rId15"/>
    <p:sldId id="808" r:id="rId16"/>
    <p:sldId id="809" r:id="rId17"/>
    <p:sldId id="810" r:id="rId18"/>
    <p:sldId id="811" r:id="rId19"/>
    <p:sldId id="814" r:id="rId20"/>
    <p:sldId id="815" r:id="rId21"/>
    <p:sldId id="825" r:id="rId22"/>
    <p:sldId id="829" r:id="rId23"/>
    <p:sldId id="821" r:id="rId24"/>
    <p:sldId id="822" r:id="rId25"/>
    <p:sldId id="795" r:id="rId26"/>
    <p:sldId id="796" r:id="rId27"/>
    <p:sldId id="816" r:id="rId28"/>
    <p:sldId id="817" r:id="rId29"/>
    <p:sldId id="818" r:id="rId30"/>
    <p:sldId id="819" r:id="rId31"/>
    <p:sldId id="820" r:id="rId32"/>
    <p:sldId id="826" r:id="rId33"/>
    <p:sldId id="827" r:id="rId34"/>
    <p:sldId id="82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sser Khan" initials="Y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1B1E"/>
    <a:srgbClr val="8C1515"/>
    <a:srgbClr val="AFEBFF"/>
    <a:srgbClr val="FFAAAA"/>
    <a:srgbClr val="E3B7F1"/>
    <a:srgbClr val="C6D4FF"/>
    <a:srgbClr val="C5FFC5"/>
    <a:srgbClr val="05274E"/>
    <a:srgbClr val="B0C3FF"/>
    <a:srgbClr val="FFF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92918" autoAdjust="0"/>
  </p:normalViewPr>
  <p:slideViewPr>
    <p:cSldViewPr snapToGrid="0">
      <p:cViewPr varScale="1">
        <p:scale>
          <a:sx n="129" d="100"/>
          <a:sy n="129" d="100"/>
        </p:scale>
        <p:origin x="283" y="10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856"/>
    </p:cViewPr>
  </p:sorterViewPr>
  <p:notesViewPr>
    <p:cSldViewPr snapToGrid="0">
      <p:cViewPr varScale="1">
        <p:scale>
          <a:sx n="65" d="100"/>
          <a:sy n="65" d="100"/>
        </p:scale>
        <p:origin x="2578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E6E90-D057-4D0D-B992-091951C9891F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D6554-DBE6-4CB7-8C9A-72353E7B6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98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1:54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232 171 456 0 0,'-5'-4'135'0'0,"1"0"0"0"0,-1 0-1 0 0,0 0 1 0 0,-1 0 0 0 0,1 1-1 0 0,-1-1 1 0 0,1 2 0 0 0,-1-1 0 0 0,0 0-1 0 0,0 1 1 0 0,0 0 0 0 0,-8-1-1 0 0,10 2 15 0 0,0 1-1 0 0,1 0 0 0 0,-1 0 0 0 0,0 0 1 0 0,0 0-1 0 0,0 1 0 0 0,0-1 1 0 0,1 1-1 0 0,-1 0 0 0 0,0 0 0 0 0,1 0 1 0 0,-1 1-1 0 0,1-1 0 0 0,-1 1 0 0 0,1 0 1 0 0,0 0-1 0 0,0 0 0 0 0,0 0 0 0 0,0 1 1 0 0,0-1-1 0 0,-3 4 0 0 0,-2 3-17 0 0,1-1-1 0 0,0 1 0 0 0,0 1 1 0 0,1-1-1 0 0,1 1 1 0 0,-1 0-1 0 0,2 1 0 0 0,-1-1 1 0 0,2 1-1 0 0,-6 19 1 0 0,7-13 5 0 0,0 0 0 0 0,1 0 0 0 0,0 0 1 0 0,2 0-1 0 0,0 1 0 0 0,4 22 1 0 0,-1-16-77 0 0,1-1 0 0 0,2 1 1 0 0,0-1-1 0 0,1 0 0 0 0,1-1 1 0 0,24 42-1 0 0,-24-50 4 0 0,0 0 0 0 0,2 0 0 0 0,0-1 0 0 0,0-1 0 0 0,1 0 0 0 0,1 0 0 0 0,0-1 0 0 0,0-1 0 0 0,1 0 1 0 0,25 13-1 0 0,129 56 611 0 0,-132-65-558 0 0,0-1 0 0 0,74 15 1 0 0,-91-25-89 0 0,0-1 1 0 0,0 0 0 0 0,0-1 0 0 0,-1-2-1 0 0,1 0 1 0 0,0 0 0 0 0,29-8 0 0 0,-34 5-2 0 0,0 0 0 0 0,0-1 0 0 0,-1-1 0 0 0,0 0 0 0 0,0-1 0 0 0,0-1 0 0 0,-1 0 0 0 0,0 0 0 0 0,-1-1 0 0 0,1-1 0 0 0,9-11 0 0 0,-6 4 96 0 0,0-1-1 0 0,0-1 0 0 0,-2 0 1 0 0,-1-1-1 0 0,0-1 0 0 0,-1 0 1 0 0,-2 0-1 0 0,0-1 1 0 0,-1 0-1 0 0,-1 0 0 0 0,-1-1 1 0 0,-1 0-1 0 0,3-34 0 0 0,-9 45-205 0 0,1 1 1 0 0,-1-1-1 0 0,-1 0 0 0 0,0 1 0 0 0,-1-1 0 0 0,0 1 0 0 0,-1 0 0 0 0,0 0 1 0 0,0 0-1 0 0,-2 0 0 0 0,-10-16 0 0 0,-6-5 270 0 0,-2 1-1 0 0,-32-33 1 0 0,23 27 461 0 0,18 21-400 0 0,1 1 1 0 0,-2 1 0 0 0,0 1 0 0 0,-1 0 0 0 0,0 1 0 0 0,-1 0-1 0 0,0 2 1 0 0,-1 0 0 0 0,0 1 0 0 0,0 1 0 0 0,-38-10-1 0 0,31 12-208 0 0,1 2-1 0 0,-1 0 1 0 0,-1 2-1 0 0,1 1 1 0 0,0 1-1 0 0,0 1 0 0 0,0 1 1 0 0,0 2-1 0 0,-29 7 1 0 0,33-6-73 0 0,-130 38-701 0 0,137-38 409 0 0,0 1 0 0 0,1 0 0 0 0,0 1 0 0 0,0 1-1 0 0,1 0 1 0 0,0 1 0 0 0,-21 19 0 0 0,13-1-3561 0 0,15-12 136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1:58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3 210 6913 0 0,'0'-1'5'0'0,"-1"0"0"0"0,1 0 1 0 0,0 0-1 0 0,-1 0 0 0 0,1 0 0 0 0,0 0 0 0 0,0 0 0 0 0,0 0 0 0 0,0 0 0 0 0,0 0 0 0 0,0 0 0 0 0,0 0 0 0 0,0-1 0 0 0,0 1 0 0 0,0 0 0 0 0,0 0 0 0 0,1 0 0 0 0,-1 0 0 0 0,0 0 0 0 0,1 0 0 0 0,-1 1 0 0 0,1-1 0 0 0,-1 0 0 0 0,1 0 0 0 0,-1 0 0 0 0,2-1 0 0 0,20-33-332 0 0,-16 27 635 0 0,3-7-502 0 0,2-1 1 0 0,0 1 0 0 0,1 1 0 0 0,0 0-1 0 0,2 1 1 0 0,-1 0 0 0 0,24-17 0 0 0,-25 22 270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18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0 228 9994 0 0,'3'-27'596'0'0,"0"0"0"0"0,2-1 1 0 0,1 1-1 0 0,1 1 0 0 0,16-40 0 0 0,-23 64-359 0 0,1-1 0 0 0,0 1 0 0 0,0 0-1 0 0,0 0 1 0 0,0 0 0 0 0,0 0 0 0 0,0 0 0 0 0,0 0 0 0 0,1 1 0 0 0,-1-1-1 0 0,3-2 1 0 0,4 6 1670 0 0,-2 16-840 0 0,18 113 1819 0 0,-16-79-2771 0 0,1-1 1 0 0,3 0-1 0 0,2 0 1 0 0,26 59-1 0 0,-2-34-1031 0 0,-7-29-3841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7:06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2304 0 0,'4'-1'201'0'0,"0"-1"-201"0"0,0 2 0 0 0,-2-1 0 0 0,0 1-249 0 0,0-1-87 0 0,5 0-16 0 0,3-1-8 0 0,2 0 360 0 0,0-1 0 0 0,-3 2 0 0 0,-3-1 0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7:06.4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1 5529 0 0,'-2'2'546'0'0,"-1"0"-1"0"0,0 1 1 0 0,1-1-1 0 0,0 1 0 0 0,-1 0 1 0 0,1 0-1 0 0,0 0 1 0 0,0 0-1 0 0,-2 6 1 0 0,1-2-166 0 0,1 0 0 0 0,0-1 0 0 0,0 1 0 0 0,-1 11 0 0 0,2 4-480 0 0,0 0 0 0 0,3 27 0 0 0,-1-39 183 0 0,20 209-5566 0 0,-20-193 4892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7:06.7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11058 0 0,'0'1'1081'0'0,"1"0"-961"0"0,-1 2-120 0 0,2 0 0 0 0,-1-1 0 0 0,0 5 376 0 0,3 1 48 0 0,1 5 16 0 0,3 5 0 0 0,4 5-192 0 0,-2 3-40 0 0,2 3-8 0 0,1 2 0 0 0,0 2-880 0 0,0 5-184 0 0,-1 2-32 0 0,-4 3-1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7:07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116 102 4145 0 0,'1'-6'-399'0'0,"-1"-47"2823"0"0,0 51-2176 0 0,-1 0 0 0 0,1 0 1 0 0,0-1-1 0 0,-1 1 0 0 0,1 0 0 0 0,-1 0 1 0 0,0 0-1 0 0,1 0 0 0 0,-1 0 0 0 0,0 0 0 0 0,0 0 1 0 0,-1 0-1 0 0,1 0 0 0 0,0 0 0 0 0,-1 0 0 0 0,1 1 1 0 0,-1-1-1 0 0,1 1 0 0 0,-1-1 0 0 0,-2-1 0 0 0,3 3-198 0 0,0 0 0 0 0,0 0 0 0 0,0 0 0 0 0,1 0 0 0 0,-1 0 0 0 0,0 0 0 0 0,0 0 0 0 0,0 0 0 0 0,0 0-1 0 0,0 0 1 0 0,0 1 0 0 0,0-1 0 0 0,0 0 0 0 0,1 1 0 0 0,-1-1 0 0 0,0 0 0 0 0,0 1 0 0 0,0-1 0 0 0,1 1 0 0 0,-1-1-1 0 0,0 1 1 0 0,1 0 0 0 0,-1-1 0 0 0,0 1 0 0 0,1 0 0 0 0,-1-1 0 0 0,1 1 0 0 0,-1 0 0 0 0,1 0 0 0 0,-1 0-1 0 0,1-1 1 0 0,-1 2 0 0 0,-13 29 516 0 0,1 8-336 0 0,2 0 0 0 0,2 1 1 0 0,1 0-1 0 0,2 1 0 0 0,-1 65 1 0 0,7-50 362 0 0,2 1 0 0 0,3-1 0 0 0,19 85 0 0 0,-5-72 476 0 0,56 131 0 0 0,0-3-3084 0 0,-75-195 1837 0 0,1 0 0 0 0,0 1 0 0 0,-1-1 1 0 0,0 0-1 0 0,1 1 0 0 0,-1-1 0 0 0,0 0 0 0 0,0 0 1 0 0,0 1-1 0 0,-1-1 0 0 0,1 0 0 0 0,0 1 1 0 0,-1-1-1 0 0,0 0 0 0 0,1 0 0 0 0,-2 3 0 0 0,1-4 100 0 0,0 0 0 0 0,0-1 0 0 0,1 1 0 0 0,-1 0-1 0 0,0 0 1 0 0,0-1 0 0 0,0 1 0 0 0,0 0 0 0 0,0-1-1 0 0,0 1 1 0 0,0-1 0 0 0,0 1 0 0 0,0-1 0 0 0,0 0 0 0 0,0 1-1 0 0,0-1 1 0 0,0 0 0 0 0,0 0 0 0 0,0 0 0 0 0,0 0-1 0 0,0 0 1 0 0,-1 0 0 0 0,1 0 0 0 0,0 0 0 0 0,0 0-1 0 0,0 0 1 0 0,0-1 0 0 0,0 1 0 0 0,0 0 0 0 0,0-1-1 0 0,0 1 1 0 0,0-1 0 0 0,0 1 0 0 0,0-1 0 0 0,-2-1-1 0 0,-9-5-425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7:08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1 162 15203 0 0,'0'0'43'0'0,"0"-1"-1"0"0,0 1 1 0 0,0 0 0 0 0,0-1-1 0 0,0 1 1 0 0,-1-1-1 0 0,1 1 1 0 0,0 0-1 0 0,0-1 1 0 0,0 1 0 0 0,0 0-1 0 0,0-1 1 0 0,1 1-1 0 0,-1 0 1 0 0,0-1-1 0 0,0 1 1 0 0,0-1 0 0 0,0 1-1 0 0,0 0 1 0 0,0-1-1 0 0,0 1 1 0 0,1 0-1 0 0,-1 0 1 0 0,0-1 0 0 0,0 1-1 0 0,1 0 1 0 0,-1-1-1 0 0,0 1 1 0 0,0 0-1 0 0,1 0 1 0 0,-1-1 0 0 0,0 1-1 0 0,1 0 1 0 0,-1 0-1 0 0,0 0 1 0 0,1 0-1 0 0,-1-1 1 0 0,0 1 0 0 0,1 0-1 0 0,-1 0 1 0 0,0 0-1 0 0,1 0 1 0 0,0 0-1 0 0,21-13 74 0 0,-19 11 137 0 0,43-23-163 0 0,2 3 1 0 0,95-32-1 0 0,-113 45-605 0 0,0 2-1 0 0,1 0 0 0 0,0 2 1 0 0,0 2-1 0 0,1 1 1 0 0,38 2-1 0 0,-36 5 516 0 0,-3 1 0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7:08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39 1376 0 0,'-16'1'-117'0'0,"1"-1"713"0"0,0 0 1 0 0,0 0-1 0 0,0-1 1 0 0,-1-1-1 0 0,1-1 1 0 0,-20-6-1 0 0,34 9-554 0 0,1 0 0 0 0,0 0 0 0 0,0 0 0 0 0,0 0-1 0 0,0 0 1 0 0,0 0 0 0 0,0 0 0 0 0,-1 0 0 0 0,1 0-1 0 0,0 0 1 0 0,0 0 0 0 0,0 0 0 0 0,0 0-1 0 0,0 0 1 0 0,0 0 0 0 0,-1 0 0 0 0,1 0 0 0 0,0 0-1 0 0,0 0 1 0 0,0-1 84 0 0,0 1-85 0 0,0 0 1 0 0,0 0 0 0 0,0 0 0 0 0,-1 0-1 0 0,1 0 1 0 0,0 0 0 0 0,0 0 0 0 0,0-1 0 0 0,0 1-1 0 0,0 0 1 0 0,0 0 0 0 0,0 0 0 0 0,0 0-1 0 0,0 0 1 0 0,0 0 0 0 0,0-1 0 0 0,0 1 0 0 0,0 0-1 0 0,0 0 1 0 0,0 0 0 0 0,0 0 0 0 0,0 0 0 0 0,0 0-1 0 0,0-1 1 0 0,0 1 0 0 0,0 0 0 0 0,0 0-1 0 0,0 0 1 0 0,0 0 0 0 0,1 0 0 0 0,-1 0 0 0 0,0-1-1 0 0,0 1 85 0 0,0 0-85 0 0,0 0 1 0 0,0 0 0 0 0,0 0 0 0 0,0 0 0 0 0,1 0-1 0 0,-1 0 1 0 0,14-6 1388 0 0,19 0 38 0 0,383-1 8314 0 0,53 37-9548 0 0,-409-24-852 0 0,-34-2-357 0 0,0-1 0 0 0,1-1 1 0 0,-1-1-1 0 0,1-2 0 0 0,-1 0 0 0 0,49-10 0 0 0,-59 6-230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7:08.7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18 4145 0 0,'-6'0'852'0'0,"-42"-7"6378"0"0,73 0-3644 0 0,-5 5-3404 0 0,0 1 0 0 0,-1 1 0 0 0,1 0 0 0 0,0 2 0 0 0,0 0 0 0 0,-1 2 0 0 0,1 0 0 0 0,28 11 0 0 0,-38-12-67 0 0,0 2 0 0 0,0-1 0 0 0,-1 1 0 0 0,0 1 0 0 0,0 0 0 0 0,0 0 0 0 0,13 13-1 0 0,-17-14 6 0 0,-1 0-1 0 0,1 0 1 0 0,-1 1 0 0 0,0-1-1 0 0,-1 1 1 0 0,0 0-1 0 0,1 0 1 0 0,-2 1-1 0 0,1-1 1 0 0,-1 0-1 0 0,0 1 1 0 0,2 13-1 0 0,-3-14-4 0 0,-1 1 1 0 0,0-1-1 0 0,-1 1 0 0 0,1-1 0 0 0,-1 1 0 0 0,0-1 1 0 0,-1 0-1 0 0,0 1 0 0 0,0-1 0 0 0,0 0 0 0 0,0 0 1 0 0,-7 11-1 0 0,0-3-17 0 0,-1 1 1 0 0,-1-1 0 0 0,-19 21 0 0 0,6-11-255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8:17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16 115 7282 0 0,'10'-50'830'0'0,"-7"39"111"0"0,0 0 0 0 0,-1 0 0 0 0,1-21 0 0 0,-16 93 2598 0 0,-11 355-2649 0 0,31-45-739 0 0,0-297-110 0 0,3 0 0 0 0,37 141 1 0 0,-43-200 26 0 0,1 0 0 0 0,0-1 0 0 0,1 0 0 0 0,1 0 0 0 0,1 0 0 0 0,0-1 0 0 0,0 0 0 0 0,19 21 0 0 0,-21-28-32 0 0,0 0 1 0 0,1-1 0 0 0,-1 0-1 0 0,1 0 1 0 0,1 0 0 0 0,-1-1-1 0 0,0 0 1 0 0,1-1 0 0 0,0 1-1 0 0,0-1 1 0 0,0-1 0 0 0,0 0-1 0 0,0 0 1 0 0,1-1 0 0 0,-1 1-1 0 0,0-2 1 0 0,15 0 0 0 0,-13 0-49 0 0,0 0-1 0 0,0-2 1 0 0,0 1 0 0 0,0-1-1 0 0,-1 0 1 0 0,1-1 0 0 0,-1 0-1 0 0,0-1 1 0 0,1 0 0 0 0,-2 0-1 0 0,1-1 1 0 0,0 0 0 0 0,-1-1-1 0 0,12-9 1 0 0,-13 8-311 0 0,0-1 0 0 0,0 1 0 0 0,-1-1 0 0 0,0-1 0 0 0,0 1 0 0 0,-1-1-1 0 0,0 0 1 0 0,7-18 0 0 0,7-31-4706 0 0,-12 31 812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8:18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79 213 6913 0 0,'-16'5'735'0'0,"-18"3"-1168"0"0,32-8 500 0 0,1 0 0 0 0,-1 1 0 0 0,1-1 1 0 0,0 0-1 0 0,-1 0 0 0 0,1 0 0 0 0,-1 0 0 0 0,1 0 1 0 0,0-1-1 0 0,-1 1 0 0 0,1 0 0 0 0,-1-1 0 0 0,1 1 1 0 0,0-1-1 0 0,-1 1 0 0 0,1-1 0 0 0,-2-1 0 0 0,2 1 31 0 0,1 0-1 0 0,0 1 0 0 0,0-1 0 0 0,-1 0 0 0 0,1 0 0 0 0,0 0 0 0 0,0 0 1 0 0,0 0-1 0 0,0 0 0 0 0,0 1 0 0 0,0-1 0 0 0,0 0 0 0 0,0 0 0 0 0,1 0 1 0 0,-1 0-1 0 0,0 0 0 0 0,0 0 0 0 0,1 1 0 0 0,-1-1 0 0 0,1 0 0 0 0,-1 0 1 0 0,0 1-1 0 0,1-1 0 0 0,0 0 0 0 0,-1 0 0 0 0,1 1 0 0 0,-1-1 0 0 0,1 1 1 0 0,0-1-1 0 0,-1 0 0 0 0,1 1 0 0 0,1-1 0 0 0,24-20 1230 0 0,-1 6-656 0 0,1 1-1 0 0,0 1 0 0 0,38-12 0 0 0,89-21 268 0 0,-84 26-616 0 0,-34 10-731 0 0,1 1-1 0 0,0 1 0 0 0,1 2 1 0 0,59-2-1 0 0,-44 9-4998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8:18.5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342 0 2761 0 0,'-227'71'4875'0'0,"112"-39"-799"0"0,127-31 186 0 0,55-1-2738 0 0,1-6-786 0 0,489-21 2636 0 0,-237 31-3030 0 0,116 3 91 0 0,-399-5-603 0 0,41 0-2946 0 0,99 17 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18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0 172 5985 0 0,'2'-3'536'0'0,"0"-1"-432"0"0,4 0-104 0 0,-4 0 0 0 0,2 2 633 0 0,-1-2 103 0 0,2 0 16 0 0,3-4 8 0 0,5-3 160 0 0,4-4 32 0 0,2-2 9 0 0,2 0-1 0 0,-1 1-616 0 0,-2 1-120 0 0,2 2-32 0 0,-3 0 0 0 0,1 2-192 0 0,-3 1 0 0 0</inkml:trace>
  <inkml:trace contextRef="#ctx0" brushRef="#br0" timeOffset="1">503 130 3225 0 0,'2'1'448'0'0,"1"0"1"0"0,-1 0 0 0 0,1-1-1 0 0,0 1 1 0 0,0-1 0 0 0,-1 1-1 0 0,1-1 1 0 0,0 0 0 0 0,0 0-1 0 0,4-1 1 0 0,11 2 889 0 0,-10 1-935 0 0,0 0 0 0 0,-1 0 0 0 0,1 1 0 0 0,-1 0-1 0 0,0 0 1 0 0,0 1 0 0 0,0 0 0 0 0,0 0 0 0 0,0 1 0 0 0,-1 0 0 0 0,0 0 0 0 0,0 0 0 0 0,8 10 0 0 0,4 7 1156 0 0,-2 0 0 0 0,22 39 1 0 0,-26-41-100 0 0,-14-30-1219 0 0,0 1 0 0 0,1-1 0 0 0,0 0 0 0 0,0 0 1 0 0,1 0-1 0 0,2-14 0 0 0,-2 22-192 0 0,2-27-464 0 0,1 1 0 0 0,11-42-1 0 0,-9 50-840 0 0,2 0-1 0 0,9-20 1 0 0,-5 17-5365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8:18.9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76 1376 0 0,'-15'-6'50'0'0,"-29"-12"1934"0"0,41 17-1643 0 0,0-1 0 0 0,0 1 0 0 0,1-1 0 0 0,-1 0 0 0 0,1 1 0 0 0,-1-1 0 0 0,1 0 0 0 0,0-1 0 0 0,0 1 0 0 0,0 0 0 0 0,-3-5 0 0 0,4 7-242 0 0,1-1 0 0 0,0 1 0 0 0,-1-1 0 0 0,1 0 0 0 0,0 1 0 0 0,-1-1 0 0 0,1 1 0 0 0,0-1 0 0 0,0 0 0 0 0,0 1 0 0 0,-1-1 0 0 0,1 0 0 0 0,0 1 0 0 0,0-1 0 0 0,0 1 0 0 0,0-1 0 0 0,0 0 0 0 0,0 1 0 0 0,0-1 0 0 0,1 0 0 0 0,-1 1 0 0 0,0-1 0 0 0,0 0 0 0 0,0 1 0 0 0,1-1 0 0 0,-1 1 0 0 0,0-1 0 0 0,1 0 1 0 0,-1 1-1 0 0,0-1 0 0 0,1 1 0 0 0,-1-1 0 0 0,1 1 0 0 0,-1-1 0 0 0,0 1 0 0 0,1 0 0 0 0,0-1 0 0 0,-1 1 0 0 0,1-1 0 0 0,-1 1 0 0 0,1 0 0 0 0,-1 0 0 0 0,1-1 0 0 0,0 1 0 0 0,-1 0 0 0 0,1 0 0 0 0,-1 0 0 0 0,1 0 0 0 0,0-1 0 0 0,-1 1 0 0 0,1 0 0 0 0,0 0 0 0 0,-1 0 0 0 0,2 1 0 0 0,1-1 59 0 0,1 0 0 0 0,-1 0-1 0 0,0 0 1 0 0,0 0 0 0 0,0 1 0 0 0,1 0-1 0 0,-1 0 1 0 0,0 0 0 0 0,0 0-1 0 0,3 1 1 0 0,53 40 1656 0 0,58 52 1 0 0,15 13-1098 0 0,-119-99-651 0 0,-4-2 101 0 0,0 1 0 0 0,0 0 0 0 0,0 0 0 0 0,13 16 0 0 0,-20-21-104 0 0,-1 0-1 0 0,1 1 0 0 0,-1-1 1 0 0,0 0-1 0 0,1 0 1 0 0,-1 1-1 0 0,0-1 0 0 0,0 0 1 0 0,-1 1-1 0 0,1-1 0 0 0,0 1 1 0 0,-1-1-1 0 0,0 1 0 0 0,1 0 1 0 0,-1-1-1 0 0,0 1 0 0 0,0-1 1 0 0,-1 1-1 0 0,1-1 0 0 0,0 1 1 0 0,-1-1-1 0 0,0 1 1 0 0,1-1-1 0 0,-1 1 0 0 0,0-1 1 0 0,-3 5-1 0 0,-19 29 208 0 0,-2-1-1 0 0,-1-2 1 0 0,-2 0 0 0 0,-37 33 0 0 0,-19 23-2028 0 0,67-68-5836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8:41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5086 456 0 0,'-1'1'21'0'0,"0"0"0"0"0,1 1 1 0 0,-1-1-1 0 0,0 0 0 0 0,1 1 0 0 0,0-1 0 0 0,-1 1 0 0 0,1-1 0 0 0,0 1 0 0 0,0-1 1 0 0,0 1-1 0 0,0-1 0 0 0,0 1 0 0 0,0-1 0 0 0,0 1 0 0 0,1-1 0 0 0,-1 1 1 0 0,0-1-1 0 0,1 1 0 0 0,0 1 0 0 0,0-2-12 0 0,-1-1 0 0 0,1 1 0 0 0,-1-1 0 0 0,1 0 1 0 0,-1 1-1 0 0,1-1 0 0 0,-1 0 0 0 0,1 1 0 0 0,0-1 0 0 0,-1 0 0 0 0,1 0 1 0 0,-1 1-1 0 0,1-1 0 0 0,0 0 0 0 0,-1 0 0 0 0,1 0 0 0 0,0 0 0 0 0,-1 0 1 0 0,1 0-1 0 0,0 0 0 0 0,-1 0 0 0 0,1 0 0 0 0,0 0 0 0 0,-1-1 0 0 0,1 1 1 0 0,-1 0-1 0 0,1 0 0 0 0,0 0 0 0 0,-1-1 0 0 0,1 1 0 0 0,-1 0 0 0 0,1-1 0 0 0,-1 1 1 0 0,1-1-1 0 0,-1 1 0 0 0,1 0 0 0 0,-1-1 0 0 0,1 1 0 0 0,-1-1 0 0 0,0 1 1 0 0,1-1-1 0 0,-1 0 0 0 0,0 1 0 0 0,1-1 0 0 0,-1 0 0 0 0,24-29 552 0 0,-2-2 0 0 0,30-56 0 0 0,-10 16-13 0 0,26-51 156 0 0,57-141 0 0 0,-56 114-505 0 0,20-37 28 0 0,127-195 0 0 0,-33 51 166 0 0,-156 278-303 0 0,69-143 30 0 0,90-163 126 0 0,-23 32-194 0 0,-25 62-6 0 0,-19 41-92 0 0,68-100 109 0 0,-96 177-48 0 0,-40 64 70 0 0,4 1 0 0 0,76-86 1 0 0,11-13-215 0 0,-52 62 52 0 0,49-38 5 0 0,-113 132 54 0 0,1 2 0 0 0,0 1 0 0 0,58-35 0 0 0,-26 19 31 0 0,84-69 1 0 0,-101 72-5 0 0,2 2 0 0 0,0 1 1 0 0,91-45-1 0 0,-36 34-9 0 0,98-47 0 0 0,-154 70 52 0 0,1 3 0 0 0,1 2-1 0 0,70-15 1 0 0,-11 3 45 0 0,-21 1 31 0 0,-51 15-48 0 0,1 0 0 0 0,1 3 0 0 0,-1 0 0 0 0,65-5 1 0 0,-67 13 75 0 0,0 0 1 0 0,0 2-1 0 0,0 1 1 0 0,42 10-1 0 0,-56-8-70 0 0,0 0-1 0 0,-1 1 1 0 0,0 1 0 0 0,0 0-1 0 0,-1 2 1 0 0,0-1 0 0 0,0 2-1 0 0,-1 0 1 0 0,18 17 0 0 0,58 61 302 0 0,-50-47-17 0 0,81 65-1 0 0,-87-80-349 0 0,-1 1 0 0 0,-2 2-1 0 0,-1 1 1 0 0,-1 2 0 0 0,32 45-1 0 0,31 53 180 0 0,79 101 147 0 0,-108-154 296 0 0,-4 2 0 0 0,53 94 1 0 0,-45-54-498 0 0,112 170-100 0 0,-80-171 9 0 0,-40-50 106 0 0,-42-44-150 0 0,0 2 1 0 0,-1 0-1 0 0,-2 1 1 0 0,21 56-1 0 0,-17-41-13 0 0,27 48 0 0 0,15 19 368 0 0,-39-65-249 0 0,3-2 0 0 0,2 0 1 0 0,47 58-1 0 0,-30-53-122 0 0,-3 2-1 0 0,-2 1 1 0 0,-2 2 0 0 0,-3 1-1 0 0,33 71 1 0 0,129 249-16 0 0,-136-269 18 0 0,119 252-220 0 0,-106-206 593 0 0,-55-113-323 0 0,206 379 34 0 0,-155-306 49 0 0,59 127 1 0 0,-5 2-131 0 0,-114-221 23 0 0,151 306 103 0 0,-67-173-24 0 0,7 15-9 0 0,49 148 35 0 0,-71-180-52 0 0,23 47 59 0 0,-59-104-114 0 0,89 126 0 0 0,9 17-74 0 0,-79-117 119 0 0,27 52-68 0 0,93 193 2 0 0,-166-326 0 0 0,137 248 0 0 0,-106-179-17 0 0,232 449 530 0 0,-253-504-446 0 0,1-1-1 0 0,55 60 1 0 0,16 20-16 0 0,-34-32 94 0 0,4-3 0 0 0,81 75 0 0 0,-83-98-134 0 0,-35-32-11 0 0,42 46 0 0 0,89 91 105 0 0,-18-21 3 0 0,-113-111-103 0 0,2-2 0 0 0,47 34 0 0 0,-39-32 45 0 0,41 39 0 0 0,-58-46-50 0 0,77 70 0 0 0,-84-81 0 0 0,1-1 0 0 0,0 0 0 0 0,1-1 0 0 0,0-1 0 0 0,19 8 0 0 0,31 12-17 0 0,35 13 56 0 0,-89-38-80 0 0,0 0 0 0 0,1-1 0 0 0,-1-1 0 0 0,0 0 0 0 0,1-1 0 0 0,17-1 1 0 0,95 2 65 0 0,-85 0-100 0 0,0-2 0 0 0,68-7-1 0 0,18-20-344 0 0,26-4-88 0 0,-137 29 428 0 0,1-2 0 0 0,-1 0-1 0 0,0-2 1 0 0,-1 1-1 0 0,28-15 1 0 0,74-50-618 0 0,-56 31 542 0 0,-6 4 140 0 0,90-77 0 0 0,38-56-16 0 0,-151 139 59 0 0,48-32 1 0 0,-50 40 34 0 0,-1-1-1 0 0,47-48 1 0 0,343-361-46 0 0,-249 250 36 0 0,-66 68-40 0 0,63-53 127 0 0,-105 106-110 0 0,63-79-135 0 0,-9 10 12 0 0,16-21 47 0 0,-79 86-6 0 0,-5 3-68 0 0,-3-2 0 0 0,-2-3 0 0 0,47-98 0 0 0,129-291 121 0 0,-179 379 230 0 0,72-104-1 0 0,-51 88-120 0 0,-35 45-122 0 0,-2 0-1 0 0,-2-2 1 0 0,23-79-1 0 0,-28 76 20 0 0,2 0-1 0 0,3 1 1 0 0,34-59-1 0 0,54-44-4 0 0,-79 116 53 0 0,-2-1 0 0 0,-2-2-1 0 0,-1 0 1 0 0,33-76-1 0 0,-44 74 275 0 0,-8 22-225 0 0,1-1-1 0 0,0 2 0 0 0,2-1 0 0 0,0 1 1 0 0,23-33-1 0 0,-33 53-103 0 0,0 0 0 0 0,0 0 0 0 0,0-1 0 0 0,0 1 0 0 0,0 0 0 0 0,1 0 0 0 0,-1 0 0 0 0,0-1 0 0 0,0 1 0 0 0,0 0-1 0 0,0 0 1 0 0,0 0 0 0 0,1 0 0 0 0,-1-1 0 0 0,0 1 0 0 0,0 0 0 0 0,0 0 0 0 0,1 0 0 0 0,-1 0 0 0 0,0 0 0 0 0,0 0 0 0 0,0-1 0 0 0,1 1 0 0 0,-1 0 0 0 0,0 0 0 0 0,0 0 0 0 0,1 0 0 0 0,-1 0 0 0 0,0 0 0 0 0,0 0 0 0 0,0 0 0 0 0,1 0 0 0 0,-1 0 0 0 0,0 0-1 0 0,0 0 1 0 0,1 0 0 0 0,-1 0 0 0 0,0 1 0 0 0,0-1 0 0 0,1 0 0 0 0,-1 0 0 0 0,0 0 0 0 0,0 0 0 0 0,0 0 0 0 0,0 0 0 0 0,1 1 0 0 0,-1-1 0 0 0,0 0 0 0 0,0 0 0 0 0,1 0 0 0 0,3 14-1243 0 0,-4-12 777 0 0,3 11-4493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8:24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3 123 10594 0 0,'-1'-15'1091'0'0,"0"-44"-2051"0"0,1 56 880 0 0,0 0-1 0 0,1 0 1 0 0,-1 0-1 0 0,1 0 0 0 0,-1 0 1 0 0,1 0-1 0 0,0 1 0 0 0,0-1 1 0 0,0 0-1 0 0,1 0 0 0 0,-1 1 1 0 0,1-1-1 0 0,-1 1 1 0 0,1-1-1 0 0,4-3 0 0 0,-6 6 92 0 0,1 0 0 0 0,-1 0-1 0 0,0 0 1 0 0,1 0 0 0 0,-1 1 0 0 0,0-1-1 0 0,1 0 1 0 0,-1 0 0 0 0,1 0-1 0 0,-1 1 1 0 0,0-1 0 0 0,0 0 0 0 0,1 0-1 0 0,-1 1 1 0 0,0-1 0 0 0,1 0-1 0 0,-1 1 1 0 0,0-1 0 0 0,0 0 0 0 0,1 1-1 0 0,-1-1 1 0 0,0 0 0 0 0,0 1-1 0 0,0-1 1 0 0,0 1 0 0 0,0-1-1 0 0,1 0 1 0 0,-1 1 0 0 0,0-1 0 0 0,0 1-1 0 0,0-1 1 0 0,0 0 0 0 0,0 1-1 0 0,4 17 144 0 0,4 54 488 0 0,-1 112 0 0 0,-4-44-222 0 0,55 550 148 0 0,25-1-718 0 0,-8-65-202 0 0,3 11 18 0 0,61 712 918 0 0,-105-466 1796 0 0,-7-135 1727 0 0,-19-377-3709 0 0,1 36-893 0 0,-5-361-207 0 0,1-3-211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8:25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52 5985 0 0,'-25'4'1242'0'0,"12"-3"-855"0"0,1 0-1 0 0,-1 2 1 0 0,1-1-1 0 0,0 1 0 0 0,-1 1 1 0 0,1 1-1 0 0,1-1 1 0 0,-20 12-1 0 0,31-16-381 0 0,-1 0-1 0 0,1 0 1 0 0,0 0-1 0 0,-1 1 1 0 0,1-1-1 0 0,0 0 1 0 0,0 0-1 0 0,-1 0 1 0 0,1 1 0 0 0,0-1-1 0 0,0 0 1 0 0,-1 0-1 0 0,1 1 1 0 0,0-1-1 0 0,0 0 1 0 0,0 1-1 0 0,0-1 1 0 0,0 0 0 0 0,-1 0-1 0 0,1 1 1 0 0,0-1-1 0 0,0 0 1 0 0,0 1-1 0 0,0-1 1 0 0,0 0-1 0 0,0 1 1 0 0,0-1 0 0 0,0 0-1 0 0,0 1 1 0 0,0-1-1 0 0,0 0 1 0 0,0 1-1 0 0,0-1 1 0 0,0 0 0 0 0,1 1-1 0 0,-1-1 1 0 0,0 0-1 0 0,0 1 1 0 0,0-1-1 0 0,15 9 208 0 0,21-2 35 0 0,3-4-56 0 0,0-2-1 0 0,0-1 0 0 0,0-3 1 0 0,44-7-1 0 0,-13 1 36 0 0,246-28 730 0 0,355-30 670 0 0,1923 68-1001 0 0,-1963 34-622 0 0,164 8-16 0 0,-105-1-46 0 0,-317-17 148 0 0,919 95 115 0 0,-783-54-2107 0 0,-393-49 574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8:25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272 195 1840 0 0,'-16'-18'1057'0'0,"-22"-31"-1"0"0,24 29-176 0 0,-1 0-1 0 0,-22-21 1 0 0,32 36-569 0 0,0 1-1 0 0,0-1 1 0 0,-1 1 0 0 0,0 0 0 0 0,1 1 0 0 0,-1-1 0 0 0,0 1 0 0 0,-1 0 0 0 0,1 1 0 0 0,0-1 0 0 0,-1 1 0 0 0,-11-2 0 0 0,16 4-180 0 0,1 0 0 0 0,-1 0 0 0 0,0 0 0 0 0,0 0 0 0 0,1 0-1 0 0,-1 0 1 0 0,0 0 0 0 0,0 1 0 0 0,1-1 0 0 0,-1 1 0 0 0,0-1 0 0 0,1 1-1 0 0,-1 0 1 0 0,0-1 0 0 0,1 1 0 0 0,-1 0 0 0 0,1 0 0 0 0,-1 0 0 0 0,1 0-1 0 0,-2 2 1 0 0,1-1 8 0 0,0 1 0 0 0,0 0 0 0 0,0 0 0 0 0,0 0 0 0 0,0 0 0 0 0,1 0 0 0 0,0 0 0 0 0,-1 0 0 0 0,0 6-1 0 0,-2 7 78 0 0,2 0 0 0 0,0 0-1 0 0,1 25 1 0 0,1-35-149 0 0,1 57 39 0 0,3-1 0 0 0,2 0 1 0 0,4 0-1 0 0,2-1 0 0 0,33 101 1 0 0,138 283 568 0 0,-156-386-661 0 0,-27-59-14 0 0,11 23-518 0 0,-1 0 0 0 0,-1 1 1 0 0,0 0-1 0 0,-2 1 0 0 0,5 31 1 0 0,-10-24-4611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8:26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1 378 9218 0 0,'0'-3'133'0'0,"1"-1"0"0"0,0 0 1 0 0,-1 0-1 0 0,2 0 0 0 0,-1 1 0 0 0,0-1 1 0 0,1 0-1 0 0,-1 1 0 0 0,1-1 0 0 0,0 1 1 0 0,0 0-1 0 0,1 0 0 0 0,3-5 0 0 0,42-39 1566 0 0,-32 33-1380 0 0,21-18 388 0 0,0 1-1 0 0,2 2 0 0 0,1 2 0 0 0,73-38 0 0 0,-74 47-2301 0 0,1 2 0 0 0,0 1 0 0 0,46-9 0 0 0,-63 18 1473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8:26.6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0 5065 0 0,'-9'2'849'0'0,"0"-1"1"0"0,-1 1-1 0 0,1 1 0 0 0,0 0 1 0 0,1 0-1 0 0,-17 8 0 0 0,25-11-817 0 0,0 0-1 0 0,0 0 0 0 0,0 0 0 0 0,-1 0 0 0 0,1 0 1 0 0,0 1-1 0 0,0-1 0 0 0,0 0 0 0 0,0 0 1 0 0,0 0-1 0 0,0 0 0 0 0,-1 0 0 0 0,1 0 0 0 0,0 0 1 0 0,0 0-1 0 0,0 0 0 0 0,0 1 0 0 0,0-1 0 0 0,0 0 1 0 0,0 0-1 0 0,0 0 0 0 0,0 0 0 0 0,0 0 1 0 0,0 1-1 0 0,0-1 0 0 0,0 0 0 0 0,0 0 0 0 0,0 0 1 0 0,0 0-1 0 0,0 0 0 0 0,0 1 0 0 0,0-1 0 0 0,0 0 1 0 0,0 0-1 0 0,0 0 0 0 0,0 0 0 0 0,0 0 1 0 0,0 1-1 0 0,0-1 0 0 0,0 0 0 0 0,0 0 0 0 0,0 0 1 0 0,0 0-1 0 0,0 0 0 0 0,0 0 0 0 0,0 0 0 0 0,0 1 1 0 0,1-1-1 0 0,-1 0 0 0 0,0 0 0 0 0,0 0 1 0 0,0 0-1 0 0,0 0 0 0 0,12 5 885 0 0,15 0 107 0 0,413 18 4876 0 0,-226-18-5362 0 0,364 34-2116 0 0,-547-37 396 0 0,44-2-1 0 0,-5-8-4912 0 0,-37 2 1316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8: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26 6913 0 0,'-16'-10'2723'0'0,"-3"-3"-76"0"0,18 13-2468 0 0,1-1 0 0 0,-1 1 0 0 0,1 0 0 0 0,-1 0 0 0 0,1-1 0 0 0,-1 1 0 0 0,1 0 0 0 0,-1 0 0 0 0,0 0 0 0 0,1 0 0 0 0,-1 0 0 0 0,1-1 0 0 0,-1 1 0 0 0,1 0 0 0 0,-1 0 0 0 0,1 0 0 0 0,-1 1 0 0 0,1-1 0 0 0,-1 0 0 0 0,0 0 0 0 0,1 0 0 0 0,-1 0 0 0 0,1 0 0 0 0,-1 1 0 0 0,1-1 0 0 0,-2 1 0 0 0,3-1-43 0 0,-1 1-1 0 0,0 0 1 0 0,0 0 0 0 0,0-1 0 0 0,1 1 0 0 0,-1 0 0 0 0,0-1 0 0 0,1 1-1 0 0,-1 0 1 0 0,0-1 0 0 0,1 1 0 0 0,-1-1 0 0 0,1 1 0 0 0,-1 0 0 0 0,1-1 0 0 0,0 1-1 0 0,-1-1 1 0 0,1 0 0 0 0,-1 1 0 0 0,1-1 0 0 0,0 1 0 0 0,-1-1 0 0 0,2 1-1 0 0,13 8 21 0 0,12 6 267 0 0,0-2-1 0 0,43 15 0 0 0,-1-1 16 0 0,-45-17-400 0 0,14 7 26 0 0,50 29-1 0 0,-79-41-59 0 0,0 1-1 0 0,-1 0 1 0 0,0 0-1 0 0,0 1 1 0 0,0 0 0 0 0,-1 0-1 0 0,0 1 1 0 0,-1-1-1 0 0,0 2 1 0 0,0-1-1 0 0,6 12 1 0 0,-10-16 0 0 0,0 1 0 0 0,-1 0 1 0 0,1-1-1 0 0,-1 1 0 0 0,0 0 1 0 0,-1 0-1 0 0,1 0 1 0 0,-1-1-1 0 0,0 1 0 0 0,0 0 1 0 0,0 0-1 0 0,0 0 0 0 0,-1 0 1 0 0,-1 5-1 0 0,-1-2-12 0 0,0-1 0 0 0,0 1 0 0 0,0-1 0 0 0,-1 1 0 0 0,0-1 0 0 0,-1 0 0 0 0,-8 10 0 0 0,-7 4-507 0 0,0-1-1 0 0,-1 0 0 0 0,-41 26 0 0 0,57-42 336 0 0,-26 18-7084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8:43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351 18 1840 0 0,'-50'-17'5640'0'0,"29"17"-4563"0"0,1 1 1 0 0,-1 0-1 0 0,1 2 0 0 0,-1 0 0 0 0,-36 12 0 0 0,29-7-1451 0 0,-1-2 0 0 0,-29 3 0 0 0,32-7-4245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8:45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 5065 0 0,'-1'2'312'0'0,"0"1"1"0"0,0 0-1 0 0,0 0 1 0 0,0 0-1 0 0,0 0 0 0 0,1 0 1 0 0,0 0-1 0 0,-1 0 0 0 0,1 0 1 0 0,0 0-1 0 0,1 4 1 0 0,-1 3 292 0 0,-1 40 727 0 0,3 0-1 0 0,2 0 0 0 0,17 79 0 0 0,-3-17-405 0 0,-9-44-974 0 0,27 176 1422 0 0,-3-84-6439 0 0,-22-119-73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19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31 119 7370 0 0,'-14'31'3477'0'0,"8"-21"-2986"0"0,4-5-406 0 0,1 0-1 0 0,-1 0 0 0 0,1 1 0 0 0,-1-1 0 0 0,1 0 0 0 0,1 0 0 0 0,-1 1 0 0 0,1-1 0 0 0,0 0 1 0 0,0 1-1 0 0,1-1 0 0 0,-1 0 0 0 0,1 0 0 0 0,0 1 0 0 0,1-1 0 0 0,-1 0 0 0 0,3 5 1 0 0,-2-6 103 0 0,1 0 0 0 0,-1 0 0 0 0,1 0 0 0 0,0 0 1 0 0,0-1-1 0 0,0 1 0 0 0,1-1 0 0 0,-1 0 1 0 0,1 0-1 0 0,0 0 0 0 0,0-1 0 0 0,0 1 0 0 0,0-1 1 0 0,0 0-1 0 0,0 0 0 0 0,1 0 0 0 0,-1 0 0 0 0,0-1 1 0 0,9 2-1 0 0,-10-3-156 0 0,-1 1 0 0 0,1-1 0 0 0,0 1 0 0 0,-1-1 0 0 0,1 0 0 0 0,0 0-1 0 0,-1 0 1 0 0,1-1 0 0 0,0 1 0 0 0,-1-1 0 0 0,1 1 0 0 0,0-1 0 0 0,-1 0 0 0 0,1 0 0 0 0,-1 0 0 0 0,1 0 0 0 0,-1 0 0 0 0,0-1 0 0 0,1 1 0 0 0,1-3 0 0 0,-1 2 54 0 0,0-1 0 0 0,-1 0-1 0 0,0-1 1 0 0,1 1 0 0 0,-1 0 0 0 0,0-1 0 0 0,-1 1 0 0 0,1-1 0 0 0,-1 0 0 0 0,1 1 0 0 0,-1-1 0 0 0,1-6 0 0 0,-1 1 51 0 0,0-1 0 0 0,0 0 1 0 0,-1 1-1 0 0,0-1 1 0 0,0 0-1 0 0,-1 0 1 0 0,-1 1-1 0 0,1-1 0 0 0,-2 1 1 0 0,-4-13-1 0 0,1 8-264 0 0,-1 0 1 0 0,-1 1-1 0 0,0 0 0 0 0,-13-15 0 0 0,18 23-14 0 0,-1 0-1 0 0,0 1 0 0 0,-1-1 1 0 0,1 1-1 0 0,-1 0 1 0 0,1 1-1 0 0,-1-1 0 0 0,0 1 1 0 0,-1 0-1 0 0,1 0 1 0 0,0 0-1 0 0,-1 1 0 0 0,-10-3 1 0 0,1 5-4158 0 0,0 3-1308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8:45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5985 0 0,'0'3'270'0'0,"0"-1"0"0"0,0 1 0 0 0,1-1-1 0 0,-1 0 1 0 0,1 1 0 0 0,0-1 0 0 0,-1 0-1 0 0,1 1 1 0 0,0-1 0 0 0,0 0 0 0 0,1 0-1 0 0,-1 0 1 0 0,2 3 0 0 0,1 1 277 0 0,44 110 3881 0 0,-36-83-4176 0 0,-2 0 1 0 0,-1 1 0 0 0,5 47-1 0 0,3 53-3604 0 0,-14-115-1249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8:45.9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0 9674 0 0,'2'4'263'0'0,"1"0"-1"0"0,0 0 1 0 0,0-1 0 0 0,0 1 0 0 0,0-1-1 0 0,1 0 1 0 0,-1 0 0 0 0,1 0-1 0 0,0 0 1 0 0,6 3 0 0 0,17 14 1148 0 0,-11-3-833 0 0,-1 1 0 0 0,-1 0 0 0 0,-1 0 0 0 0,0 2 0 0 0,-2-1 0 0 0,0 2 0 0 0,10 24 0 0 0,-8-9-1625 0 0,-1 1 0 0 0,-2 0-1 0 0,8 56 1 0 0,-18-90 534 0 0,1 0-1 0 0,-1 0 1 0 0,0 0 0 0 0,0 0 0 0 0,0-1 0 0 0,0 1-1 0 0,0 0 1 0 0,0 0 0 0 0,-1 0 0 0 0,-1 4 0 0 0</inkml:trace>
  <inkml:trace contextRef="#ctx0" brushRef="#br0" timeOffset="1">9 320 920 0 0,'0'-1'188'0'0,"-1"1"-1"0"0,0-1 1 0 0,1 1-1 0 0,-1-1 1 0 0,0 1-1 0 0,1-1 1 0 0,-1 0-1 0 0,1 1 1 0 0,0-1-1 0 0,-1 0 1 0 0,1 1-1 0 0,-1-1 1 0 0,1 0-1 0 0,0 0 1 0 0,0 1-1 0 0,-1-1 1 0 0,1 0-1 0 0,0 0 1 0 0,0 0-1 0 0,0 1 1 0 0,0-1-1 0 0,0 0 1 0 0,0 0-1 0 0,0 0 1 0 0,0 1-1 0 0,0-1 1 0 0,0 0-1 0 0,0 0 1 0 0,1 1-1 0 0,-1-1 1 0 0,0 0-1 0 0,0 0 1 0 0,1 1-1 0 0,-1-1 1 0 0,1 0-1 0 0,-1 1 1 0 0,1-1-1 0 0,-1 0 1 0 0,1 1-1 0 0,-1-1 1 0 0,1 1-1 0 0,0-2 1 0 0,30-31 1060 0 0,-25 27-873 0 0,83-75-656 0 0,-70 65-3435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8:46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0 920 0 0,'5'3'350'0'0,"0"0"-1"0"0,0-1 1 0 0,0 0 0 0 0,1 0-1 0 0,-1-1 1 0 0,0 0-1 0 0,1 0 1 0 0,9 1 0 0 0,-9-1 132 0 0,1 0 0 0 0,-1 0 1 0 0,1 0-1 0 0,10 5 1 0 0,-11-3-446 0 0,0 0 0 0 0,-1 0 0 0 0,0 0 0 0 0,0 1 0 0 0,0-1 1 0 0,0 1-1 0 0,0 1 0 0 0,-1-1 0 0 0,0 0 0 0 0,0 1 0 0 0,0 0 0 0 0,-1 0 1 0 0,1 1-1 0 0,-1-1 0 0 0,0 0 0 0 0,-1 1 0 0 0,1 0 0 0 0,-1 0 0 0 0,0 0 1 0 0,-1 0-1 0 0,1 0 0 0 0,0 10 0 0 0,-1 8 263 0 0,0 0 1 0 0,-2 0-1 0 0,-1 0 1 0 0,-6 35-1 0 0,5-45 164 0 0,3-14-449 0 0,0 0 0 0 0,0 1 0 0 0,-1-1 0 0 0,1 1 0 0 0,0-1 0 0 0,0 1 0 0 0,0-1-1 0 0,0 1 1 0 0,0-1 0 0 0,-1 1 0 0 0,1-1 0 0 0,0 1 0 0 0,0-1 0 0 0,0 1 0 0 0,0-1-1 0 0,1 1 1 0 0,-1-1 0 0 0,0 1 0 0 0,0-1 0 0 0,0 1 0 0 0,0-1 0 0 0,0 1 0 0 0,1-1 0 0 0,-1 1-1 0 0,0-1 1 0 0,0 1 0 0 0,1-1 0 0 0,-1 1 0 0 0,0-1 0 0 0,1 0 0 0 0,-1 1 0 0 0,0-1 0 0 0,1 0-1 0 0,-1 1 1 0 0,1-1 0 0 0,-1 0 0 0 0,1 1 0 0 0,-1-1 0 0 0,0 0 0 0 0,1 0 0 0 0,-1 0 0 0 0,1 1-1 0 0,-1-1 1 0 0,1 0 0 0 0,-1 0 0 0 0,1 0 0 0 0,-1 0 0 0 0,1 0 0 0 0,-1 0 0 0 0,1 0-1 0 0,-1 0 1 0 0,1 0 0 0 0,-1 0 0 0 0,1 0 0 0 0,0 0 0 0 0,-1-1 0 0 0,0 1 0 0 0,1 0 0 0 0,-1 0-1 0 0,1 0 1 0 0,-1-1 0 0 0,1 1 0 0 0,-1 0 0 0 0,1-1 0 0 0,-1 1 0 0 0,0 0 0 0 0,1-1 0 0 0,7-3-533 0 0</inkml:trace>
  <inkml:trace contextRef="#ctx0" brushRef="#br0" timeOffset="1">78 164 3225 0 0,'-12'0'4639'0'0,"31"-13"-1802"0"0,34-14-298 0 0,66-14-930 0 0,-45 17-1023 0 0,-36 10-586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8:55.10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63 968 456 0 0,'0'0'116'0'0,"-12"13"2141"0"0,10-12-1957 0 0,-1 0 1 0 0,1 1-1 0 0,-1-1 1 0 0,0 0 0 0 0,1-1-1 0 0,-1 1 1 0 0,0 0 0 0 0,-3 0-1 0 0,-17 6 1518 0 0,172-116-1572 0 0,-89 61-136 0 0,100-60 0 0 0,47 6-157 0 0,-70 37 22 0 0,296-126-33 0 0,-324 145 52 0 0,29-5 6 0 0,280-64 0 0 0,83 17-54 0 0,-157 55 42 0 0,-239 32 14 0 0,54 1 41 0 0,204 13 1 0 0,-339-2-43 0 0,525 48-1 0 0,-409-31 0 0 0,272 31 0 0 0,-398-47 0 0 0,583 72 65 0 0,-470-51-44 0 0,-1 5 0 0 0,203 75 0 0 0,151 128 11 0 0,-278-127-11 0 0,39 23 748 0 0,234 167 0 0 0,-366-221-634 0 0,169 122 307 0 0,49 17-378 0 0,-273-178-51 0 0,-1 2 0 0 0,-2 2 0 0 0,-2 2-1 0 0,64 68 1 0 0,-41-32-626 0 0,97 94-2945 0 0,-157-159 976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8:56.7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56 2304 0 0,'2'-9'175'0'0,"-2"4"281"0"0,1 0 1 0 0,0 0 0 0 0,0 0-1 0 0,0 1 1 0 0,1-1 0 0 0,0 0-1 0 0,4-8 1 0 0,-4 49 2438 0 0,-11 209-1367 0 0,2 99 664 0 0,13 33-2162 0 0,2 24 4 0 0,-2-208 30 0 0,-20 223 0 0 0,9-298-25 0 0,6-1 0 0 0,24 186 0 0 0,-20-236 2 0 0,-4 107-1 0 0,-3-72-46 0 0,3-83 196 0 0,2-1-1 0 0,0 1 1 0 0,2 0 0 0 0,0-1 0 0 0,9 24 0 0 0,-11-35-144 0 0,1 0 1 0 0,-1 0-1 0 0,1-1 0 0 0,1 0 1 0 0,-1 1-1 0 0,8 7 1 0 0,13 18 118 0 0,-25-31-292 0 0,1 1-411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9:25.2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 11058 0 0,'-1'-1'48'0'0,"1"1"0"0"0,-1 0 0 0 0,1 0 0 0 0,0 0 0 0 0,-1 0 0 0 0,1 0 0 0 0,0 0 0 0 0,-1 0 0 0 0,1 0 0 0 0,-1 0 0 0 0,1 1 0 0 0,0-1 0 0 0,-1 0 0 0 0,1 0 0 0 0,-1 0-1 0 0,1 0 1 0 0,0 0 0 0 0,-1 1 0 0 0,1-1 0 0 0,0 0 0 0 0,-1 0 0 0 0,1 1 0 0 0,0-1 0 0 0,0 0 0 0 0,-1 0 0 0 0,1 1 0 0 0,0-1 0 0 0,0 0 0 0 0,-1 1 0 0 0,1-1 0 0 0,0 0 0 0 0,0 1 0 0 0,0-1 0 0 0,0 0-1 0 0,-1 1 1 0 0,1-1 0 0 0,0 1 0 0 0,0-1 0 0 0,0 0 0 0 0,0 1 0 0 0,0-1 0 0 0,0 1 0 0 0,0-1 0 0 0,0 0 0 0 0,0 1 0 0 0,0-1 0 0 0,0 1 0 0 0,1-1 0 0 0,-1 0 0 0 0,0 1 0 0 0,0-1 0 0 0,0 1-1 0 0,3 23 5 0 0,41 144 2938 0 0,1 7-2219 0 0,-8 14-3941 0 0,-29-156 2043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9:25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 1 7370 0 0,'-2'2'122'0'0,"-1"0"1"0"0,0 0 0 0 0,0 1 0 0 0,1-1 0 0 0,-1 1-1 0 0,1 0 1 0 0,0 0 0 0 0,-1 0 0 0 0,1 0 0 0 0,1 0 0 0 0,-1 0-1 0 0,-2 6 1 0 0,-2 2 90 0 0,-22 31 594 0 0,1 2-1 0 0,3 1 1 0 0,-34 87-1 0 0,57-128-759 0 0,-1 0 0 0 0,1-1 0 0 0,0 1 0 0 0,1 0 0 0 0,-1 0 0 0 0,1 0-1 0 0,0 0 1 0 0,0 0 0 0 0,1 5 0 0 0,-1-8-42 0 0,0 1 0 0 0,1-1 1 0 0,-1 0-1 0 0,1 0 0 0 0,-1 0 0 0 0,1 0 0 0 0,0 0 1 0 0,-1 0-1 0 0,1 0 0 0 0,0 0 0 0 0,0 0 0 0 0,0 0 1 0 0,0 0-1 0 0,0-1 0 0 0,0 1 0 0 0,0 0 0 0 0,0-1 1 0 0,0 1-1 0 0,0-1 0 0 0,0 1 0 0 0,0-1 0 0 0,0 1 1 0 0,0-1-1 0 0,1 0 0 0 0,-1 1 0 0 0,0-1 0 0 0,0 0 1 0 0,0 0-1 0 0,1 0 0 0 0,-1 0 0 0 0,0 0 0 0 0,0 0 1 0 0,3-1-1 0 0,57-4-52 0 0,-22 2 6 0 0,52 1 0 0 0,-79 3 38 0 0,0 0-1 0 0,0 1 0 0 0,-1 0 1 0 0,1 0-1 0 0,-1 2 0 0 0,0-1 1 0 0,1 1-1 0 0,18 11 0 0 0,-28-14 11 0 0,0 0-1 0 0,0 1 1 0 0,0-1-1 0 0,0 0 1 0 0,0 1-1 0 0,0 0 1 0 0,-1-1-1 0 0,1 1 1 0 0,-1 0-1 0 0,1 0 1 0 0,-1 0-1 0 0,0 0 1 0 0,1 0-1 0 0,-1 0 0 0 0,0 0 1 0 0,0 0-1 0 0,-1 1 1 0 0,1-1-1 0 0,0 0 1 0 0,-1 0-1 0 0,1 3 1 0 0,-1 0 36 0 0,0 0 1 0 0,-1-1 0 0 0,1 1-1 0 0,-1 0 1 0 0,0-1 0 0 0,0 1-1 0 0,-1-1 1 0 0,1 1 0 0 0,-1-1-1 0 0,-2 5 1 0 0,-5 6 101 0 0,0 0-1 0 0,-1-1 1 0 0,0 0-1 0 0,-24 23 1 0 0,-24 14-258 0 0,26-28 26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9:26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53 131 5065 0 0,'-47'11'2106'0'0,"42"-9"-1284"0"0,21-5-221 0 0,-5 1-473 0 0,246-50 1328 0 0,-111 30-531 0 0,179-3 0 0 0,369 2 698 0 0,-391 7-1567 0 0,340 24 0 0 0,267 43-128 0 0,-707-45 107 0 0,543 39 226 0 0,12 48-208 0 0,-629-73-1272 0 0,-92-14-3392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9:26.8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4145 0 0,'-1'0'63'0'0,"0"1"0"0"0,0-1 0 0 0,-1 1 0 0 0,1-1 0 0 0,0 1 0 0 0,0 0 0 0 0,0 0 0 0 0,0-1 0 0 0,0 1 0 0 0,0 0 0 0 0,0 0 0 0 0,0 0 0 0 0,0 0 0 0 0,0 0 0 0 0,-1 2 0 0 0,2-3 17 0 0,0 1-1 0 0,0 0 1 0 0,0-1 0 0 0,-1 1-1 0 0,1-1 1 0 0,0 1 0 0 0,0-1 0 0 0,0 1-1 0 0,0-1 1 0 0,1 1 0 0 0,-1 0-1 0 0,0-1 1 0 0,0 1 0 0 0,0-1-1 0 0,0 1 1 0 0,1-1 0 0 0,-1 1-1 0 0,0-1 1 0 0,0 1 0 0 0,1-1-1 0 0,-1 1 1 0 0,0-1 0 0 0,1 1-1 0 0,-1-1 1 0 0,1 1 0 0 0,1 1 186 0 0,1-1 0 0 0,-1 1 1 0 0,0 0-1 0 0,1-1 1 0 0,0 1-1 0 0,-1-1 0 0 0,1 0 1 0 0,0 0-1 0 0,0 0 0 0 0,-1 0 1 0 0,1-1-1 0 0,4 1 1 0 0,61 5 2084 0 0,-15-2-851 0 0,67 14 0 0 0,-104-15-1439 0 0,0 1 0 0 0,0 1 0 0 0,0 1 0 0 0,-1 0 0 0 0,0 1 0 0 0,0 1 0 0 0,0 0 0 0 0,17 14 0 0 0,-31-21-60 0 0,0-1 1 0 0,0 1 0 0 0,0 0 0 0 0,0-1-1 0 0,-1 1 1 0 0,1 0 0 0 0,0 0 0 0 0,-1 0 0 0 0,1 0-1 0 0,0-1 1 0 0,-1 1 0 0 0,1 0 0 0 0,-1 0 0 0 0,0 0-1 0 0,1 0 1 0 0,-1 0 0 0 0,0 0 0 0 0,1 0 0 0 0,-1 0-1 0 0,0 1 1 0 0,0-1 0 0 0,0 0 0 0 0,0 0-1 0 0,0 1 1 0 0,-1 0 12 0 0,1 0 0 0 0,-1 0-1 0 0,0 0 1 0 0,0 0 0 0 0,0-1-1 0 0,0 1 1 0 0,0 0 0 0 0,0-1 0 0 0,0 1-1 0 0,-1-1 1 0 0,1 1 0 0 0,-3 1-1 0 0,-6 4 99 0 0,0 0 0 0 0,0 0 0 0 0,-17 7 0 0 0,22-11-69 0 0,-33 14-397 0 0,-74 23 0 0 0,78-29-396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9:28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7203 16 5985 0 0,'-94'4'2959'0'0,"-111"20"0"0"0,-17 2-2027 0 0,-141-13-418 0 0,277-10-228 0 0,-146 7 468 0 0,-116 1-452 0 0,-310-20-1730 0 0,348-11 238 0 0,35 0 10 0 0,70 14 581 0 0,-383-17-1893 0 0,461 14 2032 0 0,-334-11 218 0 0,-186 52 825 0 0,463-22-252 0 0,-171 14-120 0 0,-86 4 401 0 0,220-24 29 0 0,-109 8 699 0 0,-69 15 554 0 0,364-27-1487 0 0,0-2-1 0 0,-42-7 1 0 0,-9-2-336 0 0,70 11-90 0 0,-1 0 1 0 0,1 1-1 0 0,0 0 0 0 0,0 2 1 0 0,0-1-1 0 0,0 2 0 0 0,0 0 1 0 0,-21 10-1 0 0,14-9 22 0 0,-7 5-1756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19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 6913 0 0,'9'-10'493'0'0,"-7"6"-377"0"0,1 1 0 0 0,0 0 0 0 0,-1 0-1 0 0,1 0 1 0 0,0 0 0 0 0,6-4-1 0 0,-9 7 25 0 0,1 0 0 0 0,-1 1 0 0 0,4 2 1679 0 0,-4-3-1679 0 0,1 0 0 0 0,-1 1 0 0 0,0-1 0 0 0,0 0 0 0 0,0 1 0 0 0,1-1 0 0 0,-1 0 0 0 0,0 1 0 0 0,0-1 0 0 0,0 1 0 0 0,0-1 0 0 0,0 0 0 0 0,0 1 0 0 0,0-1 0 0 0,0 1-1 0 0,0-1 1 0 0,0 1 0 0 0,0-1 0 0 0,1 18 1222 0 0,-2 20 693 0 0,-11 55-1 0 0,0-1-943 0 0,9-52-949 0 0,2 0 0 0 0,2 0 0 0 0,1 0 0 0 0,2 0 0 0 0,2-1-1 0 0,1 1 1 0 0,15 43 0 0 0,-10-47-469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9:29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0 247 3225 0 0,'0'0'82'0'0,"0"-1"0"0"0,0 0 0 0 0,0 1 1 0 0,0-1-1 0 0,0 0 0 0 0,1 1 1 0 0,-1-1-1 0 0,0 0 0 0 0,0 1 0 0 0,1-1 1 0 0,-1 1-1 0 0,0-1 0 0 0,0 1 0 0 0,1-1 1 0 0,-1 0-1 0 0,1 1 0 0 0,-1 0 0 0 0,1-1 1 0 0,-1 1-1 0 0,1-1 0 0 0,-1 1 0 0 0,1-1 1 0 0,-1 1-1 0 0,1 0 0 0 0,-1-1 0 0 0,1 1 1 0 0,-1 0-1 0 0,1 0 0 0 0,0-1 1 0 0,-1 1-1 0 0,1 0 0 0 0,0 0 0 0 0,-1 0 1 0 0,1 0-1 0 0,0 0 0 0 0,-1 0 0 0 0,1 0 1 0 0,-1 0-1 0 0,1 0 0 0 0,0 0 0 0 0,-1 0 1 0 0,1 0-1 0 0,0 1 0 0 0,2-1 146 0 0,-1 1-1 0 0,1-1 0 0 0,-1 1 1 0 0,0 0-1 0 0,0 0 1 0 0,1 0-1 0 0,-1 0 1 0 0,0 0-1 0 0,0 0 1 0 0,4 3-1 0 0,63 69 1918 0 0,-42-42-2106 0 0,1-1-1 0 0,2-1 0 0 0,1-2 0 0 0,58 40 0 0 0,-87-66-41 0 0,-1 0-1 0 0,0-1 0 0 0,0 1 0 0 0,1 0 0 0 0,-1 0 0 0 0,1-1 0 0 0,-1 1 0 0 0,1-1 0 0 0,-1 1 0 0 0,1-1 0 0 0,-1 1 0 0 0,1-1 0 0 0,-1 0 0 0 0,1 0 0 0 0,-1 0 0 0 0,1 0 0 0 0,0 0 0 0 0,-1 0 0 0 0,1 0 0 0 0,1-1 0 0 0,-2 0 21 0 0,0 0 0 0 0,0 1 1 0 0,0-1-1 0 0,0 0 0 0 0,-1 0 0 0 0,1 0 0 0 0,0 0 1 0 0,-1 0-1 0 0,1 0 0 0 0,-1 0 0 0 0,1 0 0 0 0,-1 0 1 0 0,0 0-1 0 0,1 0 0 0 0,-1 0 0 0 0,0 0 1 0 0,0 0-1 0 0,1-1 0 0 0,-1 1 0 0 0,0 0 0 0 0,0-1 1 0 0,-1-11 288 0 0,0 0 0 0 0,-1 1 0 0 0,-6-25 0 0 0,5 27-112 0 0,-1-8-518 0 0,-1 1 0 0 0,-1 0 0 0 0,-1 0-1 0 0,0 1 1 0 0,-1 0 0 0 0,-1 0 0 0 0,0 1 0 0 0,-1 0 0 0 0,-1 0-1 0 0,0 1 1 0 0,-14-13 0 0 0,23 26 265 0 0,1-1 0 0 0,-1 1 0 0 0,0 0 0 0 0,0 0 0 0 0,0 0 0 0 0,0 1 0 0 0,0-1 1 0 0,0 0-1 0 0,0 1 0 0 0,0-1 0 0 0,0 1 0 0 0,0 0 0 0 0,0 0 0 0 0,0 0 0 0 0,0 0 0 0 0,0 0 0 0 0,0 0 0 0 0,0 0 0 0 0,0 0 0 0 0,0 1 0 0 0,0-1 0 0 0,0 1 0 0 0,0 0 1 0 0,0 0-1 0 0,0 0 0 0 0,0 0 0 0 0,-3 2 0 0 0,-10 3 637 0 0,14-7-444 0 0,0-1 0 0 0,1 1-1 0 0,-1 0 1 0 0,1 0 0 0 0,-1-1 0 0 0,1 1 0 0 0,0 0 0 0 0,-1-1-1 0 0,1 1 1 0 0,0 0 0 0 0,0-1 0 0 0,0 1 0 0 0,0 0 0 0 0,0-1 0 0 0,0 1-1 0 0,0 0 1 0 0,0-1 0 0 0,1 1 0 0 0,-1 0 0 0 0,1 0 0 0 0,-1-1 0 0 0,1 1-1 0 0,-1 0 1 0 0,1 0 0 0 0,-1-1 0 0 0,1 1 0 0 0,0 0 0 0 0,0 0-1 0 0,1-1 1 0 0,79-36 700 0 0,193-71-746 0 0,-255 101-3299 0 0,1 0-1140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9:02.5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101 1547 4217 0 0,'-51'10'164'0'0,"39"-7"-144"0"0,9-2-196 0 0,-1 1 1 0 0,1-1-1 0 0,-1 1 1 0 0,1 0-1 0 0,0 0 1 0 0,0 0-1 0 0,-5 4 0 0 0,8-6 196 0 0,-1 0-1 0 0,1 1 1 0 0,-1-1-1 0 0,1 0 0 0 0,0 1 1 0 0,-1-1-1 0 0,1 0 1 0 0,-1 1-1 0 0,1-1 0 0 0,0 1 1 0 0,0-1-1 0 0,-1 0 1 0 0,1 1-1 0 0,0-1 0 0 0,0 1 1 0 0,-1-1-1 0 0,1 1 1 0 0,0-1-1 0 0,0 1 0 0 0,0-1 1 0 0,0 1-1 0 0,0-1 0 0 0,0 1 1 0 0,0-1-1 0 0,0 1 1 0 0,0-1-1 0 0,0 1 0 0 0,0-1 1 0 0,0 1-1 0 0,0-1 1 0 0,0 1-1 0 0,0-1 0 0 0,0 1 1 0 0,1-1-1 0 0,-1 1 1 0 0,0-1-1 0 0,0 1 0 0 0,1-1 1 0 0,-1 1-1 0 0,0-1 1 0 0,1 0-1 0 0,-1 1 0 0 0,0-1 1 0 0,1 1-1 0 0,-1-1 0 0 0,1 0 1 0 0,-1 0-1 0 0,1 1 1 0 0,-1-1-1 0 0,0 0 0 0 0,1 0 1 0 0,-1 1-1 0 0,1-1 1 0 0,-1 0-1 0 0,1 0 0 0 0,-1 0 1 0 0,1 0-1 0 0,-1 0 1 0 0,1 0-1 0 0,-1 0 0 0 0,1 0 1 0 0,0 0-1 0 0,-1 0 1 0 0,1 0-1 0 0,2 0-12 0 0,0 0 0 0 0,-1 0 0 0 0,1 0 0 0 0,0 0 0 0 0,0-1 0 0 0,-1 1 0 0 0,1-1 1 0 0,0 0-1 0 0,-1 0 0 0 0,1 0 0 0 0,0 0 0 0 0,-1 0 0 0 0,0-1 0 0 0,1 1 0 0 0,-1-1 0 0 0,0 1 0 0 0,4-5 0 0 0,36-34 294 0 0,-41 39-278 0 0,25-31 535 0 0,0-1 0 0 0,38-66 0 0 0,30-83 375 0 0,-36 66-528 0 0,205-311-86 0 0,-137 236-188 0 0,-71 105-131 0 0,131-155 0 0 0,-166 220-15 0 0,1 0 0 0 0,32-24 1 0 0,-46 40 10 0 0,0-1 1 0 0,0 2 0 0 0,1-1-1 0 0,0 1 1 0 0,0 0-1 0 0,0 0 1 0 0,0 1 0 0 0,1 1-1 0 0,-1-1 1 0 0,1 1-1 0 0,0 0 1 0 0,11 0 0 0 0,-15 2-7 0 0,-1 1 1 0 0,0 0-1 0 0,1 0 1 0 0,-1 0-1 0 0,1 0 1 0 0,-1 1-1 0 0,0 0 1 0 0,0-1-1 0 0,0 1 1 0 0,0 1-1 0 0,0-1 1 0 0,0 1-1 0 0,6 5 1 0 0,5 6-99 0 0,25 29 1 0 0,-7-7 53 0 0,13 6 94 0 0,-15-14 14 0 0,-1 1 0 0 0,49 61 0 0 0,-16 2 258 0 0,-3 3 1 0 0,-5 3 0 0 0,50 123 0 0 0,-27-21 87 0 0,32 72 240 0 0,45 37-723 0 0,-111-206 83 0 0,-23-51 0 0 0,3 0 0 0 0,45 73 0 0 0,29 41 24 0 0,-68-109-8 0 0,3-2 0 0 0,74 94 0 0 0,-69-104 130 0 0,-1 1 0 0 0,40 66 0 0 0,-28-38 88 0 0,4-3 1 0 0,2-1 0 0 0,109 103-1 0 0,-153-162-160 0 0,1-2-1 0 0,0 0 0 0 0,1 0 0 0 0,0-1 1 0 0,0 0-1 0 0,1-1 0 0 0,0-1 0 0 0,0 0 0 0 0,0-1 1 0 0,1-1-1 0 0,0 0 0 0 0,0-1 0 0 0,0 0 0 0 0,0-1 1 0 0,0-1-1 0 0,0 0 0 0 0,1-2 0 0 0,-1 1 1 0 0,25-6-1 0 0,-28 5-48 0 0,0 0 0 0 0,0 0 0 0 0,22 3 0 0 0,20-1 73 0 0,9-2-216 0 0,-47 2 107 0 0,-1-1 1 0 0,0-1-1 0 0,0 0 0 0 0,0-2 1 0 0,28-6-1 0 0,-19 3 11 0 0,0 0 0 0 0,47-4 0 0 0,-25 4 0 0 0,-24 2-13 0 0,0-1 1 0 0,0-1-1 0 0,-1-1 1 0 0,0-1-1 0 0,33-18 0 0 0,94-64 64 0 0,-142 86-45 0 0,12-8-12 0 0,-2-1-1 0 0,0-1 1 0 0,0-1-1 0 0,17-22 1 0 0,49-71-5 0 0,2-37 27 0 0,-60 99 3 0 0,49-72 0 0 0,-36 64-46 0 0,48-96 0 0 0,-48 81 17 0 0,81-191-5 0 0,-52 106-5 0 0,17-15-43 0 0,7 4 0 0 0,159-220 0 0 0,-226 353 51 0 0,29-42-152 0 0,4 2 0 0 0,69-68 0 0 0,86-34-301 0 0,-75 68 474 0 0,-99 75-1 0 0,3 2 1 0 0,0 1 0 0 0,2 2 0 0 0,0 2 0 0 0,74-30 0 0 0,-104 50-9 0 0,-1 1 0 0 0,1 1 0 0 0,0 0-1 0 0,0 0 1 0 0,-1 1 0 0 0,1 1 0 0 0,19 1 0 0 0,85 17 123 0 0,-85-12-189 0 0,-15-3 77 0 0,0 0 1 0 0,0 1-1 0 0,-1 1 1 0 0,1 0-1 0 0,-1 1 1 0 0,-1 0-1 0 0,1 2 1 0 0,-1 0-1 0 0,0 0 1 0 0,-1 1-1 0 0,0 1 1 0 0,0 0-1 0 0,-1 1 1 0 0,-1 0-1 0 0,14 16 1 0 0,72 80 504 0 0,-9-11-85 0 0,-56-52-389 0 0,-2 2 0 0 0,41 87 0 0 0,-44-78 11 0 0,61 90 0 0 0,-33-69 11 0 0,-3 1 0 0 0,59 121 0 0 0,-27-53 122 0 0,-7-13-76 0 0,-39-56-54 0 0,4-3 0 0 0,2 0 0 0 0,56 66 0 0 0,-56-78-44 0 0,55 99 0 0 0,-66-102 7 0 0,3-1-1 0 0,60 74 1 0 0,96 110-19 0 0,-133-164 0 0 0,-9-6 0 0 0,-31-42 0 0 0,2-1 0 0 0,34 36 0 0 0,-27-33 0 0 0,44 64 0 0 0,-26-33 0 0 0,-37-52 0 0 0,0-1 0 0 0,0 1 0 0 0,1-2 0 0 0,0 1 0 0 0,1-1 0 0 0,0-1 0 0 0,12 7 0 0 0,89 39 0 0 0,-63-32 0 0 0,-31-14-1 0 0,0 0 0 0 0,0-2-1 0 0,1 0 1 0 0,0-1 0 0 0,0 0 0 0 0,0-2 0 0 0,1 0-1 0 0,-1-1 1 0 0,0-1 0 0 0,34-5 0 0 0,-40 2-7 0 0,-1 0 0 0 0,0-1 0 0 0,1 0 0 0 0,-2-1-1 0 0,1-1 1 0 0,16-10 0 0 0,66-49 22 0 0,-49 31-38 0 0,-8 5-45 0 0,-1-1-1 0 0,-2-3 1 0 0,-1 0 0 0 0,-2-3-1 0 0,50-71 1 0 0,62-115-585 0 0,-135 210 658 0 0,40-55-237 0 0,-3-3 0 0 0,-4-2-1 0 0,34-77 1 0 0,-47 78-2 0 0,103-228 245 0 0,-78 195-20 0 0,-14 23 79 0 0,69-101 0 0 0,-54 95-81 0 0,76-164 1 0 0,-103 195 63 0 0,4-2 54 0 0,1 1 0 0 0,73-94 0 0 0,99-89-29 0 0,-171 203-53 0 0,18-21-97 0 0,10-12 297 0 0,132-118 1 0 0,-175 174-164 0 0,1 2 1 0 0,1 0 0 0 0,0 1-1 0 0,0 1 1 0 0,1 1-1 0 0,1 1 1 0 0,-1 1 0 0 0,1 0-1 0 0,26-3 1 0 0,-40 10-31 0 0,-1-1-1 0 0,1 1 1 0 0,-1 1 0 0 0,1 0-1 0 0,-1 0 1 0 0,1 0 0 0 0,-1 1-1 0 0,0 0 1 0 0,0 0 0 0 0,0 1-1 0 0,0 0 1 0 0,11 6 0 0 0,7 6 295 0 0,43 34 0 0 0,-59-42-249 0 0,85 75 118 0 0,-4 3 0 0 0,98 119-1 0 0,-155-163-145 0 0,-1 1 0 0 0,-2 2-1 0 0,33 64 1 0 0,58 151 323 0 0,-6-12-147 0 0,-87-193-102 0 0,127 222 20 0 0,-45-99-121 0 0,78 110 61 0 0,-94-152-46 0 0,-56-77-13 0 0,89 103 0 0 0,-87-120 2 0 0,23 26 169 0 0,103 85 1 0 0,74 28-196 0 0,-230-173-5 0 0,0 0 1 0 0,0-1 0 0 0,1-1 0 0 0,0 1 0 0 0,0-2 0 0 0,0 0 0 0 0,19 5 0 0 0,6-2-22 0 0,43 3 0 0 0,-43-6 28 0 0,45 9 1 0 0,-63-8-33 0 0,1-2 1 0 0,0-1-1 0 0,1 0 1 0 0,-1-1-1 0 0,0-1 1 0 0,38-5-1 0 0,-3-5-5 0 0,59-19-1 0 0,-111 28 33 0 0,19-5-8 0 0,19-5-1 0 0,54-22 0 0 0,-80 27-22 0 0,-1-1 1 0 0,0 0-1 0 0,0-1 0 0 0,-1 0 0 0 0,0-1 1 0 0,-1-1-1 0 0,17-17 0 0 0,0-8-64 0 0,-1-1 0 0 0,-2-1 0 0 0,-2-2 0 0 0,22-48 0 0 0,38-63 277 0 0,92-177-117 0 0,-53 88 250 0 0,-30 73-238 0 0,-90 162-221 0 0,0 0 0 0 0,1 0 0 0 0,-1 0 0 0 0,1 0 0 0 0,0 1 0 0 0,0-1 0 0 0,0 1 0 0 0,1-1 0 0 0,-1 1 0 0 0,1 0 0 0 0,0 1 0 0 0,5-4 0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9:05.54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 1 1840 0 0,'-2'4'135'0'0,"1"1"-1"0"0,-1-1 1 0 0,1 1-1 0 0,0 0 0 0 0,0-1 1 0 0,1 1-1 0 0,0 0 0 0 0,0 7 1 0 0,-1 4 41 0 0,-5 114 1515 0 0,20 216 1 0 0,-4-188-1194 0 0,0 22 14 0 0,16 871-1395 0 0,-29-948 83 0 0,0 0-7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9:07.01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7 199 3473 0 0,'-3'-18'263'0'0,"1"0"0"0"0,1 0 0 0 0,0 0 0 0 0,1 0 1 0 0,1 0-1 0 0,1 0 0 0 0,1 1 0 0 0,7-29 0 0 0,-10 46-219 0 0,0-1-1 0 0,0 1 1 0 0,0 0-1 0 0,0-1 1 0 0,0 1-1 0 0,0 0 1 0 0,0-1-1 0 0,0 1 1 0 0,0 0 0 0 0,0-1-1 0 0,0 1 1 0 0,0 0-1 0 0,0 0 1 0 0,0-1-1 0 0,0 1 1 0 0,0 0-1 0 0,1-1 1 0 0,-1 1-1 0 0,0 0 1 0 0,0-1-1 0 0,0 1 1 0 0,1 0-1 0 0,-1 0 1 0 0,0-1-1 0 0,0 1 1 0 0,0 0 0 0 0,1 0-1 0 0,-1 0 1 0 0,0-1-1 0 0,1 1 1 0 0,-1 0-1 0 0,0 0 1 0 0,0 0-1 0 0,1 0 1 0 0,-1 0-1 0 0,0-1 1 0 0,1 1-1 0 0,2 15 683 0 0,-1 28-290 0 0,-2-42-379 0 0,0 89 474 0 0,16 707 976 0 0,8 146-3650 0 0,-24-842-1049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9:19.88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41 456 0 0,'4'-3'127'0'0,"0"0"1"0"0,-1 0-1 0 0,0 0 0 0 0,0 0 1 0 0,0-1-1 0 0,0 1 0 0 0,18-16 7008 0 0,-1 93-5868 0 0,-11-45-849 0 0,7 42 1 0 0,70 890 421 0 0,-76-594-839 0 0,-4-107 122 0 0,-8 63-71 0 0,0-3-20 0 0,20 402 33 0 0,-27-286-119 0 0,0-60 11 0 0,7-48 54 0 0,13 592 42 0 0,-11-371-44 0 0,-3-68-2 0 0,-28 581 42 0 0,-4-567-114 0 0,-84 1653 770 0 0,118-1499-6 0 0,33 1 242 0 0,-3-69-729 0 0,11-5 979 0 0,2 199 655 0 0,-72-211-2106 0 0,28-546-5834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9:08.0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0 139 456 0 0,'1'-29'1217'0'0,"1"0"0"0"0,8-43 1 0 0,-10 72-1176 0 0,0-1 0 0 0,0 1 1 0 0,0 0-1 0 0,0 0 0 0 0,0-1 1 0 0,0 1-1 0 0,0 0 0 0 0,0-1 1 0 0,0 1-1 0 0,0 0 1 0 0,0 0-1 0 0,0-1 0 0 0,0 1 1 0 0,0 0-1 0 0,0 0 0 0 0,0-1 1 0 0,0 1-1 0 0,0 0 0 0 0,1 0 1 0 0,-1-1-1 0 0,0 1 1 0 0,0 0-1 0 0,0 0 0 0 0,0 0 1 0 0,1-1-1 0 0,-1 1 0 0 0,0 0 1 0 0,0 0-1 0 0,0 0 0 0 0,1-1 1 0 0,-1 1-1 0 0,0 0 0 0 0,0 0 1 0 0,1 0-1 0 0,-1 0 1 0 0,0 0-1 0 0,0 0 0 0 0,1 0 1 0 0,-1 0-1 0 0,0 0 0 0 0,0 0 1 0 0,1 0-1 0 0,7 11 795 0 0,2 20-64 0 0,62 447 2003 0 0,-68-440-2695 0 0,15 197 272 0 0,-11 1 0 0 0,-24 252 1 0 0,12-333-267 0 0,6 1 0 0 0,7-1 0 0 0,6-1 0 0 0,53 224 0 0 0,-46-282-312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9:09.1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64 179 2705 0 0,'-2'-3'67'0'0,"1"-1"0"0"0,0 1 0 0 0,-1-1 0 0 0,1 0 0 0 0,1 1 0 0 0,-1-1 1 0 0,0-5-1 0 0,-2-6-82 0 0,0 5-115 0 0,0 1 130 0 0,1 0 0 0 0,-1 1-1 0 0,1-1 1 0 0,1 0 0 0 0,-1-11 0 0 0,2 17 57 0 0,1 0 0 0 0,-1 0 0 0 0,0 0 0 0 0,1 1 0 0 0,0-1 0 0 0,-1 0 0 0 0,1 1 0 0 0,0-1 0 0 0,1 0 0 0 0,-1 1-1 0 0,0-1 1 0 0,1 1 0 0 0,-1 0 0 0 0,1-1 0 0 0,0 1 0 0 0,0 0 0 0 0,0 0 0 0 0,0 0 0 0 0,0 0 0 0 0,0 1 0 0 0,4-3 0 0 0,-6 4-49 0 0,0 0 0 0 0,0 0 0 0 0,0 0 0 0 0,0-1 0 0 0,0 1 0 0 0,0 0 0 0 0,1 0 0 0 0,-1 0 0 0 0,0 0 0 0 0,0 0 0 0 0,0 0 0 0 0,0 0 0 0 0,0 0 0 0 0,0 0 0 0 0,0 0 0 0 0,0 0 0 0 0,1 0 0 0 0,-1 0 0 0 0,0 0 0 0 0,0 0 0 0 0,0 0 0 0 0,0 0 0 0 0,0 0 0 0 0,0 0 0 0 0,0 0 0 0 0,1 0 0 0 0,-1 0 0 0 0,0 1 0 0 0,0-1 0 0 0,0 0-1 0 0,0 0 1 0 0,0 0 0 0 0,0 0 0 0 0,0 0 0 0 0,0 0 0 0 0,0 0 0 0 0,0 0 0 0 0,0 0 0 0 0,1 0 0 0 0,-1 0 0 0 0,0 1 0 0 0,0-1 0 0 0,0 0 0 0 0,0 0 0 0 0,0 0 0 0 0,0 0 0 0 0,0 0 0 0 0,0 0 0 0 0,0 0 0 0 0,0 0 0 0 0,0 1 0 0 0,0-1 0 0 0,0 0 0 0 0,0 0 0 0 0,0 0 0 0 0,0 12 358 0 0,-4 11 339 0 0,-53 407 2478 0 0,47-224-1241 0 0,20 247 1 0 0,-4-317-1587 0 0,51 923-2059 0 0,-54-984 157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9:22.00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77 0 3225 0 0,'4'69'2911'0'0,"21"125"0"0"0,3 20-1109 0 0,-31 931-1063 0 0,-10-589-524 0 0,10-330-215 0 0,-1 866 0 0 0,7-789-91 0 0,28 1283 678 0 0,-25-1458-587 0 0,11 384 62 0 0,-26-1-52 0 0,-21 603-10 0 0,23-534 0 0 0,-51 417 58 0 0,49-881-52 0 0,-30 871 121 0 0,24-450-73 0 0,26 441 477 0 0,-7-417-291 0 0,-3-68 216 0 0,1-444-265 0 0,15 366 868 0 0,30-3 86 0 0,-14-136 883 0 0,-7-52-426 0 0,-20-141-2674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9:53.11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68 1949 456 0 0,'-10'9'262'0'0,"-15"10"594"0"0,24-18-809 0 0,0 0-1 0 0,0-1 1 0 0,0 1 0 0 0,0-1 0 0 0,-1 1 0 0 0,1-1 0 0 0,0 1 0 0 0,0-1 0 0 0,-1 1 0 0 0,1-1-1 0 0,0 0 1 0 0,0 0 0 0 0,-1 0 0 0 0,1 0 0 0 0,0 0 0 0 0,-1 0 0 0 0,1 0 0 0 0,-2 0 0 0 0,3-1-10 0 0,-1 1 0 0 0,0-1 1 0 0,1 0-1 0 0,-1 1 1 0 0,0-1-1 0 0,1 0 0 0 0,-1 1 1 0 0,1-1-1 0 0,-1 0 0 0 0,1 0 1 0 0,0 0-1 0 0,-1 1 1 0 0,1-1-1 0 0,0 0 0 0 0,0 0 1 0 0,-1 0-1 0 0,1 0 1 0 0,0 0-1 0 0,0 1 0 0 0,0-1 1 0 0,0 0-1 0 0,0 0 1 0 0,0 0-1 0 0,0 0 0 0 0,1 0 1 0 0,-1-1-1 0 0,5-26 515 0 0,-4 25-470 0 0,17-51 725 0 0,2 0 0 0 0,2 1 0 0 0,46-78 1 0 0,-1 0-514 0 0,14-29-207 0 0,148-218 1 0 0,136-124 360 0 0,-309 434-463 0 0,2 2-1 0 0,3 3 1 0 0,3 3 0 0 0,97-71 0 0 0,-147 120 12 0 0,1 0 0 0 0,0 2 0 0 0,1 0 0 0 0,0 1 0 0 0,1 0 0 0 0,23-7 0 0 0,-34 13 1 0 0,1 0 0 0 0,-1 1 0 0 0,1 0 0 0 0,0 1 0 0 0,-1-1 1 0 0,1 1-1 0 0,0 0 0 0 0,-1 1 0 0 0,1 0 0 0 0,-1 0 0 0 0,1 0 0 0 0,-1 1 1 0 0,1 0-1 0 0,-1 0 0 0 0,0 0 0 0 0,0 1 0 0 0,0 0 0 0 0,0 0 0 0 0,0 1 1 0 0,7 5-1 0 0,14 13-122 0 0,-1 0 0 0 0,26 29 0 0 0,-42-39 174 0 0,-1 0 1 0 0,0 0 0 0 0,-1 1-1 0 0,0-1 1 0 0,-1 2 0 0 0,0-1-1 0 0,6 22 1 0 0,9 47 297 0 0,-3 2 1 0 0,12 142-1 0 0,-26-186-322 0 0,7 284-369 0 0,-14-232 173 0 0,5 1 0 0 0,20 129 1 0 0,-18-196 169 0 0,15 83 0 0 0,4 0 0 0 0,57 156 0 0 0,-21-103 31 0 0,-23-60 25 0 0,56 112-1 0 0,97 172 1030 0 0,-136-275-1017 0 0,-31-60 5 0 0,2-2-1 0 0,61 92 0 0 0,-60-112 49 0 0,1-2 0 0 0,2-1 0 0 0,0-1 0 0 0,2-2 0 0 0,49 30 0 0 0,-20-18-150 0 0,1-3 1 0 0,2-2 0 0 0,0-4 0 0 0,2-2 0 0 0,1-3-1 0 0,77 14 1 0 0,-127-31 53 0 0,0-2 0 0 0,0 0 0 0 0,0-1 0 0 0,0 0 0 0 0,1-2 0 0 0,-1 0 0 0 0,0 0 0 0 0,0-2 0 0 0,0 0 0 0 0,23-7 0 0 0,-21 3 25 0 0,0-1 1 0 0,0 0-1 0 0,0-2 0 0 0,-1 0 1 0 0,-1-1-1 0 0,0 0 1 0 0,0-1-1 0 0,18-19 0 0 0,-17 13-24 0 0,-1-1-1 0 0,-1 0 1 0 0,-1 0-1 0 0,0-2 1 0 0,-2 0-1 0 0,14-29 1 0 0,47-143 91 0 0,-24 55 99 0 0,-10 45 675 0 0,77-133-1 0 0,149-284-422 0 0,-252 482-232 0 0,0 2 0 0 0,2 0 0 0 0,1 0 0 0 0,0 2 0 0 0,2 0 0 0 0,27-28 0 0 0,-41 48-125 0 0,0-1 1 0 0,-1-1-1 0 0,1 1 0 0 0,4-11 0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9:53.5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37 35 1376 0 0,'-2'1'289'0'0,"0"-1"0"0"0,0 1-1 0 0,0 0 1 0 0,1 0 0 0 0,-1 0-1 0 0,0 0 1 0 0,1 0-1 0 0,-1 0 1 0 0,0 0 0 0 0,1 0-1 0 0,0 1 1 0 0,-1-1 0 0 0,1 1-1 0 0,-2 2 1 0 0,2-3-21 0 0,0 0 1 0 0,0 0-1 0 0,0 0 0 0 0,0 0 1 0 0,0 0-1 0 0,1 1 0 0 0,-1-1 1 0 0,1 0-1 0 0,-1 0 0 0 0,0 1 1 0 0,1-1-1 0 0,0 0 0 0 0,-1 1 1 0 0,1-1-1 0 0,0 0 0 0 0,0 1 1 0 0,0-1-1 0 0,0 0 0 0 0,0 1 1 0 0,0-1-1 0 0,0 2 0 0 0,1-1-217 0 0,1 0 0 0 0,-1 0 0 0 0,0 0-1 0 0,1 0 1 0 0,-1-1 0 0 0,1 1 0 0 0,0 0-1 0 0,-1-1 1 0 0,1 1 0 0 0,0-1 0 0 0,0 0 0 0 0,0 0-1 0 0,0 0 1 0 0,3 2 0 0 0,-4-3-33 0 0,-1 0-1 0 0,1 0 1 0 0,-1 0-1 0 0,1 0 1 0 0,-1 0 0 0 0,1 0-1 0 0,-1 0 1 0 0,1 0-1 0 0,0 0 1 0 0,-1 0 0 0 0,1 0-1 0 0,-1 0 1 0 0,1 0 0 0 0,-1 0-1 0 0,1-1 1 0 0,-1 1-1 0 0,1 0 1 0 0,-1 0 0 0 0,0-1-1 0 0,1 1 1 0 0,-1 0-1 0 0,1-1 1 0 0,0 0 0 0 0,0 0-5 0 0,-1 0 0 0 0,1 0 0 0 0,0 0 1 0 0,-1-1-1 0 0,1 1 0 0 0,-1 0 0 0 0,1-1 0 0 0,-1 1 1 0 0,1-1-1 0 0,-1 1 0 0 0,0 0 0 0 0,0-1 1 0 0,0-1-1 0 0,0-23 70 0 0,-1 20-53 0 0,1 1-1 0 0,-1-1 1 0 0,2 1 0 0 0,-1 0 0 0 0,0-1-1 0 0,1 1 1 0 0,0-1 0 0 0,2-5 0 0 0,-3 11-28 0 0,0 0 1 0 0,0-1-1 0 0,0 1 1 0 0,0 0-1 0 0,0 0 1 0 0,1 0-1 0 0,-1 0 1 0 0,0 0-1 0 0,0 0 1 0 0,0-1 0 0 0,0 1-1 0 0,0 0 1 0 0,0 0-1 0 0,0 0 1 0 0,0 0-1 0 0,0 0 1 0 0,0 0-1 0 0,1 0 1 0 0,-1 0 0 0 0,0 0-1 0 0,0-1 1 0 0,0 1-1 0 0,0 0 1 0 0,0 0-1 0 0,0 0 1 0 0,0 0-1 0 0,1 0 1 0 0,-1 0 0 0 0,0 0-1 0 0,0 0 1 0 0,0 0-1 0 0,0 0 1 0 0,0 0-1 0 0,1 0 1 0 0,-1 0-1 0 0,0 0 1 0 0,0 0 0 0 0,0 0-1 0 0,0 0 1 0 0,0 0-1 0 0,0 0 1 0 0,1 0-1 0 0,-1 0 1 0 0,0 0-1 0 0,0 1 1 0 0,0-1-1 0 0,0 0 1 0 0,0 0 0 0 0,0 0-1 0 0,0 0 1 0 0,1 0-1 0 0,-1 0 1 0 0,5 10 1 0 0,3 12-185 0 0,-8-22 173 0 0,2 11 60 0 0,6 12 316 0 0,-8-23-335 0 0,1 1 0 0 0,-1-1 0 0 0,0 1 0 0 0,1-1 0 0 0,-1 1-1 0 0,1-1 1 0 0,0 1 0 0 0,-1-1 0 0 0,1 1 0 0 0,-1-1 0 0 0,1 0 0 0 0,0 1 0 0 0,-1-1-1 0 0,1 0 1 0 0,-1 0 0 0 0,1 1 0 0 0,0-1 0 0 0,0 0 0 0 0,-1 0 0 0 0,1 0-1 0 0,0 0 1 0 0,-1 0 0 0 0,1 0 0 0 0,0 0 0 0 0,-1 0 0 0 0,1 0 0 0 0,0 0 0 0 0,-1 0-1 0 0,1-1 1 0 0,1 1 0 0 0,3-2-117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20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 8754 0 0,'13'-18'2643'0'0,"-12"16"-2322"0"0,1 0 1 0 0,-1-1 0 0 0,1 1-1 0 0,-1 0 1 0 0,1 0-1 0 0,0 0 1 0 0,0 0-1 0 0,0 0 1 0 0,0 0-1 0 0,0 1 1 0 0,4-3-1 0 0,-6 4-256 0 0,1 0 0 0 0,-1 1 0 0 0,1-1 0 0 0,-1 0 0 0 0,0 1 0 0 0,1-1 0 0 0,-1 0 0 0 0,1 1 0 0 0,-1-1 0 0 0,0 0 0 0 0,1 1 0 0 0,-1-1 0 0 0,0 1 0 0 0,0-1 0 0 0,1 1 0 0 0,-1-1 0 0 0,0 1 0 0 0,0-1 0 0 0,0 1 0 0 0,0-1 0 0 0,1 1 0 0 0,-1-1 0 0 0,0 1 0 0 0,0-1 0 0 0,0 1-1 0 0,0-1 1 0 0,0 1 0 0 0,0-1 0 0 0,0 1 0 0 0,-1-1 0 0 0,1 1 0 0 0,0 0 0 0 0,0 26 569 0 0,-1-24-440 0 0,1-3-174 0 0,-1 46 906 0 0,1 0 1 0 0,11 82 0 0 0,-8-113-804 0 0,0 0 0 0 0,1-1-1 0 0,1 0 1 0 0,0 1-1 0 0,10 17 1 0 0,-11-25-41 0 0,1 1 0 0 0,0-1-1 0 0,0-1 1 0 0,0 1 0 0 0,1-1 0 0 0,0 0 0 0 0,0 0 0 0 0,0 0 0 0 0,1-1 0 0 0,11 7 0 0 0,-9-7-37 0 0,0-1 0 0 0,0 0 0 0 0,0-1 0 0 0,1 0 0 0 0,-1-1 1 0 0,1 1-1 0 0,0-2 0 0 0,0 0 0 0 0,0 0 0 0 0,-1 0 1 0 0,1-1-1 0 0,0-1 0 0 0,0 0 0 0 0,0 0 0 0 0,0-1 1 0 0,9-2-1 0 0,1-2-451 0 0,0-1 1 0 0,0-1 0 0 0,21-11-1 0 0,21-15-5038 0 0,-36 18-1592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9:54.1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11979 0 0,'0'16'542'0'0,"2"0"1"0"0,0 0 0 0 0,1 0 0 0 0,1-1 0 0 0,0 1 0 0 0,7 16 0 0 0,5 5-3 0 0,24 44 1 0 0,110 144 251 0 0,-87-135-802 0 0,14 12-2111 0 0,-56-77-3510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9:54.5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132 93 10594 0 0,'-4'2'75'0'0,"0"0"-1"0"0,1 0 0 0 0,-1 0 1 0 0,1 0-1 0 0,0 1 1 0 0,-1-1-1 0 0,1 1 0 0 0,0 0 1 0 0,1 0-1 0 0,-1 0 0 0 0,0 0 1 0 0,1 1-1 0 0,0-1 1 0 0,0 1-1 0 0,0-1 0 0 0,-3 7 1 0 0,-2 9-146 0 0,0 0-1 0 0,-4 23 1 0 0,4-19 173 0 0,-6 29-202 0 0,1 1 1 0 0,3 0 0 0 0,2 0 0 0 0,3 0 0 0 0,1 1 0 0 0,4 0 0 0 0,1-1 0 0 0,3 1 0 0 0,2-1 0 0 0,3 0 0 0 0,17 54 0 0 0,-10-49-63 0 0,3-1 0 0 0,3-1-1 0 0,2-1 1 0 0,45 74 0 0 0,-49-98-14 0 0,1 0 1 0 0,1-1 0 0 0,2-1 0 0 0,1-1 0 0 0,1-1-1 0 0,1-2 1 0 0,1-1 0 0 0,38 24 0 0 0,-58-42 130 0 0,0-1 0 0 0,1 0 0 0 0,0 0 0 0 0,0-1 0 0 0,0-1 0 0 0,0 1 0 0 0,0-2-1 0 0,1 1 1 0 0,-1-2 0 0 0,1 1 0 0 0,0-1 0 0 0,0-1 0 0 0,-1 0 0 0 0,1-1 0 0 0,0 0 0 0 0,-1 0 0 0 0,1-1 0 0 0,-1 0 0 0 0,1-1 0 0 0,-1-1 0 0 0,0 1 0 0 0,0-2 0 0 0,0 1 0 0 0,-1-1 0 0 0,1-1 0 0 0,-1 1 0 0 0,-1-2 0 0 0,1 1 0 0 0,12-14 0 0 0,-6 4 597 0 0,0-1 1 0 0,-2-1-1 0 0,0 0 1 0 0,-1-1-1 0 0,-1-1 1 0 0,0 1-1 0 0,-2-2 1 0 0,0 1-1 0 0,10-42 1 0 0,-9 23 384 0 0,-3 0 0 0 0,0-1 1 0 0,-3 0-1 0 0,-1-67 0 0 0,-7 50-230 0 0,-2 0-1 0 0,-2 0 1 0 0,-30-102 0 0 0,-78-156 408 0 0,35 139-774 0 0,66 148-273 0 0,-2 0 1 0 0,-1 1-1 0 0,-39-46 0 0 0,51 67-166 0 0,0 0 0 0 0,0 1 1 0 0,0-1-1 0 0,-1 1 0 0 0,1 1 0 0 0,-1-1 0 0 0,0 1 1 0 0,-1 1-1 0 0,1-1 0 0 0,-1 1 0 0 0,1 0 0 0 0,-1 1 1 0 0,0 0-1 0 0,0 0 0 0 0,0 0 0 0 0,0 1 0 0 0,0 1 1 0 0,0-1-1 0 0,-1 1 0 0 0,1 1 0 0 0,0 0 0 0 0,0 0 1 0 0,0 0-1 0 0,0 1 0 0 0,0 0 0 0 0,-12 5 0 0 0,-17 11-6780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9:56.56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1541 3225 0 0,'15'-18'537'0'0,"0"0"1"0"0,-2-1 0 0 0,0-1-1 0 0,-2 0 1 0 0,14-30 0 0 0,-2 3-85 0 0,12-20 108 0 0,101-170 936 0 0,28-21-624 0 0,25-36-426 0 0,-158 251-466 0 0,9-14 33 0 0,65-73-1 0 0,-90 114-21 0 0,85-84-34 0 0,-83 86 39 0 0,0 0 0 0 0,1 1 1 0 0,0 1-1 0 0,29-14 0 0 0,-10 7 3 0 0,-17 9 0 0 0,0 0 0 0 0,36-11 0 0 0,-48 19 0 0 0,-1 0 0 0 0,1 1 0 0 0,-1 0 0 0 0,1 0 0 0 0,-1 1 0 0 0,1 0 0 0 0,0 0 0 0 0,-1 1 0 0 0,1 0 0 0 0,-1 0 0 0 0,15 5 0 0 0,-1 2 86 0 0,-1 2 0 0 0,1 0 0 0 0,-2 2 0 0 0,29 20-1 0 0,-33-20-15 0 0,1-1-1 0 0,0-1 1 0 0,1-1-1 0 0,-1 0 0 0 0,2-1 1 0 0,-1-1-1 0 0,25 7 0 0 0,-29-11 54 0 0,1 1 1 0 0,-1 0-1 0 0,0 1 0 0 0,0 0 0 0 0,-1 1 0 0 0,1 1 0 0 0,-1 0 0 0 0,-1 0 0 0 0,1 2 0 0 0,-1-1 1 0 0,-1 1-1 0 0,19 20 0 0 0,19 15 277 0 0,-36-34-391 0 0,0 1 1 0 0,-1 0 0 0 0,0 0-1 0 0,14 20 1 0 0,5 12-10 0 0,3 0 0 0 0,42 41 0 0 0,-56-60-8 0 0,0 1 0 0 0,-2 0 0 0 0,0 1 0 0 0,22 51 0 0 0,27 42-156 0 0,-32-67 130 0 0,1 2 60 0 0,2-1 1 0 0,46 49-1 0 0,-19-34-13 0 0,-3 3-1 0 0,-3 3 1 0 0,58 97 0 0 0,-73-106 8 0 0,3-1 1 0 0,2-3 0 0 0,3-2-1 0 0,59 53 1 0 0,-71-68-41 0 0,43 59 0 0 0,4 6-23 0 0,4 9 134 0 0,-63-79-126 0 0,2-1 1 0 0,44 45 0 0 0,-36-51 30 0 0,2-1 0 0 0,1-2 1 0 0,1-3-1 0 0,1-1 0 0 0,71 31 1 0 0,-87-46-4 0 0,2-2 0 0 0,-1 0 1 0 0,1-2-1 0 0,28 2 0 0 0,33 8 11 0 0,-79-14-3 0 0,0 0 0 0 0,-1 0 0 0 0,1-2-1 0 0,0 1 1 0 0,0-1 0 0 0,0 0 0 0 0,0-1 0 0 0,0-1 0 0 0,0 1 0 0 0,-1-1 0 0 0,1-1 0 0 0,0 0 0 0 0,-1 0 0 0 0,12-7 0 0 0,-7 2-10 0 0,0 0 0 0 0,-1-1 1 0 0,0-1-1 0 0,0-1 0 0 0,-1 0 1 0 0,-1 0-1 0 0,0-1 0 0 0,10-14 1 0 0,190-213 623 0 0,-132 147-500 0 0,92-136 1 0 0,-32 36-30 0 0,-40 77 2 0 0,-63 76-28 0 0,-1-2-1 0 0,-2-2 0 0 0,32-54 1 0 0,73-131-1040 0 0,-107 184-395 0 0,2 2 1 0 0,76-75-1 0 0,-82 93-2027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9:57.3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11 228 6449 0 0,'-2'-4'214'0'0,"0"-1"-1"0"0,1 1 0 0 0,-1-1 1 0 0,1 0-1 0 0,0 0 0 0 0,1 0 1 0 0,-1 0-1 0 0,1 0 0 0 0,0 0 1 0 0,0 0-1 0 0,0 0 0 0 0,1 0 1 0 0,0 1-1 0 0,0-1 0 0 0,2-7 1 0 0,2-3 305 0 0,0 0 0 0 0,1 0 0 0 0,12-22 0 0 0,-16 32-404 0 0,1 1 0 0 0,0-1 1 0 0,0 1-1 0 0,1 0 0 0 0,-1 0 1 0 0,1 0-1 0 0,0 0 0 0 0,0 0 1 0 0,0 1-1 0 0,1 0 0 0 0,-1 0 1 0 0,1 0-1 0 0,-1 0 0 0 0,9-2 1 0 0,-10 4-83 0 0,0 0 0 0 0,0 0 0 0 0,0 1 1 0 0,0-1-1 0 0,0 1 0 0 0,0 0 0 0 0,0 0 0 0 0,0 0 0 0 0,0 1 1 0 0,0-1-1 0 0,0 1 0 0 0,0-1 0 0 0,0 1 0 0 0,0 0 0 0 0,0 0 1 0 0,-1 0-1 0 0,1 1 0 0 0,0-1 0 0 0,-1 1 0 0 0,1-1 1 0 0,-1 1-1 0 0,1 0 0 0 0,-1 0 0 0 0,0 0 0 0 0,0 0 0 0 0,0 1 1 0 0,2 2-1 0 0,4 5-14 0 0,-1 0 1 0 0,0 1 0 0 0,0 0 0 0 0,-1 0-1 0 0,0 1 1 0 0,-1 0 0 0 0,5 20-1 0 0,-1 6-136 0 0,6 45-1 0 0,6 30 449 0 0,-21-113-280 0 0,0 1 0 0 0,0-1 0 0 0,0 0-1 0 0,0 0 1 0 0,0 1 0 0 0,0-1 0 0 0,0 0 0 0 0,0 0 0 0 0,0 1-1 0 0,0-1 1 0 0,0 0 0 0 0,0 0 0 0 0,1 0 0 0 0,-1 1 0 0 0,0-1-1 0 0,0 0 1 0 0,0 0 0 0 0,0 1 0 0 0,0-1 0 0 0,1 0-1 0 0,-1 0 1 0 0,0 0 0 0 0,0 0 0 0 0,0 1 0 0 0,1-1 0 0 0,-1 0-1 0 0,0 0 1 0 0,0 0 0 0 0,1 0 0 0 0,-1 0 0 0 0,0 0 0 0 0,0 0-1 0 0,1 0 1 0 0,-1 1 0 0 0,0-1 0 0 0,0 0 0 0 0,1 0-1 0 0,-1 0 1 0 0,0 0 0 0 0,0 0 0 0 0,1 0 0 0 0,-1-1 0 0 0,0 1-1 0 0,0 0 1 0 0,1 0 0 0 0,11-12 1047 0 0,11-31-588 0 0,-19 34-288 0 0,70-117 15 0 0,-17 47-3928 0 0,-42 62-2048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9:57.72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383 126 2745 0 0,'-17'2'394'0'0,"0"1"1"0"0,0 1 0 0 0,0 0 0 0 0,1 1 0 0 0,0 1 0 0 0,0 1 0 0 0,0 0 0 0 0,1 1 0 0 0,0 1 0 0 0,1 0 0 0 0,-1 1-1 0 0,2 0 1 0 0,0 1 0 0 0,-21 22 0 0 0,20-17-112 0 0,1 1 0 0 0,0 1 0 0 0,1 0 0 0 0,1 1 1 0 0,1 0-1 0 0,0 0 0 0 0,1 1 0 0 0,2 0 0 0 0,0 1 0 0 0,1 0 0 0 0,-4 27 0 0 0,5-7-218 0 0,2 0 0 0 0,1 1 0 0 0,3-1 0 0 0,1 0 0 0 0,2 1 0 0 0,2-1 0 0 0,1-1 0 0 0,2 1 1 0 0,18 46-1 0 0,0-17-94 0 0,3 0 0 0 0,2-3 0 0 0,4 0 0 0 0,51 71 0 0 0,-63-103 11 0 0,1-2 1 0 0,1-1-1 0 0,59 55 1 0 0,-70-74-20 0 0,0-1 0 0 0,1-1 0 0 0,1 0 0 0 0,-1-1 0 0 0,2 0 0 0 0,-1-2-1 0 0,2 0 1 0 0,-1-1 0 0 0,1-1 0 0 0,26 6 0 0 0,-17-8-165 0 0,-1-2 0 0 0,1 0 0 0 0,0-2 0 0 0,-1-1 0 0 0,1-1 0 0 0,-1-1 0 0 0,1-2 0 0 0,-1-1 0 0 0,0-1 0 0 0,-1-1 0 0 0,38-16 0 0 0,-40 13 393 0 0,-1-1-1 0 0,1-1 1 0 0,-2-1 0 0 0,0-1 0 0 0,-1-1-1 0 0,0-1 1 0 0,-2-1 0 0 0,0 0-1 0 0,0-2 1 0 0,-2 0 0 0 0,-1-1-1 0 0,16-25 1 0 0,-20 24 457 0 0,-1-2 0 0 0,-1 1 0 0 0,-1-1 1 0 0,-1-1-1 0 0,-1 1 0 0 0,6-46 0 0 0,-8 29 55 0 0,-2 0 1 0 0,-1 0-1 0 0,-7-60 1 0 0,-1 46-388 0 0,-4 1-1 0 0,-1 1 1 0 0,-3 0 0 0 0,-2 0-1 0 0,-39-84 1 0 0,27 80-208 0 0,-2 2 0 0 0,-2 2 0 0 0,-3 0 0 0 0,-70-81 0 0 0,85 112-163 0 0,-1 2 0 0 0,-1 0 1 0 0,-1 1-1 0 0,-30-20 0 0 0,37 29-374 0 0,-1 0 0 0 0,0 2-1 0 0,-1-1 1 0 0,0 2 0 0 0,0 1 0 0 0,-1 0-1 0 0,-26-5 1 0 0,-9 7-6242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9:59.44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1493 4145 0 0,'16'-42'1751'0'0,"15"-15"-891"0"0,40-57 1 0 0,15-25-924 0 0,-4-8 337 0 0,176-238 0 0 0,-181 282 375 0 0,111-134 1353 0 0,-160 206-1865 0 0,1 2 1 0 0,2 1 0 0 0,0 1-1 0 0,2 1 1 0 0,42-24-1 0 0,-47 34 4 0 0,1 1-1 0 0,0 1 0 0 0,54-17 0 0 0,-80 31-104 0 0,0-1 1 0 0,0 1 0 0 0,0 0 0 0 0,0 0 0 0 0,0 0 0 0 0,0 0 0 0 0,0 0 0 0 0,0 0 0 0 0,-1 1 0 0 0,1 0 0 0 0,0-1-1 0 0,0 1 1 0 0,0 0 0 0 0,0 0 0 0 0,-1 1 0 0 0,1-1 0 0 0,-1 1 0 0 0,1-1 0 0 0,-1 1 0 0 0,1 0 0 0 0,-1 0 0 0 0,0 0-1 0 0,0 0 1 0 0,0 0 0 0 0,0 0 0 0 0,0 1 0 0 0,0-1 0 0 0,-1 1 0 0 0,2 2 0 0 0,6 11 109 0 0,-1 1 0 0 0,0-1 1 0 0,8 33-1 0 0,-3-14-198 0 0,25 65 245 0 0,-18-42-199 0 0,4 0 0 0 0,1-2-1 0 0,41 66 1 0 0,285 474 82 0 0,-297-500-72 0 0,127 201 60 0 0,-118-194 95 0 0,38 56-185 0 0,149 183-91 0 0,-206-285 117 0 0,71 69 0 0 0,-93-103 0 0 0,69 85 29 0 0,-58-66 8 0 0,47 46 0 0 0,-63-71-43 0 0,0-1 0 0 0,2-1 1 0 0,-1 0-1 0 0,2-2 0 0 0,0 0 0 0 0,34 16 1 0 0,-41-23 30 0 0,0 1-1 0 0,20 15 1 0 0,-24-15-42 0 0,1-1-1 0 0,-1 0 1 0 0,2 0-1 0 0,-1-1 1 0 0,20 7-1 0 0,-6-4 11 0 0,0 2-1 0 0,0 1 1 0 0,25 15 0 0 0,-31-16 1 0 0,-1 0-1 0 0,2-1 1 0 0,0-1 0 0 0,0 0 0 0 0,0-2 0 0 0,29 6 0 0 0,-3-5 28 0 0,1-2 0 0 0,0-2 0 0 0,60-4 0 0 0,-97 0 0 0 0,0-1 1 0 0,0 0-1 0 0,0-1 0 0 0,-1 0 1 0 0,1 0-1 0 0,-1-1 0 0 0,0 0 1 0 0,0-1-1 0 0,0 0 1 0 0,0 0-1 0 0,-1-1 0 0 0,9-7 1 0 0,10-13 214 0 0,41-51 0 0 0,-24 26-115 0 0,136-117 190 0 0,-126 124-186 0 0,-2-3 0 0 0,65-77-1 0 0,8-49 249 0 0,-80 107-68 0 0,3 2 1 0 0,88-92-1 0 0,-87 104-203 0 0,-31 32-106 0 0,1 1 1 0 0,1 1-1 0 0,32-24 1 0 0,-42 37-281 0 0,-1 0-91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0:00.38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 66 4609 0 0,'-1'-1'164'0'0,"0"0"-1"0"0,1 0 1 0 0,-1 0 0 0 0,1 0-1 0 0,-1 0 1 0 0,1 0 0 0 0,-1 0-1 0 0,1 0 1 0 0,0 0 0 0 0,-1 0-1 0 0,1 0 1 0 0,0 0 0 0 0,0 0-1 0 0,0-1 1 0 0,0 1 0 0 0,0 0-1 0 0,0 0 1 0 0,0 0 0 0 0,0 0-1 0 0,0 0 1 0 0,1 0 0 0 0,-1 0-1 0 0,1-1 1 0 0,0-1 147 0 0,0 0 1 0 0,0 1-1 0 0,0-1 1 0 0,0 1-1 0 0,1-1 1 0 0,0 1-1 0 0,-1 0 0 0 0,1 0 1 0 0,4-4-1 0 0,-6 5-258 0 0,1 0-1 0 0,0 0 0 0 0,0 0 0 0 0,0 0 1 0 0,0 1-1 0 0,0-1 0 0 0,0 0 0 0 0,0 0 0 0 0,0 1 1 0 0,0-1-1 0 0,0 1 0 0 0,0-1 0 0 0,1 1 1 0 0,-1 0-1 0 0,0-1 0 0 0,0 1 0 0 0,0 0 1 0 0,0 0-1 0 0,1 0 0 0 0,-1 0 0 0 0,0 0 1 0 0,0 0-1 0 0,1 0 0 0 0,-1 0 0 0 0,0 0 1 0 0,0 1-1 0 0,0-1 0 0 0,0 1 0 0 0,1-1 1 0 0,-1 0-1 0 0,0 1 0 0 0,0 0 0 0 0,0-1 1 0 0,0 1-1 0 0,0 0 0 0 0,0-1 0 0 0,0 1 1 0 0,0 0-1 0 0,0 0 0 0 0,-1 0 0 0 0,1 0 1 0 0,0 0-1 0 0,-1 0 0 0 0,1 0 0 0 0,0 0 0 0 0,-1 0 1 0 0,1 0-1 0 0,-1 0 0 0 0,1 0 0 0 0,-1 1 1 0 0,0-1-1 0 0,0 0 0 0 0,1 2 0 0 0,11 61 80 0 0,-11-54-114 0 0,0-1 0 0 0,1 1 1 0 0,0 0-1 0 0,0-1 0 0 0,1 0 1 0 0,0 1-1 0 0,0-1 0 0 0,1 0 1 0 0,7 11-1 0 0,-9-19-8 0 0,-1 0 0 0 0,0 0 0 0 0,1 0 1 0 0,-1 0-1 0 0,0 0 0 0 0,1 0 0 0 0,0 0 0 0 0,-1 0 0 0 0,1-1 0 0 0,-1 1 0 0 0,1-1 0 0 0,0 1 0 0 0,-1-1 1 0 0,1 0-1 0 0,0 0 0 0 0,0 0 0 0 0,-1 0 0 0 0,1 0 0 0 0,0 0 0 0 0,-1 0 0 0 0,1 0 0 0 0,3-1 1 0 0,44-14 379 0 0,-32 8-285 0 0,-4 3 110 0 0,0 0-1 0 0,0 1 0 0 0,1 1 0 0 0,-1 0 1 0 0,1 1-1 0 0,0 0 0 0 0,16 1 0 0 0,-27 1-182 0 0,1-1 0 0 0,-1 1 0 0 0,1-1 0 0 0,-1 1 0 0 0,1 0 0 0 0,-1 0 0 0 0,1 1 0 0 0,-1-1 0 0 0,0 1 0 0 0,0 0 0 0 0,0-1 0 0 0,0 1 0 0 0,0 1 0 0 0,0-1 0 0 0,0 0 0 0 0,-1 1 0 0 0,1-1 0 0 0,-1 1 0 0 0,0 0-1 0 0,0 0 1 0 0,0 0 0 0 0,0 0 0 0 0,0 0 0 0 0,-1 0 0 0 0,1 1 0 0 0,-1-1 0 0 0,0 0 0 0 0,0 1 0 0 0,0-1 0 0 0,0 1 0 0 0,-1-1 0 0 0,1 5 0 0 0,2 66-713 0 0,-3-63-648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0:00.76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382 244 5529 0 0,'-10'-3'41'0'0,"0"0"-1"0"0,0 1 1 0 0,-1 1-1 0 0,1-1 1 0 0,0 2-1 0 0,-1-1 1 0 0,1 1-1 0 0,0 1 0 0 0,-1 0 1 0 0,1 1-1 0 0,0-1 1 0 0,0 2-1 0 0,0 0 1 0 0,0 0-1 0 0,1 0 1 0 0,-1 2-1 0 0,1-1 1 0 0,0 1-1 0 0,0 0 1 0 0,0 1-1 0 0,1 0 1 0 0,0 0-1 0 0,0 1 1 0 0,0 0-1 0 0,1 0 1 0 0,0 1-1 0 0,0 0 1 0 0,1 0-1 0 0,0 1 1 0 0,1 0-1 0 0,0 0 1 0 0,0 0-1 0 0,-3 10 0 0 0,-11 36 15 0 0,2 0-1 0 0,2 0 1 0 0,3 2-1 0 0,-8 100 1 0 0,18-133 31 0 0,2 1 0 0 0,0-1 0 0 0,2 0 1 0 0,1 0-1 0 0,1 0 0 0 0,1-1 1 0 0,1 1-1 0 0,1-1 0 0 0,1 0 0 0 0,0-1 1 0 0,2 0-1 0 0,1 0 0 0 0,1-1 1 0 0,1-1-1 0 0,0 0 0 0 0,21 22 1 0 0,-22-27-8 0 0,0-1 0 0 0,1-1 1 0 0,1 0-1 0 0,1-1 1 0 0,-1-1-1 0 0,2 0 0 0 0,0-1 1 0 0,0-1-1 0 0,0 0 1 0 0,1-1-1 0 0,1-1 0 0 0,-1-1 1 0 0,1 0-1 0 0,0-1 1 0 0,1-1-1 0 0,-1-1 0 0 0,1 0 1 0 0,-1-2-1 0 0,1 0 1 0 0,0-1-1 0 0,27-4 1 0 0,-25 0 267 0 0,0-1 1 0 0,0-1 0 0 0,-1-2 0 0 0,0 0 0 0 0,0-1-1 0 0,-1 0 1 0 0,0-2 0 0 0,0 0 0 0 0,-2-1 0 0 0,1-1-1 0 0,-1-1 1 0 0,-1 0 0 0 0,-1-2 0 0 0,0 1 0 0 0,22-31-1 0 0,-17 18 29 0 0,-1-1 1 0 0,-2 0-1 0 0,0-1 0 0 0,-2-1 0 0 0,-2-1 0 0 0,0 0 0 0 0,-2 0 0 0 0,-2-1 0 0 0,7-42 1 0 0,-12 50-250 0 0,-2 0 1 0 0,0 0 0 0 0,-1-1 0 0 0,-2 1 0 0 0,0-1-1 0 0,-2 1 1 0 0,-1 0 0 0 0,-1 0 0 0 0,-1 0-1 0 0,-1 1 1 0 0,-1 0 0 0 0,-1 0 0 0 0,-1 1 0 0 0,-1 0-1 0 0,-2 1 1 0 0,-27-39 0 0 0,-85-87 76 0 0,98 120-283 0 0,0 1 1 0 0,-63-45 0 0 0,43 44-1510 0 0,-1 7-5688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0:02.24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6 130 6913 0 0,'-1'0'131'0'0,"1"0"-1"0"0,0 0 0 0 0,-1-1 1 0 0,1 1-1 0 0,0-1 0 0 0,-1 1 1 0 0,1 0-1 0 0,0-1 0 0 0,-1 1 1 0 0,1-1-1 0 0,0 1 0 0 0,0-1 1 0 0,-1 1-1 0 0,1-1 0 0 0,0 1 1 0 0,0-1-1 0 0,0 1 0 0 0,0-1 1 0 0,0 1-1 0 0,0-1 0 0 0,0 1 0 0 0,0-1 1 0 0,0 1-1 0 0,0-1 0 0 0,0 1 1 0 0,0-1-1 0 0,0 1 0 0 0,0-1 1 0 0,0 1-1 0 0,1-1 0 0 0,-1 1 1 0 0,0 0-1 0 0,0-1 0 0 0,0 1 1 0 0,1-1-1 0 0,6-19 1460 0 0,-3 13-1325 0 0,0 0 1 0 0,0 1-1 0 0,1-1 1 0 0,0 1-1 0 0,0 0 0 0 0,0 0 1 0 0,1 1-1 0 0,0 0 1 0 0,0 0-1 0 0,0 0 0 0 0,1 1 1 0 0,0-1-1 0 0,0 2 1 0 0,0-1-1 0 0,8-2 1 0 0,-12 4-314 0 0,-1 1 1 0 0,1 0 0 0 0,0 0 0 0 0,0 1 0 0 0,0-1-1 0 0,0 1 1 0 0,0-1 0 0 0,0 1 0 0 0,0 0 0 0 0,0 0-1 0 0,0 0 1 0 0,0 1 0 0 0,0-1 0 0 0,0 1 0 0 0,-1-1-1 0 0,1 1 1 0 0,0 0 0 0 0,0 0 0 0 0,0 0 0 0 0,-1 1-1 0 0,1-1 1 0 0,0 1 0 0 0,-1-1 0 0 0,0 1 0 0 0,1 0-1 0 0,-1 0 1 0 0,0 0 0 0 0,0 0 0 0 0,0 0 0 0 0,0 1-1 0 0,0-1 1 0 0,0 0 0 0 0,-1 1 0 0 0,1 0 0 0 0,-1-1-1 0 0,0 1 1 0 0,0 0 0 0 0,0 0 0 0 0,0-1 0 0 0,0 1-1 0 0,0 6 1 0 0,3 13-579 0 0,-1 0 0 0 0,-1 1 1 0 0,-1 43-1 0 0,-2-35 902 0 0,5 36 0 0 0,-4-66-238 0 0,0 0 0 0 0,0 0 0 0 0,0 0 0 0 0,0-1 0 0 0,0 1 0 0 0,0 0 0 0 0,0 0 0 0 0,1 0 0 0 0,-1 0-1 0 0,0-1 1 0 0,1 1 0 0 0,-1 0 0 0 0,1 0 0 0 0,-1 0 0 0 0,0-1 0 0 0,1 1 0 0 0,0 0 0 0 0,-1-1 0 0 0,1 1 0 0 0,-1 0 0 0 0,1-1 0 0 0,0 1-1 0 0,-1-1 1 0 0,1 1 0 0 0,0-1 0 0 0,1 1 0 0 0,20-4 1318 0 0,-20 3-1296 0 0,0-1 1 0 0,0 0 0 0 0,0 1-1 0 0,-1-1 1 0 0,1 1 0 0 0,0 0-1 0 0,0 0 1 0 0,0 0 0 0 0,0-1-1 0 0,0 2 1 0 0,0-1 0 0 0,0 0-1 0 0,-1 0 1 0 0,1 1 0 0 0,0-1-1 0 0,0 1 1 0 0,0-1 0 0 0,0 1-1 0 0,2 1 1 0 0,0 2-46 0 0,-1 0 0 0 0,1 0 0 0 0,-1 0 1 0 0,1 1-1 0 0,-1-1 0 0 0,-1 1 0 0 0,1 0 0 0 0,-1 0 0 0 0,0 0 0 0 0,0 0 1 0 0,0 0-1 0 0,0 0 0 0 0,-1 1 0 0 0,0-1 0 0 0,0 10 0 0 0,1 6 120 0 0,-1 1 0 0 0,-3 34 0 0 0,-10 39-3175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0:02.64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74 1840 0 0,'5'-16'54'0'0,"20"-42"13560"0"0,-10 90-10951 0 0,96 263 520 0 0,-61-156-3132 0 0,13 29-1493 0 0,-53-142 163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20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71 10138 0 0,'-17'-38'1634'0'0,"-10"5"7162"0"0,27 33-8746 0 0,0 10 1018 0 0,3 11-460 0 0,11 71-452 0 0,12 55 1372 0 0,-3-78-3545 0 0,-17-55 30 0 0,0-1 0 0 0,16 24 1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0:03.0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135 5 4609 0 0,'4'-1'607'0'0,"1"0"0"0"0,-1 0 0 0 0,1 0 0 0 0,-1 1 1 0 0,1 0-1 0 0,-1-1 0 0 0,1 2 0 0 0,-1-1 0 0 0,1 0 0 0 0,-1 1 0 0 0,1 0 0 0 0,7 2 0 0 0,-4 0 125 0 0,1 1 0 0 0,-1 0 0 0 0,0 0 0 0 0,0 1 0 0 0,14 10 0 0 0,-6-1-77 0 0,0 1 0 0 0,-1 1 1 0 0,0 0-1 0 0,20 29 1 0 0,-15-14-399 0 0,-2 1 0 0 0,-1 1 0 0 0,24 65 1 0 0,-12-10-7027 0 0,-25-72 557 0 0</inkml:trace>
  <inkml:trace contextRef="#ctx0" brushRef="#br0" timeOffset="1">1 389 10594 0 0,'24'-30'432'0'0,"18"-14"-1186"0"0,2 1 0 0 0,2 3 0 0 0,52-35 0 0 0,-72 58 722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0:03.38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2304 0 0,'2'2'496'0'0,"0"-1"0"0"0,0 0-1 0 0,0 0 1 0 0,-1 0-1 0 0,1 0 1 0 0,0-1-1 0 0,0 1 1 0 0,1 0-1 0 0,-1-1 1 0 0,0 1-1 0 0,0-1 1 0 0,0 0-1 0 0,0 0 1 0 0,4 0 0 0 0,0 1 250 0 0,9 1 743 0 0,0 0 1 0 0,0 2-1 0 0,24 8 1 0 0,-29-8-1307 0 0,0 1-1 0 0,-1 0 1 0 0,1 0-1 0 0,-1 1 1 0 0,-1 0 0 0 0,1 1-1 0 0,-1 0 1 0 0,0 0-1 0 0,13 16 1 0 0,-4 0-51 0 0,-1 1 1 0 0,-1 0-1 0 0,-1 1 0 0 0,14 33 1 0 0,-11-22 2 0 0,-15-32-122 0 0,0 0-1 0 0,0 0 0 0 0,1 1 1 0 0,-1-2-1 0 0,1 1 0 0 0,0 0 0 0 0,1-1 1 0 0,-1 1-1 0 0,5 3 0 0 0,-7-6-25 0 0,0-1-1 0 0,-1 1 1 0 0,1-1-1 0 0,0 0 1 0 0,0 1 0 0 0,0-1-1 0 0,0 0 1 0 0,0 1-1 0 0,0-1 1 0 0,0 0 0 0 0,0 0-1 0 0,-1 0 1 0 0,1 0-1 0 0,0 0 1 0 0,0 0-1 0 0,0 0 1 0 0,0 0 0 0 0,0 0-1 0 0,0 0 1 0 0,1-1-1 0 0,0 0-56 0 0,-1 0-1 0 0,1 0 0 0 0,-1 0 0 0 0,0 0 0 0 0,1 0 0 0 0,-1 0 1 0 0,0 0-1 0 0,1-1 0 0 0,-1 1 0 0 0,0-1 0 0 0,0 1 0 0 0,0-1 0 0 0,0 1 1 0 0,1-4-1 0 0,9-36-4037 0 0,-8 23-1042 0 0</inkml:trace>
  <inkml:trace contextRef="#ctx0" brushRef="#br0" timeOffset="1">99 272 3225 0 0,'-24'28'10672'0'0,"45"-43"-7808"0"0,42-44 541 0 0,36-31-1318 0 0,-76 71-2588 0 0,1 1 0 0 0,39-22 0 0 0,-37 26-6934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0:22.4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8 3225 0 0,'-2'-7'1606'0'0,"-2"10"-38"0"0,-4 12-103 0 0,7-14-1793 0 0,-5 27 543 0 0,1 1-1 0 0,-3 49 0 0 0,2-2 17 0 0,-14 57 748 0 0,1-12-370 0 0,4 1 1 0 0,3 150-1 0 0,30-17-300 0 0,1 35-321 0 0,6 304 901 0 0,-15-526-821 0 0,1 16 50 0 0,-10-76-146 0 0,-1 1 0 0 0,0-1 0 0 0,-1 0 0 0 0,0 0 0 0 0,0 0 0 0 0,0-1 0 0 0,-6 15 0 0 0,5-17-1585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0:22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2 236 3809 0 0,'-1'-10'4658'0'0,"6"11"-4519"0"0,-1-1 1 0 0,1 1-1 0 0,0 1 0 0 0,-1-1 0 0 0,1 1 1 0 0,0 0-1 0 0,-1 0 0 0 0,0 0 0 0 0,0 0 1 0 0,1 1-1 0 0,-1 0 0 0 0,3 3 0 0 0,50 49 1009 0 0,-45-42-853 0 0,0-1 0 0 0,1 0 0 0 0,16 12 0 0 0,-26-22-169 0 0,0 0 0 0 0,0 0 0 0 0,-1-1-1 0 0,1 1 1 0 0,0-1 0 0 0,0 0-1 0 0,1 1 1 0 0,-1-1 0 0 0,0-1 0 0 0,0 1-1 0 0,0 0 1 0 0,1-1 0 0 0,-1 0-1 0 0,0 0 1 0 0,1 0 0 0 0,-1 0 0 0 0,0 0-1 0 0,1-1 1 0 0,-1 1 0 0 0,4-2-1 0 0,-3 0 66 0 0,0 0-1 0 0,1-1 0 0 0,-1 0 1 0 0,0 1-1 0 0,-1-1 1 0 0,1-1-1 0 0,0 1 0 0 0,-1-1 1 0 0,0 1-1 0 0,0-1 0 0 0,0 0 1 0 0,0 0-1 0 0,2-5 0 0 0,140-251 1452 0 0,-123 219-2519 0 0,-6 10-5811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0:29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7370 0 0,'2'1'190'0'0,"-1"-1"0"0"0,1 1 1 0 0,-1 0-1 0 0,1-1 0 0 0,-1 1 1 0 0,0 0-1 0 0,1 0 0 0 0,-1 0 1 0 0,0 0-1 0 0,1 0 0 0 0,-1 0 1 0 0,0 0-1 0 0,0 1 0 0 0,0-1 1 0 0,0 0-1 0 0,0 1 0 0 0,0-1 1 0 0,-1 1-1 0 0,1-1 0 0 0,1 2 1 0 0,14 36 1602 0 0,-14-34-1442 0 0,105 291 1608 0 0,-80-212-4918 0 0,-19-57-1670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0:29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3225 0 0,'2'159'6213'0'0,"1"0"-4333"0"0,-1-94-2193 0 0,-2-36-3610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0:27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82 148 1376 0 0,'-5'-9'697'0'0,"1"0"0"0"0,0 0-1 0 0,0-1 1 0 0,-4-16 0 0 0,6 18-243 0 0,0 1 0 0 0,0-1 0 0 0,-1 1 1 0 0,0-1-1 0 0,0 1 0 0 0,-1 0 0 0 0,0 1 1 0 0,0-1-1 0 0,-7-7 0 0 0,-1 8 967 0 0,11 6-1403 0 0,1 0 0 0 0,0 0 0 0 0,0 0 0 0 0,0 0 0 0 0,0 0 0 0 0,-1 0 0 0 0,1 0 0 0 0,0 0 0 0 0,0 0 0 0 0,0 0 0 0 0,-1 0 0 0 0,1 0 1 0 0,0 0-1 0 0,0 0 0 0 0,0 0 0 0 0,0 0 0 0 0,-1 0 0 0 0,1 0 0 0 0,0 1 0 0 0,0-1 0 0 0,0 0 0 0 0,0 0 0 0 0,-1 0 0 0 0,1 0 0 0 0,0 0 0 0 0,0 0 1 0 0,0 1-1 0 0,0-1 0 0 0,0 0 0 0 0,0 0 0 0 0,-1 0 0 0 0,1 0 0 0 0,0 0 0 0 0,0 1 0 0 0,0-1 0 0 0,0 0 0 0 0,0 0 0 0 0,0 0 0 0 0,0 1 1 0 0,0-1-1 0 0,0 0 0 0 0,0 0 0 0 0,0 0 0 0 0,0 0 0 0 0,0 1 0 0 0,0-1 0 0 0,0 0 0 0 0,0 0 0 0 0,0 0 0 0 0,2 3 1143 0 0,3 15-629 0 0,-3-10-411 0 0,-1-1 1 0 0,0 1-1 0 0,0 0 0 0 0,0 0 1 0 0,-1-1-1 0 0,-1 1 1 0 0,1 0-1 0 0,-3 9 0 0 0,0 29-89 0 0,56 692 580 0 0,-26-572-605 0 0,31 245 98 0 0,-56-384-243 0 0,1-3-252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0:28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 3225 0 0,'1'-3'345'0'0,"0"1"1"0"0,0 0 0 0 0,0-1 0 0 0,1 1 0 0 0,-1 0-1 0 0,1 0 1 0 0,-1 0 0 0 0,1 0 0 0 0,0 0 0 0 0,0 0-1 0 0,0 0 1 0 0,0 0 0 0 0,0 1 0 0 0,0-1 0 0 0,0 1-1 0 0,1-1 1 0 0,-1 1 0 0 0,4-1 0 0 0,-5 1-196 0 0,1 1 1 0 0,-1-1 0 0 0,0 1-1 0 0,0-1 1 0 0,1 1 0 0 0,-1 0-1 0 0,1-1 1 0 0,-1 1 0 0 0,0 0-1 0 0,1 0 1 0 0,-1 0 0 0 0,1 0-1 0 0,-1 0 1 0 0,0 0-1 0 0,1 1 1 0 0,-1-1 0 0 0,1 0-1 0 0,-1 1 1 0 0,0-1 0 0 0,1 1-1 0 0,-1-1 1 0 0,0 1 0 0 0,0 0-1 0 0,1-1 1 0 0,-1 1 0 0 0,0 0-1 0 0,0 0 1 0 0,0 0-1 0 0,0 0 1 0 0,0 0 0 0 0,0 0-1 0 0,0 0 1 0 0,-1 0 0 0 0,1 1-1 0 0,1 0 1 0 0,7 24 438 0 0,0 0 0 0 0,-2 0-1 0 0,0 0 1 0 0,2 33 0 0 0,2 2-208 0 0,59 269-576 0 0,-62-292-461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0:46.6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4 181 3681 0 0,'-4'0'8356'0'0,"16"0"-4406"0"0,-6-1-5222 0 0,13-6 1771 0 0,-1-1 0 0 0,0 0-1 0 0,0-2 1 0 0,-1 0 0 0 0,0-1 0 0 0,-1 0 0 0 0,17-16-1 0 0,-22 18-439 0 0,45-38-999 0 0,-19 15-6080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0:47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0 2304 0 0,'-11'12'570'0'0,"0"0"-1"0"0,-19 26 0 0 0,28-34-274 0 0,-1 0 0 0 0,1 0 1 0 0,0 0-1 0 0,0 1 0 0 0,0-1 1 0 0,0 1-1 0 0,1 0 0 0 0,-1-1 1 0 0,1 1-1 0 0,1 0 0 0 0,-1 0 1 0 0,1-1-1 0 0,-1 1 0 0 0,2 7 1 0 0,-1-10-120 0 0,1 1 0 0 0,0-1 0 0 0,0 1 0 0 0,0-1 0 0 0,0 0 0 0 0,0 0 0 0 0,1 1 0 0 0,-1-1 0 0 0,1 0 0 0 0,-1 0 0 0 0,1 0 0 0 0,0-1 0 0 0,-1 1 0 0 0,1 0 0 0 0,0-1 0 0 0,0 1 0 0 0,0-1 0 0 0,1 1 0 0 0,-1-1 0 0 0,0 0 0 0 0,5 2 0 0 0,7 2 656 0 0,0-1 0 0 0,26 5 0 0 0,-3-1 279 0 0,-33-7-1053 0 0,0 1 1 0 0,-1-1-1 0 0,1 0 1 0 0,0 1 0 0 0,-1 0-1 0 0,0 0 1 0 0,1 0-1 0 0,-1 0 1 0 0,0 0-1 0 0,0 1 1 0 0,0-1 0 0 0,0 1-1 0 0,0 0 1 0 0,-1 0-1 0 0,4 5 1 0 0,-5-5-80 0 0,1 1 1 0 0,-1-1-1 0 0,0 1 0 0 0,0 0 1 0 0,-1 0-1 0 0,1-1 1 0 0,-1 1-1 0 0,0 0 0 0 0,0 0 1 0 0,0 0-1 0 0,-1 0 1 0 0,1-1-1 0 0,-1 1 0 0 0,0 0 1 0 0,0 0-1 0 0,-1 3 1 0 0,-7 19-612 0 0,-1-1 1 0 0,-1 0 0 0 0,-20 33 0 0 0,19-39-189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20.9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8 192 7370 0 0,'-2'-3'125'0'0,"1"0"1"0"0,0-1 0 0 0,0 1 0 0 0,0-1 0 0 0,1 1 0 0 0,-1-1 0 0 0,1 0 0 0 0,-1 1 0 0 0,1-1-1 0 0,0 1 1 0 0,1-1 0 0 0,-1 0 0 0 0,1 1 0 0 0,-1-1 0 0 0,1 1 0 0 0,0-1 0 0 0,0 1-1 0 0,1-1 1 0 0,-1 1 0 0 0,1 0 0 0 0,0 0 0 0 0,3-5 0 0 0,3-3 577 0 0,0 0 1 0 0,1 1-1 0 0,0 0 1 0 0,1 1-1 0 0,0 0 1 0 0,0 0-1 0 0,17-9 1 0 0,-23 15-690 0 0,0 0 1 0 0,0 1 0 0 0,1 0-1 0 0,-1 0 1 0 0,1 0-1 0 0,0 1 1 0 0,-1-1-1 0 0,1 1 1 0 0,0 0-1 0 0,0 0 1 0 0,-1 1 0 0 0,1-1-1 0 0,0 1 1 0 0,0 0-1 0 0,0 1 1 0 0,0-1-1 0 0,0 1 1 0 0,0 0-1 0 0,-1 0 1 0 0,1 1-1 0 0,0-1 1 0 0,-1 1 0 0 0,9 4-1 0 0,-2 2-517 0 0</inkml:trace>
  <inkml:trace contextRef="#ctx0" brushRef="#br0" timeOffset="1">90 423 9218 0 0,'3'0'109'0'0,"0"-1"1"0"0,-1 1-1 0 0,1-1 1 0 0,0 0-1 0 0,-1 0 1 0 0,1 0-1 0 0,-1 0 1 0 0,1-1-1 0 0,-1 1 0 0 0,0-1 1 0 0,0 1-1 0 0,3-3 1 0 0,30-29 772 0 0,-19 17-648 0 0,11-9-571 0 0,31-25-912 0 0,-53 46 1219 0 0,0 0 1 0 0,1 1 0 0 0,-1-1-1 0 0,1 1 1 0 0,0 1-1 0 0,0-1 1 0 0,0 1 0 0 0,0 0-1 0 0,6-1 1 0 0,-11 3 25 0 0,0-1 0 0 0,0 1 1 0 0,0 0-1 0 0,0 0 0 0 0,0 0 0 0 0,0 0 1 0 0,1 0-1 0 0,-1 0 0 0 0,0 0 1 0 0,0 0-1 0 0,0 0 0 0 0,0 1 0 0 0,0-1 1 0 0,-1 0-1 0 0,1 1 0 0 0,0-1 0 0 0,0 0 1 0 0,0 1-1 0 0,0 0 0 0 0,0-1 1 0 0,0 1-1 0 0,-1-1 0 0 0,1 1 0 0 0,0 0 1 0 0,0-1-1 0 0,0 2 0 0 0,0 0-10 0 0,0 0 0 0 0,-1-1 0 0 0,1 1 0 0 0,-1 0 0 0 0,1 0 0 0 0,-1 0 0 0 0,0-1 0 0 0,0 1 0 0 0,0 0-1 0 0,0 0 1 0 0,0 0 0 0 0,0 0 0 0 0,-1 2 0 0 0,-1 8-102 0 0,-2-1-1 0 0,1 1 0 0 0,-8 15 1 0 0,9-24 78 0 0,-29 63-396 0 0,21-50 332 0 0,2 1 0 0 0,0 0 1 0 0,0 0-1 0 0,2 1 0 0 0,0 0 0 0 0,1 0 1 0 0,-4 28-1 0 0,9-44 152 0 0,0 0 0 0 0,0 0 0 0 0,0 0 1 0 0,0 0-1 0 0,0 1 0 0 0,1-1 0 0 0,-1 0 0 0 0,1 0 0 0 0,-1 0 0 0 0,1 0 0 0 0,0 0 1 0 0,0 0-1 0 0,-1-1 0 0 0,1 1 0 0 0,2 3 0 0 0,-1-4 239 0 0,-1 0 0 0 0,1 0 0 0 0,0 0 0 0 0,-1 1 0 0 0,1-2 0 0 0,0 1 0 0 0,0 0 1 0 0,-1 0-1 0 0,1-1 0 0 0,0 1 0 0 0,0-1 0 0 0,0 1 0 0 0,0-1 0 0 0,0 0 0 0 0,0 0 0 0 0,0 0 0 0 0,0 0 0 0 0,0 0 0 0 0,0 0 0 0 0,0 0 0 0 0,2-1 0 0 0,5-1 952 0 0,0 0 0 0 0,-1-1-1 0 0,1 0 1 0 0,9-5 0 0 0,11-7-716 0 0,57-41 187 0 0,-27 16-3091 0 0,-34 24-4868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0:48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20 124 5985 0 0,'-17'7'625'0'0,"15"-5"-326"0"0,12-4 420 0 0,12-5 378 0 0,-1-1-1 0 0,38-20 1 0 0,-21 9-414 0 0,2-1-17 0 0,-25 12-224 0 0,-1 1 1 0 0,1 0-1 0 0,1 1 1 0 0,-1 0 0 0 0,1 1-1 0 0,27-4 1 0 0,-42 8-394 0 0,1 1 0 0 0,-1 0 0 0 0,0 0 0 0 0,0 1 0 0 0,1-1 1 0 0,-1 0-1 0 0,0 0 0 0 0,0 1 0 0 0,1-1 0 0 0,-1 0 0 0 0,0 1 1 0 0,0-1-1 0 0,0 1 0 0 0,0 0 0 0 0,0-1 0 0 0,0 1 0 0 0,0 0 1 0 0,0 0-1 0 0,0-1 0 0 0,0 1 0 0 0,1 2 0 0 0,0-1 30 0 0,0 1 0 0 0,-1 0 0 0 0,1 0 0 0 0,-1-1-1 0 0,0 1 1 0 0,0 0 0 0 0,0 0 0 0 0,1 6 0 0 0,-1 5 55 0 0,0 1 0 0 0,0-1-1 0 0,-3 16 1 0 0,2-21-133 0 0,-2 256 393 0 0,5-225-696 0 0,1 0 1 0 0,2 0-1 0 0,2-1 1 0 0,19 61-1 0 0,-10-63-2341 0 0,-10-30 1287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0:48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1 256 10138 0 0,'0'-1'60'0'0,"0"0"0"0"0,0 0 0 0 0,0 0-1 0 0,0 1 1 0 0,0-1 0 0 0,0 0 0 0 0,1 0-1 0 0,-1 0 1 0 0,0 0 0 0 0,1 0 0 0 0,-1 1 0 0 0,0-1-1 0 0,1 0 1 0 0,-1 0 0 0 0,1 0 0 0 0,-1 1 0 0 0,1-1-1 0 0,-1 0 1 0 0,1 1 0 0 0,0-1 0 0 0,-1 0-1 0 0,2 0 1 0 0,20-19 284 0 0,-15 15-126 0 0,41-37 866 0 0,56-38-1 0 0,-80 64-1436 0 0,36-17 0 0 0,-40 24-1311 0 0,0 1 0 0 0,32-9 0 0 0,-24 10-255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0:49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0 5065 0 0,'2'2'225'0'0,"0"-1"0"0"0,1 1-1 0 0,-1-1 1 0 0,-1 1 0 0 0,1 0 0 0 0,0 0-1 0 0,0 0 1 0 0,-1 0 0 0 0,1 0 0 0 0,-1 0-1 0 0,1 0 1 0 0,-1 0 0 0 0,0 1 0 0 0,0-1-1 0 0,0 1 1 0 0,0-1 0 0 0,-1 0 0 0 0,1 1-1 0 0,0-1 1 0 0,-1 1 0 0 0,0 0 0 0 0,0-1-1 0 0,0 1 1 0 0,0-1 0 0 0,0 1 0 0 0,0-1-1 0 0,-1 1 1 0 0,1 0 0 0 0,-1-1 0 0 0,1 1-1 0 0,-3 3 1 0 0,0 3 199 0 0,0 1 0 0 0,-1-1 0 0 0,0 0 0 0 0,-1 0 0 0 0,1-1 0 0 0,-13 16 0 0 0,8-13-261 0 0,-1-1 1 0 0,-1 1 0 0 0,0-2 0 0 0,0 0 0 0 0,-1 0 0 0 0,-18 10-1 0 0,21-14-203 0 0,-1 0 0 0 0,1-1 0 0 0,-1 0 0 0 0,0 0 0 0 0,0-1 0 0 0,-1 0 0 0 0,1-1 0 0 0,-1 0 0 0 0,-14 0 0 0 0,22-2 4 0 0,1 1-1 0 0,-1-1 0 0 0,1 0 1 0 0,-1 0-1 0 0,1-1 0 0 0,-1 1 1 0 0,1 0-1 0 0,0-1 0 0 0,-1 1 1 0 0,1-1-1 0 0,-1 0 0 0 0,1 0 1 0 0,0 0-1 0 0,0 0 0 0 0,0 0 1 0 0,-1-1-1 0 0,1 1 0 0 0,0 0 1 0 0,0-1-1 0 0,1 0 0 0 0,-1 1 1 0 0,0-1-1 0 0,1 0 0 0 0,-1 0 0 0 0,1 0 1 0 0,-1 0-1 0 0,1 0 0 0 0,0 0 1 0 0,0-1-1 0 0,0 1 0 0 0,0 0 1 0 0,0-1-1 0 0,1 1 0 0 0,-1 0 1 0 0,0-1-1 0 0,1 1 0 0 0,0-1 1 0 0,0 1-1 0 0,0-1 0 0 0,0 1 1 0 0,0-1-1 0 0,1-4 0 0 0,1-3-12 0 0,0 1-1 0 0,0-1 1 0 0,1 1-1 0 0,0 0 1 0 0,1 0-1 0 0,0 0 1 0 0,0 0-1 0 0,1 0 0 0 0,10-13 1 0 0,-9 14 84 0 0,1 0 1 0 0,0 0-1 0 0,0 1 0 0 0,1 1 1 0 0,0-1-1 0 0,0 1 0 0 0,1 0 1 0 0,-1 1-1 0 0,17-8 0 0 0,-21 12-5 0 0,-1-1 0 0 0,1 1-1 0 0,0 0 1 0 0,-1 0-1 0 0,1 1 1 0 0,0-1 0 0 0,-1 1-1 0 0,1-1 1 0 0,0 1-1 0 0,0 1 1 0 0,-1-1 0 0 0,1 0-1 0 0,0 1 1 0 0,0 0-1 0 0,-1 0 1 0 0,1 0 0 0 0,-1 0-1 0 0,1 0 1 0 0,-1 1-1 0 0,1 0 1 0 0,-1 0 0 0 0,0 0-1 0 0,0 0 1 0 0,0 0 0 0 0,0 0-1 0 0,0 1 1 0 0,0-1-1 0 0,-1 1 1 0 0,4 5 0 0 0,0 1 86 0 0,0 1 0 0 0,0 0 0 0 0,-1 0 0 0 0,-1 1 0 0 0,0-1 0 0 0,0 1 0 0 0,-1 0 0 0 0,-1 0 1 0 0,1 0-1 0 0,-2 0 0 0 0,0 1 0 0 0,0-1 0 0 0,-1 0 0 0 0,-2 22 0 0 0,-2 0 113 0 0,-1 1-1 0 0,-2-1 0 0 0,-18 57 1 0 0,-19 12-3038 0 0,36-85-291 0 0,-2 4-2018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0:50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10138 0 0,'0'4'441'0'0,"1"0"0"0"0,0 0 0 0 0,1 0 0 0 0,-1 0 0 0 0,1-1 0 0 0,3 7 0 0 0,3 8 314 0 0,15 59 202 0 0,-4 2 1 0 0,9 86-1 0 0,-26-151-1095 0 0,5 43-4740 0 0,-5-30-213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0:50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8754 0 0,'8'8'616'0'0,"-1"1"0"0"0,0 1 0 0 0,0-1 0 0 0,0 1 0 0 0,-2 0 1 0 0,1 1-1 0 0,4 13 0 0 0,23 83 2291 0 0,-4-11-3203 0 0,-7-41-5837 0 0,-9-29 2469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1:47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9 157 7370 0 0,'-8'-157'6130'0'0,"16"247"-3796"0"0,45 374 1578 0 0,-39-387-3851 0 0,3-1 1 0 0,3-1-1 0 0,4 0 0 0 0,33 72 0 0 0,-42-116-36 0 0,2 0 1 0 0,25 35-1 0 0,-31-51 26 0 0,0 0 1 0 0,2 0-1 0 0,0-2 1 0 0,0 1-1 0 0,27 19 0 0 0,-36-31-72 0 0,0 1-1 0 0,0-1 0 0 0,0 0 1 0 0,0 0-1 0 0,0-1 0 0 0,0 1 1 0 0,0-1-1 0 0,0 0 0 0 0,1 0 1 0 0,-1 0-1 0 0,0-1 0 0 0,1 0 1 0 0,-1 1-1 0 0,0-1 0 0 0,8-2 1 0 0,-10 2-117 0 0,1-1 0 0 0,-1 1 1 0 0,0-1-1 0 0,0 0 0 0 0,0 0 1 0 0,0 0-1 0 0,0 0 0 0 0,0 0 0 0 0,0 0 1 0 0,0-1-1 0 0,0 1 0 0 0,-1-1 1 0 0,1 1-1 0 0,-1-1 0 0 0,1 0 1 0 0,-1 0-1 0 0,1 1 0 0 0,-1-1 0 0 0,0 0 1 0 0,0 0-1 0 0,0 0 0 0 0,0-1 1 0 0,0 1-1 0 0,0 0 0 0 0,-1 0 1 0 0,1 0-1 0 0,-1 0 0 0 0,0-1 0 0 0,1 1 1 0 0,-1 0-1 0 0,0-3 0 0 0,0-15-1222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1:47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58 276 6449 0 0,'-39'36'1265'0'0,"21"-19"2480"0"0,38-37-465 0 0,8-7-2087 0 0,121-110 2215 0 0,-113 107-3817 0 0,1 2-1 0 0,53-31 1 0 0,-62 44-1441 0 0,-1 3-4122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1:47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37 115 7834 0 0,'-25'7'681'0'0,"14"-1"254"0"0,11-5-885 0 0,0-1 1 0 0,0 0-1 0 0,0 0 1 0 0,0 0 0 0 0,0 1-1 0 0,0-1 1 0 0,0 0-1 0 0,0 0 1 0 0,0 0 0 0 0,0 1-1 0 0,0-1 1 0 0,0 0-1 0 0,0 0 1 0 0,0 1 0 0 0,0-1-1 0 0,0 0 1 0 0,0 0-1 0 0,0 0 1 0 0,0 0 0 0 0,0 1-1 0 0,0-1 1 0 0,1 0-1 0 0,-1 0 1 0 0,0 0 0 0 0,0 1-1 0 0,0-1 1 0 0,0 0-1 0 0,0 0 1 0 0,1 0 0 0 0,-1 0-1 0 0,0 0 1 0 0,0 0-1 0 0,0 1 1 0 0,0-1 0 0 0,1 0-1 0 0,-1 0 1 0 0,0 0-1 0 0,0 0 1 0 0,1 0 0 0 0,-1 0-1 0 0,0 0 1 0 0,0 0-1 0 0,0 0 1 0 0,1 0 0 0 0,-1 0-1 0 0,5 1 344 0 0,0-1 1 0 0,0 0-1 0 0,0 1 0 0 0,0-2 0 0 0,0 1 0 0 0,0-1 0 0 0,0 1 1 0 0,0-2-1 0 0,0 1 0 0 0,7-3 0 0 0,5 0 399 0 0,44-8 148 0 0,1 3 0 0 0,-1 3 0 0 0,98 3 0 0 0,-62 3-1298 0 0,121-15 0 0 0,-160 7-1431 0 0,0-3 0 0 0,0-2 0 0 0,74-28 0 0 0,-117 35 723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1:48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16 7834 0 0,'-71'-9'3026'0'0,"23"3"3478"0"0,50 8-6166 0 0,1-1 1 0 0,-1 1 0 0 0,1 0-1 0 0,-1 1 1 0 0,0-1-1 0 0,0 0 1 0 0,0 1 0 0 0,3 4-1 0 0,2 2 9 0 0,43 47 669 0 0,135 159-18 0 0,-181-210-981 0 0,0 1 0 0 0,0-1 0 0 0,0 1 1 0 0,0 0-1 0 0,-1 0 0 0 0,0 0 0 0 0,0 0 1 0 0,-1 1-1 0 0,0-1 0 0 0,0 1 0 0 0,0-1 1 0 0,-1 1-1 0 0,0 0 0 0 0,0 0 0 0 0,-1 0 1 0 0,0-1-1 0 0,0 1 0 0 0,0 0 0 0 0,-1 0 1 0 0,0 0-1 0 0,0-1 0 0 0,-1 1 0 0 0,0 0 1 0 0,0-1-1 0 0,-1 1 0 0 0,1-1 0 0 0,-1 0 1 0 0,-1 0-1 0 0,1 0 0 0 0,-8 9 0 0 0,-64 74-1802 0 0,53-62-5925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1:48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200 101 7834 0 0,'-20'-21'1975'0'0,"-32"-30"599"0"0,49 47-2310 0 0,-1 1-1 0 0,0 1 1 0 0,0-1 0 0 0,0 0-1 0 0,0 1 1 0 0,-1 0 0 0 0,1 0-1 0 0,-1 0 1 0 0,1 0 0 0 0,-1 1 0 0 0,-7-2-1 0 0,9 4-162 0 0,1-1-1 0 0,0 1 1 0 0,-1-1 0 0 0,1 1-1 0 0,0 0 1 0 0,-1 0-1 0 0,1 0 1 0 0,0 0-1 0 0,0 0 1 0 0,0 0 0 0 0,0 1-1 0 0,0-1 1 0 0,0 1-1 0 0,0-1 1 0 0,0 1-1 0 0,0 0 1 0 0,1 0 0 0 0,-1-1-1 0 0,1 1 1 0 0,0 0-1 0 0,-1 1 1 0 0,1-1-1 0 0,0 0 1 0 0,0 0 0 0 0,0 1-1 0 0,-1 4 1 0 0,-2 4 129 0 0,1 1 0 0 0,0-1 0 0 0,0 1 0 0 0,-1 14 0 0 0,2 13 94 0 0,2 0 0 0 0,1 0 0 0 0,2 0-1 0 0,8 40 1 0 0,42 152 593 0 0,-30-155-703 0 0,5-1 0 0 0,52 102 1 0 0,-27-63-232 0 0,-48-101-128 0 0,0-1 0 0 0,-1 1 0 0 0,0 0 0 0 0,4 25 0 0 0,-7-27-1814 0 0,-1-1-1 0 0,0 1 0 0 0,-2 20 0 0 0,-1-13-4097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21.3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40 456 0 0,'16'-40'11537'0'0,"-15"41"-11299"0"0,16 11 1894 0 0,-7 1-1325 0 0,0 0-1 0 0,-1 0 1 0 0,-1 1-1 0 0,0 0 1 0 0,-1 0-1 0 0,9 26 1 0 0,21 97 492 0 0,-9-26-2323 0 0,-21-87 272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1:49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6 233 14283 0 0,'-5'1'943'0'0,"5"-3"-409"0"0,11-6-287 0 0,20-9-227 0 0,223-118 4632 0 0,-231 124-5111 0 0,1 1 1 0 0,0 1-1 0 0,45-11 0 0 0,30 4-6344 0 0,-53 11 1595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1:49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1 920 0 0,'-20'9'334'0'0,"16"-8"579"0"0,0 0 0 0 0,0 1 0 0 0,1 0 0 0 0,-1 0 0 0 0,0 0 0 0 0,1 0 0 0 0,-1 0 1 0 0,1 1-1 0 0,0-1 0 0 0,0 1 0 0 0,0 0 0 0 0,-3 3 0 0 0,6-5-839 0 0,0-1 0 0 0,0 0 0 0 0,0 1 0 0 0,1-1 0 0 0,-1 0 0 0 0,0 1-1 0 0,0-1 1 0 0,0 0 0 0 0,0 1 0 0 0,1-1 0 0 0,-1 0 0 0 0,0 1 0 0 0,0-1 0 0 0,0 0 0 0 0,1 0 0 0 0,-1 1-1 0 0,0-1 1 0 0,1 0 0 0 0,-1 0 0 0 0,0 1 0 0 0,1-1 0 0 0,-1 0 0 0 0,0 0 0 0 0,0 0 0 0 0,1 0 0 0 0,-1 0-1 0 0,1 0 1 0 0,-1 1 0 0 0,0-1 0 0 0,1 0 0 0 0,-1 0 0 0 0,0 0 0 0 0,1 0 0 0 0,-1 0 0 0 0,0 0 0 0 0,1 0-1 0 0,-1 0 1 0 0,1-1 0 0 0,18 2 572 0 0,-18-1-576 0 0,574 17 5208 0 0,-375-9-4945 0 0,-106-2-347 0 0,0 4-1 0 0,-1 5 1 0 0,0 3 0 0 0,-1 4 0 0 0,114 44-1 0 0,-123-30-590 0 0,-57-24 147 0 0,0 0 0 0 0,0-2 0 0 0,1-1 0 0 0,0-2 1 0 0,30 6-1 0 0,-8-8-1841 0 0,-25-5-3751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1:50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0 3209 0 0,'-10'3'127'0'0,"-1"0"0"0"0,1-1-1 0 0,0 0 1 0 0,-17 0 0 0 0,-2-1 9177 0 0,49 5-2080 0 0,17 12-6094 0 0,-28-13-570 0 0,11 8-460 0 0,0 1 0 0 0,-1 1 0 0 0,0 0 0 0 0,27 30 0 0 0,20 17 72 0 0,-20-27-167 0 0,-31-25 3 0 0,0 1 1 0 0,-1 0-1 0 0,-1 1 1 0 0,0 1-1 0 0,0 0 0 0 0,16 23 1 0 0,-27-34 11 0 0,0 1 0 0 0,-1-1 1 0 0,1 1-1 0 0,-1 0 0 0 0,0-1 1 0 0,1 1-1 0 0,-1 0 0 0 0,-1 0 0 0 0,1 0 1 0 0,0 0-1 0 0,-1 0 0 0 0,1 0 1 0 0,-1 0-1 0 0,0 0 0 0 0,0 0 0 0 0,0 0 1 0 0,-1 0-1 0 0,1 0 0 0 0,-1 0 0 0 0,-1 5 1 0 0,0-4 25 0 0,0-1 0 0 0,-1 1-1 0 0,1-1 1 0 0,-1 1 0 0 0,0-1 0 0 0,0 0 0 0 0,0 0 0 0 0,0 0 0 0 0,-1-1 0 0 0,1 1-1 0 0,-1-1 1 0 0,1 0 0 0 0,-9 4 0 0 0,-17 9-87 0 0,0 1 0 0 0,1 2 0 0 0,0 1-1 0 0,2 1 1 0 0,-42 40 0 0 0,50-41-1496 0 0,1 1 1 0 0,-18 27-1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2:51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8 4633 0 0,'2'-8'3213'0'0,"3"25"-2559"0"0,3 33-647 0 0,-18 271-159 0 0,6 177-225 0 0,14-322 595 0 0,-2-77 89 0 0,-9 172 0 0 0,-15-132-182 0 0,6-71 16 0 0,4-1 0 0 0,2 1-1 0 0,6 79 1 0 0,10-23 203 0 0,57 239 0 0 0,-54-302-243 0 0,12 108 0 0 0,-11 63 175 0 0,-14-199-259 0 0,6 44 615 0 0,3-1 0 0 0,30 105 1 0 0,-23-106-736 0 0,-1-3 156 0 0,7 83 1 0 0,-21-131-221 0 0,-2-1 1 0 0,0 1-1 0 0,-2-1 0 0 0,0 1 0 0 0,-2-1 0 0 0,-1 1 1 0 0,-11 38-1 0 0,10-48-839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2:53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4 124 920 0 0,'-2'-11'349'0'0,"1"-1"1"0"0,1 0-1 0 0,0 0 0 0 0,0 1 0 0 0,1-1 1 0 0,1 0-1 0 0,0 0 0 0 0,4-12 1 0 0,-6 24-329 0 0,0-1 1 0 0,0 1 0 0 0,0 0 0 0 0,0 0 0 0 0,0 0 0 0 0,0-1 0 0 0,0 1 0 0 0,0 0 0 0 0,0 0 0 0 0,0 0 0 0 0,0-1 0 0 0,0 1 0 0 0,0 0 0 0 0,0 0 0 0 0,1 0 0 0 0,-1-1 0 0 0,0 1 0 0 0,0 0 0 0 0,0 0 0 0 0,0 0 0 0 0,0 0 0 0 0,1-1 0 0 0,-1 1 0 0 0,0 0 0 0 0,0 0-1 0 0,0 0 1 0 0,1 0 0 0 0,-1 0 0 0 0,0 0 0 0 0,0 0 0 0 0,0 0 0 0 0,1-1 0 0 0,-1 1 0 0 0,0 0 0 0 0,0 0 0 0 0,1 0 0 0 0,-1 0 0 0 0,0 0 0 0 0,0 0 0 0 0,0 0 0 0 0,1 0 0 0 0,-1 0 0 0 0,0 1 0 0 0,0-1 0 0 0,1 0 0 0 0,-1 0 0 0 0,8 12 563 0 0,0 17-99 0 0,-4 42 49 0 0,-6 91 0 0 0,-1-74-386 0 0,-1 69-92 0 0,-1 265 126 0 0,27-61-101 0 0,-6-151-67 0 0,9 64 43 0 0,-2-36 11 0 0,-17-96-119 0 0,-12 152 1 0 0,-32 21 102 0 0,18-206-11 0 0,0 0 1112 0 0,-9 140 0 0 0,38-19 710 0 0,1-42 42 0 0,-10-134-1730 0 0,2 0 0 0 0,3 1-1 0 0,17 81 1 0 0,-10-107-1201 0 0,-6-16-3847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2:54.3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6449 0 0,'0'0'1213'0'0,"18"27"3390"0"0,22 38-3566 0 0,-2 2 1 0 0,49 121-1 0 0,-68-137-1815 0 0,30 54 1 0 0,-37-83-610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2:55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29 274 3681 0 0,'0'-1'63'0'0,"-1"1"1"0"0,1 0-1 0 0,0-1 1 0 0,0 1-1 0 0,-1 0 1 0 0,1-1-1 0 0,0 1 1 0 0,-1 0-1 0 0,1 0 1 0 0,0-1-1 0 0,-1 1 1 0 0,1 0-1 0 0,0 0 1 0 0,-1 0-1 0 0,1-1 1 0 0,-1 1-1 0 0,1 0 1 0 0,0 0-1 0 0,-1 0 1 0 0,1 0-1 0 0,-1 0 1 0 0,1 0-1 0 0,0 0 1 0 0,-1 0-1 0 0,1 0 1 0 0,-1 0-1 0 0,1 0 1 0 0,-1 0-1 0 0,1 0 1 0 0,0 0-1 0 0,-1 0 1 0 0,1 0-1 0 0,-1 1 1 0 0,1-1-1 0 0,0 0 1 0 0,-1 0-1 0 0,1 0 1 0 0,0 1-1 0 0,-1-1 1 0 0,1 0-1 0 0,0 1 1 0 0,-1-1-1 0 0,-8 24 1699 0 0,7-15-1386 0 0,1 1 0 0 0,0-1 0 0 0,1 18 0 0 0,3-14-254 0 0,-1-1-1 0 0,2 0 1 0 0,0 0 0 0 0,0 0 0 0 0,1 0 0 0 0,10 17-1 0 0,-12-23-113 0 0,1-1-1 0 0,-1 1 1 0 0,1 0 0 0 0,0-1-1 0 0,1 0 1 0 0,-1 0-1 0 0,1-1 1 0 0,0 1-1 0 0,0-1 1 0 0,1 0-1 0 0,-1 0 1 0 0,1 0-1 0 0,0-1 1 0 0,7 3-1 0 0,-10-5-4 0 0,0-1 0 0 0,0 1 0 0 0,0-1 0 0 0,0 0 0 0 0,0 1-1 0 0,1-1 1 0 0,-1-1 0 0 0,0 1 0 0 0,0 0 0 0 0,0-1 0 0 0,0 0 0 0 0,0 0 0 0 0,0 0-1 0 0,0 0 1 0 0,0 0 0 0 0,0 0 0 0 0,0-1 0 0 0,0 0 0 0 0,-1 1 0 0 0,1-1 0 0 0,-1 0-1 0 0,1 0 1 0 0,-1 0 0 0 0,0-1 0 0 0,0 1 0 0 0,0-1 0 0 0,0 1 0 0 0,0-1-1 0 0,0 1 1 0 0,-1-1 0 0 0,1 0 0 0 0,-1 0 0 0 0,0 0 0 0 0,0 0 0 0 0,0 0 0 0 0,0 0-1 0 0,-1 0 1 0 0,1 0 0 0 0,-1 0 0 0 0,1-1 0 0 0,-1 1 0 0 0,0 0 0 0 0,-1 0 0 0 0,1 0-1 0 0,0 0 1 0 0,-1 0 0 0 0,0-1 0 0 0,0 1 0 0 0,0 0 0 0 0,0 0 0 0 0,0 0-1 0 0,-2-3 1 0 0,-2-1-6 0 0,0 0 1 0 0,0 1-1 0 0,0 0 0 0 0,-1 0 0 0 0,0 0 0 0 0,0 0 0 0 0,-1 1 0 0 0,1 0 0 0 0,-1 0 0 0 0,0 1 0 0 0,-1 0 1 0 0,1 0-1 0 0,-1 0 0 0 0,1 1 0 0 0,-1 1 0 0 0,0-1 0 0 0,0 1 0 0 0,0 0 0 0 0,-1 1 0 0 0,1 0 0 0 0,0 0 1 0 0,-13 1-1 0 0,20 1 1 0 0,1-1-1 0 0,-1 0 1 0 0,1 0 0 0 0,0 0 0 0 0,-1 0 0 0 0,1 0 0 0 0,-1 0 0 0 0,1 0 0 0 0,-1 0 0 0 0,1 0-1 0 0,-1 0 1 0 0,1 0 0 0 0,0 0 0 0 0,-1 0 0 0 0,1 0 0 0 0,-1 0 0 0 0,1 0 0 0 0,-1-1 0 0 0,1 1-1 0 0,0 0 1 0 0,-1 0 0 0 0,1 0 0 0 0,-1-1 0 0 0,1 1 0 0 0,0 0 0 0 0,-1 0 0 0 0,1-1 0 0 0,0 1-1 0 0,-1 0 1 0 0,1-1 0 0 0,0 1 0 0 0,0-1 0 0 0,-1 1 0 0 0,1 0 0 0 0,0-1 0 0 0,0 1 0 0 0,0-1-1 0 0,0 1 1 0 0,0 0 0 0 0,-1-1 0 0 0,1 0 0 0 0,13-19-64 0 0,35-20 7 0 0,-46 38 59 0 0,7-4-2 0 0,17-15 91 0 0,2 1 0 0 0,38-20-1 0 0,-68 44 17 0 0,0-1 0 0 0,0 1-1 0 0,0 0 1 0 0,0 0-1 0 0,1 0 1 0 0,-1 1 0 0 0,0 5-1 0 0,-2 3 260 0 0,2-5-273 0 0,0 0 1 0 0,0 0-1 0 0,0 0 1 0 0,1 0 0 0 0,0 1-1 0 0,1-1 1 0 0,0 12 0 0 0,0-18-92 0 0,0 0 1 0 0,1 0 0 0 0,-1 1 0 0 0,0-1 0 0 0,1 0 0 0 0,-1 0-1 0 0,1 0 1 0 0,0 1 0 0 0,0-1 0 0 0,-1 0 0 0 0,1 0 0 0 0,1 0 0 0 0,-1 0-1 0 0,0-1 1 0 0,0 1 0 0 0,1 0 0 0 0,-1 0 0 0 0,1-1 0 0 0,0 1 0 0 0,-1-1-1 0 0,1 1 1 0 0,0-1 0 0 0,0 0 0 0 0,0 0 0 0 0,0 1 0 0 0,0-1-1 0 0,0-1 1 0 0,0 1 0 0 0,0 0 0 0 0,0 0 0 0 0,5 0 0 0 0,-5-1 3 0 0,0 0 0 0 0,0 0 1 0 0,0-1-1 0 0,1 1 0 0 0,-1 0 0 0 0,0-1 1 0 0,0 0-1 0 0,0 1 0 0 0,0-1 0 0 0,0 0 1 0 0,0 0-1 0 0,0 0 0 0 0,0 0 0 0 0,0 0 1 0 0,0-1-1 0 0,-1 1 0 0 0,1 0 0 0 0,0-1 1 0 0,-1 0-1 0 0,1 1 0 0 0,-1-1 1 0 0,3-3-1 0 0,2-5 32 0 0,0 0 0 0 0,-1-1 1 0 0,6-12-1 0 0,-3 4-15 0 0,6-3 67 0 0,-8 24-28 0 0,-4 15-32 0 0,-1-8-33 0 0,-1 0 1 0 0,1 0-1 0 0,1-1 1 0 0,0 1-1 0 0,0 0 1 0 0,5 11-1 0 0,-6-18 5 0 0,-1-1 0 0 0,1 1 0 0 0,0-1 1 0 0,0 1-1 0 0,0-1 0 0 0,0 1 0 0 0,0-1 0 0 0,0 0 0 0 0,1 1 0 0 0,-1-1 0 0 0,0 0 0 0 0,1 0 0 0 0,-1 0 0 0 0,1 0 0 0 0,-1 0 0 0 0,1 0 0 0 0,0-1 0 0 0,-1 1 0 0 0,1 0 0 0 0,0-1 0 0 0,-1 1 1 0 0,1-1-1 0 0,0 0 0 0 0,0 1 0 0 0,-1-1 0 0 0,1 0 0 0 0,0 0 0 0 0,0 0 0 0 0,-1-1 0 0 0,1 1 0 0 0,0 0 0 0 0,0 0 0 0 0,-1-1 0 0 0,1 1 0 0 0,0-1 0 0 0,-1 0 0 0 0,1 0 0 0 0,0 1 0 0 0,1-2 0 0 0,2-1 19 0 0,0 0 0 0 0,0 0-1 0 0,-1 0 1 0 0,1 0 0 0 0,-1-1 0 0 0,0 0-1 0 0,0 0 1 0 0,0 0 0 0 0,0 0-1 0 0,-1 0 1 0 0,0-1 0 0 0,0 0-1 0 0,0 0 1 0 0,0 0 0 0 0,-1 0-1 0 0,0 0 1 0 0,0 0 0 0 0,0 0-1 0 0,0-1 1 0 0,-1 1 0 0 0,0-1-1 0 0,0 1 1 0 0,-1-1 0 0 0,0 0-1 0 0,0-9 1 0 0,-1-6 349 0 0,-1 0 0 0 0,-1 0 0 0 0,-1 1 0 0 0,-1-1 0 0 0,-12-31 0 0 0,16 48-420 0 0,0 0 0 0 0,-1 0 0 0 0,1 0 0 0 0,-1 0 0 0 0,0 0 0 0 0,0 0 0 0 0,-1 0 0 0 0,1 1 0 0 0,-1-1-1 0 0,0 1 1 0 0,0 0 0 0 0,0 0 0 0 0,0 0 0 0 0,0 0 0 0 0,-4-2 0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2:57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80 456 0 0,'13'-37'1212'0'0,"-12"35"-1102"0"0,-1 0 0 0 0,1 0 1 0 0,-1 0-1 0 0,1 0 0 0 0,-1 0 0 0 0,0 0 1 0 0,1 0-1 0 0,-1 0 0 0 0,0 0 0 0 0,0 0 1 0 0,-1 0-1 0 0,1 0 0 0 0,0 0 0 0 0,-1 0 1 0 0,1 0-1 0 0,-2-2 0 0 0,1 3 57 0 0,-1 0 0 0 0,1 0 0 0 0,-1 1 0 0 0,1-1 0 0 0,-1 1 0 0 0,0-1-1 0 0,1 1 1 0 0,-1-1 0 0 0,1 1 0 0 0,-1 0 0 0 0,0 0 0 0 0,1 0 0 0 0,-1 0 0 0 0,0 0 0 0 0,1 0 0 0 0,-1 0 0 0 0,-3 2-1 0 0,4-2 12 0 0,0 0-1 0 0,0 0 0 0 0,-1 0 0 0 0,1 1 1 0 0,0-1-1 0 0,0 0 0 0 0,0 1 0 0 0,0-1 0 0 0,0 1 1 0 0,-1 0-1 0 0,1-1 0 0 0,0 1 0 0 0,0 0 1 0 0,0 0-1 0 0,1-1 0 0 0,-1 1 0 0 0,0 0 1 0 0,0 0-1 0 0,0 0 0 0 0,1 0 0 0 0,-1 0 0 0 0,0 0 1 0 0,1 0-1 0 0,-1 1 0 0 0,0 0 0 0 0,0 22 128 0 0,1 0 0 0 0,1 0 0 0 0,7 41 0 0 0,2 31 260 0 0,-9-37-507 0 0,3 66 181 0 0,18 125 0 0 0,9 76-239 0 0,-13-102 0 0 0,-14-174 106 0 0,-2 0 0 0 0,-8 73 1 0 0,-23 98 509 0 0,-1 14-207 0 0,18 10 721 0 0,9-182-632 0 0,-12 70 0 0 0,-4 56 794 0 0,19-167-1213 0 0,0-1 0 0 0,2 0-1 0 0,1 1 1 0 0,0-1 0 0 0,1 0-1 0 0,13 36 1 0 0,11 3-747 0 0,-4-24-4648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2:58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4609 0 0,'0'0'475'0'0,"0"1"-217"0"0,1 24 1181 0 0,2 0 0 0 0,6 30-1 0 0,-4-30-1112 0 0,-1 0 0 0 0,0 32 0 0 0,4 195 725 0 0,44 275 1 0 0,-44-429-1094 0 0,-5 147 1 0 0,4 68-31 0 0,11 71 155 0 0,-25-184-92 0 0,-1 116 1689 0 0,22-83 1377 0 0,-1 0-1632 0 0,-11-135-1585 0 0,-3-94-811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2:59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54 2304 0 0,'-3'-3'354'0'0,"0"1"0"0"0,0 0-1 0 0,0-1 1 0 0,0 0-1 0 0,0 0 1 0 0,1 0 0 0 0,-4-4-1 0 0,5 6-258 0 0,1 1 0 0 0,-1-1 0 0 0,1 1 0 0 0,-1 0 0 0 0,1-1 0 0 0,-1 0 0 0 0,1 1-1 0 0,0-1 1 0 0,-1 1 0 0 0,1-1 0 0 0,0 1 0 0 0,-1-1 0 0 0,1 0 0 0 0,0 1 0 0 0,0-1 0 0 0,-1 0 0 0 0,1 1 0 0 0,0-1 0 0 0,0 0-1 0 0,0 1 1 0 0,0-1 0 0 0,0 0 0 0 0,0 1 0 0 0,0-1 0 0 0,0 0 0 0 0,0 0 0 0 0,0 1 0 0 0,1-1 0 0 0,-1 0 0 0 0,0 1-1 0 0,0-1 1 0 0,1 1 0 0 0,-1-1 0 0 0,0 0 0 0 0,1 1 0 0 0,-1-1 0 0 0,0 1 0 0 0,1-1 0 0 0,-1 1 0 0 0,1-1 0 0 0,-1 1-1 0 0,1-1 1 0 0,-1 1 0 0 0,1-1 0 0 0,0 1 0 0 0,0-1 0 0 0,0 1-37 0 0,-1 0-1 0 0,1 1 1 0 0,0-1-1 0 0,0 0 1 0 0,-1 0-1 0 0,1 0 1 0 0,0 1-1 0 0,0-1 1 0 0,-1 0-1 0 0,1 1 1 0 0,0-1 0 0 0,-1 0-1 0 0,1 1 1 0 0,-1-1-1 0 0,1 1 1 0 0,0-1-1 0 0,-1 1 1 0 0,1-1-1 0 0,-1 1 1 0 0,1 0-1 0 0,-1-1 1 0 0,0 1 0 0 0,1 0-1 0 0,-1-1 1 0 0,0 1-1 0 0,1 0 1 0 0,-1 1-1 0 0,12 25 764 0 0,-10-22-468 0 0,19 56 758 0 0,-15-41-1048 0 0,1 0 0 0 0,0-1 0 0 0,2 0-1 0 0,0 0 1 0 0,21 31 0 0 0,-29-49-76 0 0,-1-1 0 0 0,0 1 1 0 0,1-1-1 0 0,-1 1 0 0 0,0-1 0 0 0,1 1 0 0 0,-1-1 1 0 0,1 1-1 0 0,-1-1 0 0 0,1 1 0 0 0,-1-1 0 0 0,1 1 1 0 0,0-1-1 0 0,-1 0 0 0 0,1 1 0 0 0,-1-1 1 0 0,1 0-1 0 0,0 0 0 0 0,-1 1 0 0 0,1-1 0 0 0,0 0 1 0 0,-1 0-1 0 0,1 0 0 0 0,0 0 0 0 0,-1 0 0 0 0,1 0 1 0 0,0 0-1 0 0,-1 0 0 0 0,1 0 0 0 0,0 0 0 0 0,-1 0 1 0 0,1-1-1 0 0,0 1 0 0 0,-1 0 0 0 0,1 0 1 0 0,-1-1-1 0 0,2 1 0 0 0,0-2-102 0 0,-1 0-1 0 0,1 0 1 0 0,0 0 0 0 0,0 0-1 0 0,-1 0 1 0 0,1-1 0 0 0,-1 1-1 0 0,0 0 1 0 0,0-1-1 0 0,1-2 1 0 0,3-9-541 0 0,0-1 1 0 0,3-23-1 0 0,-2-23 16 0 0,-5 39 777 0 0,9-43-1 0 0,-10 64-122 0 0,0 1 1 0 0,0 0-1 0 0,0-1 0 0 0,0 1 1 0 0,1 0-1 0 0,-1-1 0 0 0,0 1 1 0 0,0-1-1 0 0,0 1 1 0 0,0 0-1 0 0,1 0 0 0 0,-1-1 1 0 0,0 1-1 0 0,0 0 0 0 0,1-1 1 0 0,-1 1-1 0 0,0 0 0 0 0,0 0 1 0 0,1-1-1 0 0,-1 1 0 0 0,0 0 1 0 0,1 0-1 0 0,-1 0 0 0 0,0-1 1 0 0,1 1-1 0 0,-1 0 0 0 0,0 0 1 0 0,1 0-1 0 0,-1 0 0 0 0,1 0 1 0 0,-1 0-1 0 0,0 0 0 0 0,1 0 1 0 0,-1 0-1 0 0,0 0 0 0 0,1 0 1 0 0,-1 0-1 0 0,1 0 0 0 0,-1 0 1 0 0,0 0-1 0 0,1 0 0 0 0,20 13 1254 0 0,14 24 559 0 0,1 12-2657 0 0,15 19-1853 0 0,-46-63 2409 0 0,-1 0 0 0 0,2 0 0 0 0,-1-1 0 0 0,0 0 0 0 0,1 0 0 0 0,0 0 0 0 0,0 0 0 0 0,0-1 0 0 0,10 4 0 0 0,-8-4-2835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21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52 11234 0 0,'0'-2'69'0'0,"0"0"0"0"0,1 0 0 0 0,0 0 0 0 0,-1 0 0 0 0,1 0 0 0 0,0 0 0 0 0,0 0 0 0 0,0 0 0 0 0,1 0-1 0 0,-1 0 1 0 0,0 1 0 0 0,1-1 0 0 0,-1 0 0 0 0,1 1 0 0 0,-1 0 0 0 0,1-1 0 0 0,0 1 0 0 0,-1 0 0 0 0,1 0-1 0 0,0-1 1 0 0,0 2 0 0 0,0-1 0 0 0,0 0 0 0 0,0 0 0 0 0,0 1 0 0 0,2-1 0 0 0,5-2 147 0 0,-1 1 1 0 0,1 0 0 0 0,0 0 0 0 0,-1 1-1 0 0,12 0 1 0 0,-9 1 38 0 0,1 2-1 0 0,-1 0 1 0 0,0 0 0 0 0,0 1-1 0 0,0 0 1 0 0,0 1-1 0 0,0 0 1 0 0,-1 1 0 0 0,1 0-1 0 0,-1 1 1 0 0,10 7 0 0 0,-7-4-56 0 0,0 1 0 0 0,-1 0 1 0 0,0 1-1 0 0,-1 0 0 0 0,0 0 1 0 0,0 1-1 0 0,12 21 0 0 0,-17-24-92 0 0,-1 0 0 0 0,-1 0 0 0 0,0 1-1 0 0,0-1 1 0 0,-1 1 0 0 0,0 0 0 0 0,0 0-1 0 0,-1 0 1 0 0,-1 1 0 0 0,0-1 0 0 0,0 0-1 0 0,-1 1 1 0 0,0-1 0 0 0,-1 1 0 0 0,0-1-1 0 0,-3 12 1 0 0,-1-4-132 0 0,-1 0 1 0 0,0-1-1 0 0,-2 0 0 0 0,0 0 1 0 0,-1-1-1 0 0,0 0 0 0 0,-1 0 0 0 0,-15 17 1 0 0,8-12-778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3:00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6449 0 0,'0'0'499'0'0,"16"24"1379"0"0,16 52-678 0 0,-24-51-2261 0 0,23 43 0 0 0,-26-59 319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3:00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2 5065 0 0,'-9'-1'448'0'0,"5"1"-352"0"0,0 0-96 0 0,0 0 0 0 0,3 0 96 0 0,0 0 112 0 0,-1 1-104 0 0,0 0-224 0 0,0 2-40 0 0,1 0-16 0 0,1 0 0 0 0,1 1-408 0 0,1-1-88 0 0,2 1-8 0 0,0 0-8 0 0,1 1 536 0 0,-1 0 152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3:00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0 920 0 0,'-7'10'228'0'0,"0"0"0"0"0,0 1 0 0 0,1-1 0 0 0,0 1 0 0 0,0 0 0 0 0,2 1 1 0 0,-1-1-1 0 0,1 1 0 0 0,1 0 0 0 0,0 0 0 0 0,1 0 0 0 0,0 0 0 0 0,1 14 0 0 0,0-25-230 0 0,1-1-1 0 0,0 0 1 0 0,0 0 0 0 0,0 0-1 0 0,0 1 1 0 0,0-1 0 0 0,0 0 0 0 0,0 0-1 0 0,0 1 1 0 0,0-1 0 0 0,0 0 0 0 0,0 0-1 0 0,0 0 1 0 0,0 1 0 0 0,0-1-1 0 0,0 0 1 0 0,0 0 0 0 0,0 1 0 0 0,0-1-1 0 0,0 0 1 0 0,0 0 0 0 0,0 0-1 0 0,0 1 1 0 0,0-1 0 0 0,1 0 0 0 0,-1 0-1 0 0,0 0 1 0 0,0 1 0 0 0,0-1 0 0 0,0 0-1 0 0,0 0 1 0 0,1 0 0 0 0,-1 0-1 0 0,0 0 1 0 0,0 1 0 0 0,0-1 0 0 0,1 0-1 0 0,-1 0 1 0 0,0 0 0 0 0,0 0-1 0 0,0 0 1 0 0,1 0 0 0 0,-1 0 0 0 0,0 0-1 0 0,9-9-523 0 0,8-19-333 0 0,-16 27 867 0 0,6-15-254 0 0,13-24-124 0 0,-19 39 386 0 0,-1 0 0 0 0,1-1-1 0 0,0 1 1 0 0,0 0 0 0 0,0 0-1 0 0,0 0 1 0 0,0 0 0 0 0,0 0-1 0 0,0 0 1 0 0,0 0 0 0 0,0 0 0 0 0,0 0-1 0 0,0 1 1 0 0,1-1 0 0 0,-1 0-1 0 0,0 1 1 0 0,1-1 0 0 0,-1 1-1 0 0,0-1 1 0 0,1 1 0 0 0,-1 0-1 0 0,1-1 1 0 0,2 1 0 0 0,-3 1 84 0 0,1 0-1 0 0,-1 0 1 0 0,1 0 0 0 0,-1 0 0 0 0,1 0 0 0 0,-1 0-1 0 0,1 0 1 0 0,-1 0 0 0 0,0 1 0 0 0,0-1 0 0 0,0 0-1 0 0,0 1 1 0 0,0-1 0 0 0,0 1 0 0 0,0-1 0 0 0,0 1-1 0 0,0 2 1 0 0,12 30 1319 0 0,-9-17-1101 0 0,0-1-1 0 0,-2 1 1 0 0,0 0-1 0 0,0 0 1 0 0,-3 28-1 0 0,1-38-328 0 0,-1 0-1 0 0,0 0 0 0 0,0 0 1 0 0,0 1-1 0 0,-1-1 0 0 0,0-1 1 0 0,-1 1-1 0 0,0 0 1 0 0,0 0-1 0 0,0-1 0 0 0,-1 0 1 0 0,0 0-1 0 0,0 0 0 0 0,0 0 1 0 0,-9 8-1 0 0,9-10-633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3:01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4145 0 0,'-1'0'53'0'0,"1"0"1"0"0,-1 0-1 0 0,1 0 0 0 0,-1 0 1 0 0,0 0-1 0 0,1 0 1 0 0,-1 1-1 0 0,1-1 0 0 0,-1 0 1 0 0,1 0-1 0 0,-1 1 0 0 0,1-1 1 0 0,-1 0-1 0 0,1 1 1 0 0,-1-1-1 0 0,1 0 0 0 0,0 1 1 0 0,-1-1-1 0 0,1 1 0 0 0,-1-1 1 0 0,1 0-1 0 0,0 1 1 0 0,-1-1-1 0 0,1 1 0 0 0,0-1 1 0 0,0 1-1 0 0,0-1 1 0 0,-1 1-1 0 0,1 0 0 0 0,-2 23 1277 0 0,12 23 536 0 0,27 49-863 0 0,-22-59-414 0 0,15 52-1 0 0,-29-87-604 0 0,-3-7-239 0 0,1 0 0 0 0,0 0 0 0 0,0 0 0 0 0,0 0 0 0 0,1-1 0 0 0,0 1 0 0 0,0-7 0 0 0,0 8 416 0 0,-1-12-119 0 0,0 0-1 0 0,1 1 1 0 0,3-24-1 0 0,-2 36 9 0 0,-1 0 0 0 0,0-1-1 0 0,1 1 1 0 0,0 0-1 0 0,-1 0 1 0 0,1 0 0 0 0,0 0-1 0 0,1 1 1 0 0,-1-1-1 0 0,0 0 1 0 0,1 0-1 0 0,0 1 1 0 0,-1-1 0 0 0,1 1-1 0 0,0-1 1 0 0,0 1-1 0 0,1 0 1 0 0,-1 0 0 0 0,0 0-1 0 0,1 0 1 0 0,-1 0-1 0 0,1 0 1 0 0,5-2 0 0 0,-6 4-27 0 0,0 0 0 0 0,0 0 0 0 0,0 0 0 0 0,0 0 0 0 0,0 0 0 0 0,0 0 0 0 0,0 1 0 0 0,0-1 0 0 0,-1 1 0 0 0,1-1 0 0 0,0 1 0 0 0,0 0 1 0 0,0 0-1 0 0,0 0 0 0 0,-1 0 0 0 0,1 0 0 0 0,0 0 0 0 0,-1 0 0 0 0,1 0 0 0 0,-1 1 0 0 0,3 2 0 0 0,29 36 669 0 0,-27-32-472 0 0,15 22 49 0 0,-12-17-789 0 0,-1-1 0 0 0,2 0 1 0 0,18 20-1 0 0,-18-25-3232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3:01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42 4609 0 0,'-5'-24'5185'0'0,"17"34"-1948"0"0,17 24-2081 0 0,-2 0 0 0 0,42 72 0 0 0,32 83-6510 0 0,-101-187 5277 0 0,7 11-4094 0 0</inkml:trace>
  <inkml:trace contextRef="#ctx0" brushRef="#br0" timeOffset="1">1 311 2304 0 0,'0'-4'414'0'0,"1"0"-1"0"0,0 0 0 0 0,0 0 0 0 0,1 0 0 0 0,-1 1 0 0 0,1-1 0 0 0,0 0 0 0 0,4-5 1 0 0,17-27 1113 0 0,1 1 1 0 0,56-60 0 0 0,-51 66-1752 0 0,46-36 0 0 0,-60 54-3453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3:05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28 121 3617 0 0,'-13'-34'400'0'0,"10"28"-301"0"0,1 1 1 0 0,0-1-1 0 0,0 0 0 0 0,0 0 0 0 0,1 0 0 0 0,-2-8 1 0 0,5 11-6 0 0,-1 1 0 0 0,0-1 1 0 0,1 1-1 0 0,0-1 0 0 0,0 1 0 0 0,-1-1 1 0 0,2 1-1 0 0,-1 0 0 0 0,0 0 1 0 0,0 0-1 0 0,1 0 0 0 0,-1 0 1 0 0,1 1-1 0 0,-1-1 0 0 0,1 1 0 0 0,4-2 1 0 0,-6 3 30 0 0,-1 0 0 0 0,1 1 0 0 0,-1-1 0 0 0,0 0 0 0 0,1 1 1 0 0,-1-1-1 0 0,0 1 0 0 0,1-1 0 0 0,-1 1 0 0 0,0-1 0 0 0,0 0 0 0 0,0 1 1 0 0,1-1-1 0 0,-1 1 0 0 0,0-1 0 0 0,0 1 0 0 0,0 0 0 0 0,0-1 0 0 0,0 1 1 0 0,0-1-1 0 0,0 1 0 0 0,0-1 0 0 0,0 1 0 0 0,0-1 0 0 0,0 1 0 0 0,0-1 1 0 0,-1 1-1 0 0,-2 21 1123 0 0,3-18-1325 0 0,-8 80 1160 0 0,5 149-1 0 0,8-189-1098 0 0,2-1 0 0 0,2 0 1 0 0,17 53-1 0 0,-1-3-1 0 0,-16-52 35 0 0,-2 1 0 0 0,-2 0 0 0 0,-2 0 0 0 0,-2 0 0 0 0,-1 0 1 0 0,-2 1-1 0 0,-3-1 0 0 0,-1-1 0 0 0,-11 43 0 0 0,4-27 153 0 0,2 0 0 0 0,3 1 1 0 0,2 0-1 0 0,3 1 0 0 0,6 91 0 0 0,6-64-174 0 0,7 113-34 0 0,-26 108 400 0 0,11-235 471 0 0,14 96 0 0 0,-4-63-168 0 0,-4-53 150 0 0,19 73 0 0 0,-2-14 280 0 0,-20-82-1036 0 0,-1 0 0 0 0,-1 0 0 0 0,-3 46 0 0 0,1-75-64 0 0,0 4-5 0 0,-1-1-1 0 0,1 0 0 0 0,0 0 1 0 0,0 0-1 0 0,1 0 1 0 0,-1 1-1 0 0,0-1 1 0 0,1 0-1 0 0,0 0 1 0 0,0 0-1 0 0,2 6 1 0 0,3-17-2157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3:07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139 101 2937 0 0,'-4'-9'-92'0'0,"0"1"1"0"0,-1-1 0 0 0,0 1 0 0 0,0 1 0 0 0,-1-1 0 0 0,0 1-1 0 0,0 0 1 0 0,0 0 0 0 0,-10-7 0 0 0,-9-2 7511 0 0,25 16-7297 0 0,-8 13 1129 0 0,-2 19-402 0 0,-4 57 93 0 0,4 1 0 0 0,2 96 0 0 0,8-170-871 0 0,1 32 146 0 0,14 94 0 0 0,1 15 82 0 0,22 305-150 0 0,-31-394-170 0 0,-3 109-1 0 0,-5-122-16 0 0,-5 213 119 0 0,2 121 51 0 0,2-254 320 0 0,-1-93-230 0 0,2 0 0 0 0,2 0 1 0 0,9 54-1 0 0,11 56-63 0 0,-10-68-10 0 0,-9-58-59 0 0,1 0-1 0 0,2-1 0 0 0,13 46 1 0 0,-5-46-91 0 0,-11-22 0 0 0,0 0 0 0 0,0 0 0 0 0,0 0 0 0 0,-1 0 0 0 0,0 1 0 0 0,1-1 0 0 0,-1 0 0 0 0,0 1 0 0 0,-1-1 0 0 0,1 0 0 0 0,-1 1 0 0 0,1 4 0 0 0,0 23-2081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3:23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18 2345 0 0,'-1'0'8'0'0,"-1"0"1"0"0,1 1 0 0 0,-1-1 0 0 0,0 0 0 0 0,1 0 0 0 0,-1 0 0 0 0,0 0 0 0 0,1-1 0 0 0,-1 1 0 0 0,0 0 0 0 0,1-1-1 0 0,-1 1 1 0 0,0-1 0 0 0,1 0 0 0 0,-1 1 0 0 0,1-1 0 0 0,-1 0 0 0 0,1 0 0 0 0,0 0 0 0 0,-1 0 0 0 0,1 0 0 0 0,0 0-1 0 0,0 0 1 0 0,0 0 0 0 0,-1-1 0 0 0,0-1 0 0 0,2 3 169 0 0,6 1 1692 0 0,-3-1-1792 0 0,0 1 1 0 0,0 0-1 0 0,0 0 1 0 0,0 0-1 0 0,0 0 1 0 0,0 1-1 0 0,0-1 1 0 0,0 1-1 0 0,-1 0 1 0 0,1 0-1 0 0,0 0 1 0 0,-1 0-1 0 0,0 0 1 0 0,1 0-1 0 0,-1 1 1 0 0,0-1-1 0 0,0 1 1 0 0,0-1-1 0 0,-1 1 0 0 0,1 0 1 0 0,-1 0-1 0 0,1 0 1 0 0,-1 0-1 0 0,0 0 1 0 0,0 0-1 0 0,0 0 1 0 0,-1 0-1 0 0,1 0 1 0 0,-1 0-1 0 0,0 1 1 0 0,0 3-1 0 0,0 39 29 0 0,-2 0-1 0 0,-16 85 0 0 0,-2 40 343 0 0,18 249 372 0 0,-1-253-743 0 0,0-101-27 0 0,7 97 1 0 0,12-29-89 0 0,15 209-139 0 0,-41-131 308 0 0,3-114-139 0 0,6-69-275 0 0,0 1-1 0 0,2-1 1 0 0,1 0 0 0 0,2 1-1 0 0,11 47 1 0 0,-10-61-2337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3:24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1 2304 0 0,'-4'4'879'0'0,"0"1"0"0"0,0 0 0 0 0,0 0 0 0 0,1 0-1 0 0,-1 1 1 0 0,1-1 0 0 0,-4 12 0 0 0,4-8-353 0 0,0 1 1 0 0,1-1 0 0 0,0 1-1 0 0,0 15 1 0 0,1 7-714 0 0,3 0-1 0 0,6 42 1 0 0,-1-9 624 0 0,20 333-772 0 0,-24-191-1281 0 0,-1-52 590 0 0,-4-76 1387 0 0,-17 121 0 0 0,1-28 69 0 0,12-70 417 0 0,-17 167 2539 0 0,1-14-871 0 0,13-119-1793 0 0,5-96-458 0 0,4 54 0 0 0,8-39-4650 0 0,-2-42 715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3:46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2100 3225 0 0,'0'0'85'0'0,"-1"1"1"0"0,1-1-1 0 0,0 1 1 0 0,0-1-1 0 0,0 1 1 0 0,0 0 0 0 0,0-1-1 0 0,0 1 1 0 0,0-1-1 0 0,0 1 1 0 0,0-1-1 0 0,0 1 1 0 0,0-1-1 0 0,0 1 1 0 0,0 0-1 0 0,0-1 1 0 0,1 1-1 0 0,-1-1 1 0 0,0 1 0 0 0,0-1-1 0 0,1 1 1 0 0,-1-1-1 0 0,0 1 1 0 0,1-1-1 0 0,-1 0 1 0 0,0 1-1 0 0,1-1 1 0 0,-1 1-1 0 0,1-1 1 0 0,-1 0 0 0 0,0 1-1 0 0,1-1 1 0 0,-1 0-1 0 0,1 0 1 0 0,-1 1-1 0 0,1-1 1 0 0,-1 0-1 0 0,1 0 1 0 0,0 0-1 0 0,-1 0 1 0 0,1 1 0 0 0,0-2 82 0 0,0 1 1 0 0,0-1-1 0 0,0 1 1 0 0,0-1-1 0 0,0 1 1 0 0,0-1-1 0 0,0 1 1 0 0,0-1 0 0 0,0 0-1 0 0,0 0 1 0 0,-1 1-1 0 0,1-1 1 0 0,0 0-1 0 0,-1 0 1 0 0,1 0-1 0 0,0 0 1 0 0,0-1-1 0 0,5-14 85 0 0,0 0 1 0 0,-2-1-1 0 0,0 1 0 0 0,0-1 0 0 0,-2 0 0 0 0,0 0 0 0 0,0-22 0 0 0,6-45 371 0 0,19-90 590 0 0,24-116-410 0 0,18-171-459 0 0,-49 291 63 0 0,-4 35 48 0 0,42-253 1077 0 0,-50 348-1359 0 0,16-59 148 0 0,-21 89-286 0 0,0 1 1 0 0,1-1 0 0 0,1 1-1 0 0,-1-1 1 0 0,1 1 0 0 0,1 0 0 0 0,8-10-1 0 0,-13 17-71 0 0,1 1 0 0 0,-1-1-1 0 0,1 0 1 0 0,-1 1 0 0 0,1-1-1 0 0,0 1 1 0 0,0-1 0 0 0,0 1-1 0 0,0 0 1 0 0,0 0 0 0 0,0 0-1 0 0,0 0 1 0 0,0 0 0 0 0,0 0 0 0 0,0 0-1 0 0,1 1 1 0 0,-1-1 0 0 0,0 1-1 0 0,0 0 1 0 0,1-1 0 0 0,-1 1-1 0 0,0 0 1 0 0,1 1 0 0 0,-1-1-1 0 0,0 0 1 0 0,0 1 0 0 0,1-1 0 0 0,-1 1-1 0 0,0-1 1 0 0,0 1 0 0 0,0 0-1 0 0,0 0 1 0 0,0 0 0 0 0,3 2-1 0 0,0 1-35 0 0,-1-1-1 0 0,1 2 1 0 0,0-1-1 0 0,-1 0 1 0 0,0 1-1 0 0,0 0 1 0 0,0 0-1 0 0,-1 0 1 0 0,0 1-1 0 0,0-1 1 0 0,4 10-1 0 0,23 71-311 0 0,-22-59 48 0 0,1 0 0 0 0,2 0 0 0 0,0-1 1 0 0,2 0-1 0 0,21 32 0 0 0,-34-58 316 0 0,0 1 0 0 0,1-1 0 0 0,-1 1 0 0 0,0-1 0 0 0,0 0 0 0 0,0 1-1 0 0,1-1 1 0 0,-1 0 0 0 0,0 1 0 0 0,1-1 0 0 0,-1 0 0 0 0,0 1 0 0 0,1-1 0 0 0,-1 0 0 0 0,0 0 0 0 0,1 1 0 0 0,-1-1 0 0 0,1 0 0 0 0,-1 0 0 0 0,0 0 0 0 0,1 0-1 0 0,-1 1 1 0 0,1-1 0 0 0,-1 0 0 0 0,1 0 0 0 0,-1 0 0 0 0,1 0 0 0 0,-1 0 0 0 0,0 0 0 0 0,1 0 0 0 0,-1 0 0 0 0,1 0 0 0 0,-1 0 0 0 0,1-1 0 0 0,-1 1 0 0 0,1 0-1 0 0,-1 0 1 0 0,0 0 0 0 0,1-1 0 0 0,10-19-159 0 0,0-30 703 0 0,-11 50-505 0 0,5-85 620 0 0,-5 56-554 0 0,7-42 0 0 0,-5 59-86 0 0,-2 9 0 0 0,0 0 0 0 0,0 0 0 0 0,1 0 0 0 0,-1 0 0 0 0,1 0 0 0 0,-1 0 0 0 0,1 0 0 0 0,0 0 0 0 0,0 0 0 0 0,0 0 0 0 0,1 1 0 0 0,-1-1 0 0 0,1 0 0 0 0,-1 1 0 0 0,1-1 0 0 0,0 1 0 0 0,4-4 0 0 0,-5 6 7 0 0,-1 0-1 0 0,1 0 1 0 0,0 0 0 0 0,0 1-1 0 0,-1-1 1 0 0,1 0 0 0 0,0 0-1 0 0,-1 1 1 0 0,1-1 0 0 0,-1 0-1 0 0,1 1 1 0 0,0-1 0 0 0,-1 1-1 0 0,1-1 1 0 0,-1 1 0 0 0,1-1-1 0 0,-1 1 1 0 0,1-1 0 0 0,-1 1-1 0 0,0 0 1 0 0,1-1 0 0 0,-1 1-1 0 0,0 0 1 0 0,1-1 0 0 0,-1 2-1 0 0,13 22 135 0 0,-11-19-135 0 0,22 42-24 0 0,-11-19-24 0 0,1-2-1 0 0,1 0 0 0 0,1 0 0 0 0,22 24 0 0 0,-37-48 44 0 0,0-1 0 0 0,0 0 0 0 0,0 0 0 0 0,0 0 0 0 0,0 0 0 0 0,0 0 0 0 0,0 0 0 0 0,0 0 0 0 0,1 0 0 0 0,-1 0 0 0 0,0-1 0 0 0,1 1 0 0 0,-1-1 0 0 0,1 1 0 0 0,-1-1 0 0 0,0 1 0 0 0,1-1 0 0 0,-1 0 0 0 0,1 1 0 0 0,-1-1 0 0 0,1 0 0 0 0,-1 0 0 0 0,1 0-1 0 0,3-1 1 0 0,-3 0 3 0 0,0 0 0 0 0,0 0 0 0 0,1-1-1 0 0,-1 1 1 0 0,0 0 0 0 0,0-1 0 0 0,0 0-1 0 0,0 1 1 0 0,-1-1 0 0 0,1 0 0 0 0,0 0-1 0 0,-1 0 1 0 0,3-4 0 0 0,3-8 11 0 0,1-1 1 0 0,-2 1-1 0 0,8-27 0 0 0,-13 38-17 0 0,5-16-25 0 0,18-48 90 0 0,-22 62-65 0 0,0 1 0 0 0,0 0 1 0 0,0 0-1 0 0,1 0 0 0 0,0 0 0 0 0,-1 0 0 0 0,2 0 0 0 0,-1 1 0 0 0,0-1 0 0 0,1 1 0 0 0,6-5 0 0 0,-9 8 14 0 0,-1-1-1 0 0,1 1 0 0 0,0 0 1 0 0,0 0-1 0 0,0 0 0 0 0,0-1 1 0 0,0 1-1 0 0,-1 0 0 0 0,1 0 1 0 0,0 0-1 0 0,0 1 0 0 0,0-1 1 0 0,0 0-1 0 0,0 0 0 0 0,-1 0 1 0 0,1 1-1 0 0,0-1 0 0 0,0 0 1 0 0,0 1-1 0 0,-1-1 0 0 0,1 0 1 0 0,0 1-1 0 0,-1-1 0 0 0,1 1 1 0 0,0 0-1 0 0,-1-1 0 0 0,1 1 1 0 0,0-1-1 0 0,-1 1 0 0 0,1 0 1 0 0,-1 0-1 0 0,1-1 0 0 0,-1 1 1 0 0,0 0-1 0 0,1 0 0 0 0,-1-1 1 0 0,0 1-1 0 0,1 0 0 0 0,-1 1 1 0 0,13 40 445 0 0,-12-37-439 0 0,6 24 25 0 0,-3-11-13 0 0,1 1 1 0 0,0-1-1 0 0,1 0 1 0 0,1 0 0 0 0,17 29-1 0 0,-24-47-33 0 0,1 0 1 0 0,0 0-1 0 0,-1 0 0 0 0,1 0 0 0 0,0 0 1 0 0,0 0-1 0 0,-1 0 0 0 0,1 0 0 0 0,0 0 0 0 0,-1 0 1 0 0,1-1-1 0 0,0 1 0 0 0,-1 0 0 0 0,1 0 0 0 0,-1-1 1 0 0,1 1-1 0 0,0 0 0 0 0,-1-1 0 0 0,1 1 1 0 0,-1-1-1 0 0,1 1 0 0 0,-1 0 0 0 0,1-1 0 0 0,-1 1 1 0 0,1-1-1 0 0,-1 0 0 0 0,0 1 0 0 0,1-1 0 0 0,-1 1 1 0 0,0-1-1 0 0,1 0 0 0 0,-1 0 0 0 0,16-21-145 0 0,-10 11 76 0 0,0 0 0 0 0,-1-1 0 0 0,6-19 0 0 0,12-23 148 0 0,-23 53-114 0 0,1 0-1 0 0,-1 0 1 0 0,1 0 0 0 0,-1 0-1 0 0,1 0 1 0 0,-1 0-1 0 0,1 0 1 0 0,0 0 0 0 0,0 0-1 0 0,-1 1 1 0 0,1-1 0 0 0,0 0-1 0 0,0 1 1 0 0,0-1-1 0 0,0 0 1 0 0,0 1 0 0 0,0-1-1 0 0,0 1 1 0 0,0-1-1 0 0,0 1 1 0 0,0 0 0 0 0,0 0-1 0 0,0-1 1 0 0,0 1-1 0 0,0 0 1 0 0,0 0 0 0 0,2 0-1 0 0,1 1-114 0 0,-1 0 0 0 0,0 0 0 0 0,0 0 0 0 0,0 1 0 0 0,0-1 0 0 0,0 1 0 0 0,4 2 0 0 0,21 10-1411 0 0,-27-14 1479 0 0,0 1 0 0 0,1-1 0 0 0,-1 0 0 0 0,0 0 0 0 0,0 0 0 0 0,0 0 0 0 0,0 0 0 0 0,0-1 0 0 0,0 1 0 0 0,0 0 0 0 0,1 0 0 0 0,-1-1-1 0 0,0 1 1 0 0,0-1 0 0 0,0 1 0 0 0,0-1 0 0 0,0 1 0 0 0,0-1 0 0 0,-1 0 0 0 0,1 1 0 0 0,0-1 0 0 0,0 0 0 0 0,0 0 0 0 0,-1 0 0 0 0,2-1 0 0 0,2-3 349 0 0,0-1 0 0 0,-1 0 0 0 0,0 0 0 0 0,5-12 0 0 0,6-12 2526 0 0,-14 29-2705 0 0,0 0 1 0 0,0 0-1 0 0,1 1 0 0 0,-1-1 1 0 0,0 0-1 0 0,1 0 1 0 0,-1 0-1 0 0,1 1 0 0 0,-1-1 1 0 0,1 0-1 0 0,-1 1 1 0 0,1-1-1 0 0,0 0 0 0 0,-1 1 1 0 0,1-1-1 0 0,0 1 1 0 0,-1-1-1 0 0,1 1 0 0 0,0-1 1 0 0,0 1-1 0 0,-1 0 1 0 0,1-1-1 0 0,0 1 0 0 0,0 0 1 0 0,0 0-1 0 0,0-1 1 0 0,-1 1-1 0 0,1 0 0 0 0,0 0 1 0 0,0 0-1 0 0,0 0 1 0 0,1 0-1 0 0,-1 1-45 0 0,1 1 0 0 0,-1-1-1 0 0,0 0 1 0 0,1 0 0 0 0,-1 1 0 0 0,0-1 0 0 0,0 1-1 0 0,0-1 1 0 0,0 1 0 0 0,-1-1 0 0 0,1 1 0 0 0,0 0-1 0 0,0 3 1 0 0,5 8 3 0 0,1 0-1 0 0,12 20 1 0 0,-13-23-18 0 0,0 0 1 0 0,0 0 0 0 0,-1 1-1 0 0,0 0 1 0 0,4 14 0 0 0,-7-17-23 0 0,45 218 1260 0 0,-11 121-689 0 0,-8 144-6 0 0,-10-301-560 0 0,-5-81-19 0 0,21 135-850 0 0,1 4 245 0 0,-25-173 464 0 0,2-1 1 0 0,26 79-1 0 0,-26-113-14 0 0,27 61-1 0 0,-32-85 129 0 0,1-1 1 0 0,1 0-1 0 0,0-1 0 0 0,1 1 0 0 0,0-2 0 0 0,20 20 1 0 0,-28-31 15 0 0,-1 0 0 0 0,1 0 1 0 0,0-1-1 0 0,0 1 1 0 0,-1 0-1 0 0,1-1 1 0 0,0 0-1 0 0,1 1 1 0 0,-1-1-1 0 0,0 0 1 0 0,0 0-1 0 0,0-1 1 0 0,1 1-1 0 0,-1 0 1 0 0,0-1-1 0 0,1 1 1 0 0,-1-1-1 0 0,1 0 1 0 0,-1 1-1 0 0,0-1 1 0 0,1 0-1 0 0,-1-1 1 0 0,1 1-1 0 0,-1 0 1 0 0,4-2-1 0 0,-1 0 3 0 0,-1-1 0 0 0,0 0 1 0 0,0 0-1 0 0,0 0 0 0 0,-1 0 0 0 0,1 0 0 0 0,-1-1 0 0 0,0 0 1 0 0,0 0-1 0 0,0 0 0 0 0,0 0 0 0 0,1-4 0 0 0,22-39-50 0 0,-2-1 0 0 0,30-88-1 0 0,-36 61-174 0 0,-15 56 144 0 0,2 0 0 0 0,9-28 0 0 0,-10 52 321 0 0,0 1-1 0 0,0-1 1 0 0,0 1 0 0 0,-1 0-1 0 0,0 0 1 0 0,3 8 0 0 0,-3-7-162 0 0,1 1 1 0 0,0-1-1 0 0,0 0 1 0 0,1 0 0 0 0,-1-1-1 0 0,2 1 1 0 0,-1-1-1 0 0,1 0 1 0 0,-1-1 0 0 0,11 8-1 0 0,-14-12-48 0 0,0 1 0 0 0,0-1 0 0 0,0 0 0 0 0,0 0-1 0 0,0 0 1 0 0,0 0 0 0 0,0 0 0 0 0,1 0 0 0 0,-1-1 0 0 0,0 1-1 0 0,1-1 1 0 0,-1 1 0 0 0,0-1 0 0 0,1 0 0 0 0,-1 0 0 0 0,0 0-1 0 0,1-1 1 0 0,-1 1 0 0 0,0 0 0 0 0,1-1 0 0 0,-1 1 0 0 0,0-1 0 0 0,0 0-1 0 0,1 0 1 0 0,-1 0 0 0 0,0 0 0 0 0,0 0 0 0 0,0 0 0 0 0,0-1-1 0 0,0 1 1 0 0,-1-1 0 0 0,1 1 0 0 0,0-1 0 0 0,-1 0 0 0 0,1 0 0 0 0,-1 1-1 0 0,1-1 1 0 0,-1 0 0 0 0,0 0 0 0 0,1-3 0 0 0,3-4-172 0 0,0-1 0 0 0,-1 1 0 0 0,0-1 0 0 0,4-20-1 0 0,-6 20 47 0 0,1 1 0 0 0,0 0 0 0 0,0-1-1 0 0,1 1 1 0 0,0 1 0 0 0,6-10-1 0 0,-10 17 120 0 0,0 1-1 0 0,1 0 1 0 0,-1-1-1 0 0,0 1 1 0 0,0 0-1 0 0,0-1 1 0 0,1 1-1 0 0,-1 0 1 0 0,0 0-1 0 0,0-1 1 0 0,1 1-1 0 0,-1 0 1 0 0,0 0-1 0 0,0 0 1 0 0,1-1-1 0 0,-1 1 1 0 0,0 0-1 0 0,1 0 1 0 0,-1 0-1 0 0,0 0 1 0 0,1 0-1 0 0,-1 0 1 0 0,0-1-1 0 0,1 1 1 0 0,-1 0-1 0 0,0 0 1 0 0,1 0-1 0 0,-1 0 1 0 0,0 0-1 0 0,1 0 1 0 0,-1 1-1 0 0,0-1 1 0 0,1 0-1 0 0,-1 0 1 0 0,0 0-1 0 0,1 0 1 0 0,8 13 342 0 0,3 24 378 0 0,-11-33-659 0 0,3 14 63 0 0,9 31 384 0 0,-13-47-491 0 0,1 1 0 0 0,0-1 0 0 0,0 1-1 0 0,0-1 1 0 0,1 0 0 0 0,-1 0 0 0 0,1 1-1 0 0,-1-1 1 0 0,1 0 0 0 0,0 0 0 0 0,-1 0 0 0 0,1 0-1 0 0,0-1 1 0 0,3 3 0 0 0,-3-3-37 0 0,-1-1-1 0 0,0 0 1 0 0,1 1 0 0 0,-1-1-1 0 0,0 0 1 0 0,1 0 0 0 0,-1 0-1 0 0,1 0 1 0 0,-1 0 0 0 0,0 0-1 0 0,1 0 1 0 0,-1 0 0 0 0,0 0-1 0 0,1-1 1 0 0,-1 1 0 0 0,0-1-1 0 0,1 1 1 0 0,-1-1 0 0 0,0 1-1 0 0,0-1 1 0 0,1 0 0 0 0,-1 0-1 0 0,0 1 1 0 0,0-1 0 0 0,0 0-1 0 0,0 0 1 0 0,0 0 0 0 0,0 0-1 0 0,0 0 1 0 0,-1-1 0 0 0,2-1-1 0 0,5-6-205 0 0,-1-1 0 0 0,-1 1-1 0 0,5-13 1 0 0,-1 5-34 0 0,-7 14 84 0 0,0 0 1 0 0,-1 0 0 0 0,2 0 0 0 0,-1 0 0 0 0,0 1-1 0 0,0-1 1 0 0,1 1 0 0 0,2-3 0 0 0,-4 5 117 0 0,0-1 1 0 0,0 1 0 0 0,0-1-1 0 0,0 1 1 0 0,0-1 0 0 0,0 1-1 0 0,0 0 1 0 0,0 0 0 0 0,0-1-1 0 0,0 1 1 0 0,0 0 0 0 0,0 0-1 0 0,0 0 1 0 0,0 0 0 0 0,0 0-1 0 0,0 0 1 0 0,0 0 0 0 0,0 0-1 0 0,0 0 1 0 0,0 1 0 0 0,-1-1 0 0 0,1 0-1 0 0,0 1 1 0 0,0-1 0 0 0,0 1-1 0 0,0-1 1 0 0,0 1 0 0 0,1 0-1 0 0,21 13-4497 0 0,-21-13 4522 0 0,0-1-1 0 0,0 1 1 0 0,0-1 0 0 0,0 0-1 0 0,0 0 1 0 0,0 0 0 0 0,0 0-1 0 0,0 0 1 0 0,1 0-1 0 0,-1 0 1 0 0,0 0 0 0 0,0-1-1 0 0,0 1 1 0 0,0-1 0 0 0,-1 0-1 0 0,4-1 1 0 0,3-1-31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22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1 9674 0 0,'-5'32'4510'0'0,"3"-22"-3939"0"0,-4 19 294 0 0,1 1 0 0 0,2-1 0 0 0,0 45 0 0 0,3-65-699 0 0,1 0 0 0 0,0 0 0 0 0,1 0 1 0 0,0 0-1 0 0,1 0 0 0 0,6 15 1 0 0,-7-19-66 0 0,1 0 0 0 0,-1-1 0 0 0,1 1 1 0 0,1-1-1 0 0,-1 0 0 0 0,0 0 1 0 0,1 0-1 0 0,0-1 0 0 0,0 1 0 0 0,0-1 1 0 0,0 0-1 0 0,0 0 0 0 0,6 3 0 0 0,-7-5-141 0 0,1 1-1 0 0,-1-1 0 0 0,1 0 0 0 0,-1 0 0 0 0,1 0 0 0 0,0 0 0 0 0,-1-1 1 0 0,1 1-1 0 0,0-1 0 0 0,0 0 0 0 0,-1 0 0 0 0,1-1 0 0 0,6 0 1 0 0,28-13-6553 0 0,-23 5 715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3:46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86 2072 0 0,'-4'-4'74'0'0,"0"0"0"0"0,0 0-1 0 0,-1 0 1 0 0,0 1 0 0 0,-6-4 0 0 0,10 6-66 0 0,0 1 0 0 0,1-1 0 0 0,-1 1 0 0 0,0 0 0 0 0,0 0 0 0 0,1-1 0 0 0,-1 1 1 0 0,0 0-1 0 0,0 0 0 0 0,1 0 0 0 0,-1 0 0 0 0,0 0 0 0 0,0 0 0 0 0,1 0 0 0 0,-1 0 1 0 0,0 0-1 0 0,0 0 0 0 0,0 0 0 0 0,1 0 0 0 0,-1 1 0 0 0,0-1 0 0 0,1 0 0 0 0,-1 1 1 0 0,0-1-1 0 0,0 0 0 0 0,1 1 0 0 0,-1-1 0 0 0,1 1 0 0 0,-1-1 0 0 0,0 1 0 0 0,1-1 1 0 0,-1 1-1 0 0,1-1 0 0 0,-1 1 0 0 0,1 0 0 0 0,0-1 0 0 0,-1 1 0 0 0,1 0 0 0 0,-1-1 1 0 0,1 1-1 0 0,0 0 0 0 0,0 0 0 0 0,-1-1 0 0 0,1 1 0 0 0,0 0 0 0 0,0 0 0 0 0,0-1 1 0 0,0 3-1 0 0,-1 1 56 0 0,-4 32 1499 0 0,4-35-1531 0 0,1-1-1 0 0,0 1 1 0 0,0 0-1 0 0,0-1 1 0 0,0 1 0 0 0,0 0-1 0 0,0-1 1 0 0,0 1-1 0 0,1 0 1 0 0,-1-1 0 0 0,0 1-1 0 0,0 0 1 0 0,0-1-1 0 0,1 1 1 0 0,-1-1-1 0 0,0 1 1 0 0,1 0 0 0 0,-1-1-1 0 0,0 1 1 0 0,1-1-1 0 0,-1 1 1 0 0,1-1 0 0 0,-1 1-1 0 0,1-1 1 0 0,-1 1-1 0 0,1-1 1 0 0,-1 0 0 0 0,1 1-1 0 0,-1-1 1 0 0,1 0-1 0 0,0 1 1 0 0,-1-1 0 0 0,1 0-1 0 0,-1 0 1 0 0,1 0-1 0 0,0 1 1 0 0,-1-1 0 0 0,1 0-1 0 0,0 0 1 0 0,-1 0-1 0 0,1 0 1 0 0,0 0 0 0 0,-1 0-1 0 0,1 0 1 0 0,1-1-1 0 0,11-2 1177 0 0,0 1-1 0 0,1 1 0 0 0,-1 0 1 0 0,1 0-1 0 0,16 3 0 0 0,-27-2-1153 0 0,0 0 0 0 0,-1 0 0 0 0,1 0 1 0 0,0-1-1 0 0,0 1 0 0 0,0-1 0 0 0,-1 1 0 0 0,1-1 0 0 0,0 0 0 0 0,-1 0 0 0 0,1 0 0 0 0,0-1 0 0 0,-1 1 0 0 0,1 0 0 0 0,-1-1 0 0 0,0 0 0 0 0,0 0 0 0 0,1 1 0 0 0,2-5 0 0 0,2-3 46 0 0,1 0 1 0 0,-2-1 0 0 0,10-17 0 0 0,-11 18-164 0 0,0 0 0 0 0,1 1 0 0 0,11-14-1 0 0,-11 20-1319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3:48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2294 1376 0 0,'2'-38'2624'0'0,"2"-1"0"0"0,15-66 0 0 0,-10 64-2173 0 0,-1 0-1 0 0,1-46 1 0 0,-6-270 1584 0 0,-2 89-1630 0 0,-1 138 298 0 0,0 117-686 0 0,1-1-1 0 0,0 1 1 0 0,1-1-1 0 0,1 1 1 0 0,0 0-1 0 0,7-18 1 0 0,-4 20 184 0 0,-1 2-158 0 0,-1 0 0 0 0,0 0 0 0 0,0 0 0 0 0,4-20 0 0 0,19-108 1525 0 0,-23 83-1498 0 0,-2-82 0 0 0,0-21 12 0 0,4 87-36 0 0,4 0 0 0 0,25-91 0 0 0,-26 131 147 0 0,1 1-1 0 0,27-51 0 0 0,-28 56-192 0 0,-8 19 0 0 0,1 1 0 0 0,-1-1 0 0 0,1 0 0 0 0,0 1 0 0 0,1-1 0 0 0,-1 1 0 0 0,1 0 0 0 0,-1 0 0 0 0,1 0 0 0 0,4-4 0 0 0,-6 8-1 0 0,0 0 1 0 0,-1 0-1 0 0,1 0 1 0 0,0 0-1 0 0,0 0 1 0 0,-1 0-1 0 0,1 0 1 0 0,0 0 0 0 0,0 0-1 0 0,-1 0 1 0 0,1 0-1 0 0,0 1 1 0 0,-1-1-1 0 0,1 0 1 0 0,0 1-1 0 0,-1-1 1 0 0,1 0-1 0 0,0 1 1 0 0,-1-1 0 0 0,1 1-1 0 0,-1-1 1 0 0,1 1-1 0 0,-1-1 1 0 0,1 1-1 0 0,-1-1 1 0 0,1 1-1 0 0,-1-1 1 0 0,0 1 0 0 0,1 0-1 0 0,-1-1 1 0 0,0 1-1 0 0,1 0 1 0 0,-1-1-1 0 0,0 1 1 0 0,1 1-1 0 0,10 26-141 0 0,2 23 57 0 0,-11-38 33 0 0,1 1 1 0 0,1-1-1 0 0,0 0 0 0 0,0 0 1 0 0,2-1-1 0 0,0 1 0 0 0,0-1 1 0 0,1 0-1 0 0,9 12 0 0 0,-15-23 36 0 0,0 0 0 0 0,-1 0 0 0 0,1 0 0 0 0,0 0 0 0 0,0 0 0 0 0,0 0 0 0 0,0 0 0 0 0,-1 0 0 0 0,1 0 0 0 0,0 0 0 0 0,1-1 0 0 0,-1 1 0 0 0,0 0 0 0 0,0-1 0 0 0,0 1 0 0 0,0-1 0 0 0,0 0 0 0 0,1 1 0 0 0,-1-1 0 0 0,0 0 0 0 0,0 0 0 0 0,1 1 0 0 0,-1-1 0 0 0,0 0 0 0 0,2 0 0 0 0,-1-1-51 0 0,-1 0-1 0 0,1-1 0 0 0,-1 1 1 0 0,1 0-1 0 0,-1 0 0 0 0,0-1 1 0 0,1 1-1 0 0,-1-1 1 0 0,0 1-1 0 0,0-1 0 0 0,0 1 1 0 0,0-1-1 0 0,0 0 0 0 0,0 1 1 0 0,0-1-1 0 0,-1 0 0 0 0,1-2 1 0 0,0 2-30 0 0,16-35-909 0 0,-17 35 984 0 0,1 1-1 0 0,-1 0 1 0 0,1-1-1 0 0,0 1 1 0 0,-1 0-1 0 0,1-1 1 0 0,0 1-1 0 0,0 0 1 0 0,0 0-1 0 0,0 0 1 0 0,0 0-1 0 0,0 0 1 0 0,0 0-1 0 0,0 0 1 0 0,1 0-1 0 0,-1 1 1 0 0,0-1-1 0 0,0 0 0 0 0,1 1 1 0 0,-1-1-1 0 0,1 1 1 0 0,1-1-1 0 0,-2 1 37 0 0,0 1-1 0 0,1-1 1 0 0,-1 1-1 0 0,0 0 0 0 0,0 0 1 0 0,0-1-1 0 0,0 1 1 0 0,0 0-1 0 0,-1 0 0 0 0,1 0 1 0 0,0 0-1 0 0,0 0 1 0 0,0 0-1 0 0,-1 0 0 0 0,1 0 1 0 0,-1 0-1 0 0,1 0 0 0 0,-1 1 1 0 0,1 1-1 0 0,9 31 576 0 0,-5-19-368 0 0,-3-8-167 0 0,0-1 0 0 0,1 1 0 0 0,0-1 0 0 0,0 0 0 0 0,1 0 1 0 0,0 0-1 0 0,5 6 0 0 0,-8-11-87 0 0,0 0-1 0 0,0 0 1 0 0,0 0 0 0 0,1 1 0 0 0,-1-1 0 0 0,0-1 0 0 0,1 1-1 0 0,-1 0 1 0 0,1 0 0 0 0,-1 0 0 0 0,1-1 0 0 0,-1 1 0 0 0,1-1-1 0 0,0 1 1 0 0,-1-1 0 0 0,1 0 0 0 0,0 1 0 0 0,-1-1 0 0 0,1 0-1 0 0,0 0 1 0 0,-1 0 0 0 0,1-1 0 0 0,0 1 0 0 0,-1 0 0 0 0,1-1-1 0 0,0 1 1 0 0,-1 0 0 0 0,1-1 0 0 0,-1 0 0 0 0,1 1-1 0 0,-1-1 1 0 0,1 0 0 0 0,-1 0 0 0 0,2-1 0 0 0,5-4-79 0 0,-2 0 0 0 0,1-1 0 0 0,-1 0 0 0 0,0 0 0 0 0,0 0 0 0 0,9-16 0 0 0,-11 16 29 0 0,1-1 0 0 0,0 1 0 0 0,1 1 0 0 0,-1-1 0 0 0,1 1 0 0 0,0-1 0 0 0,11-7-1 0 0,-16 13 94 0 0,0 1 0 0 0,0-1 0 0 0,0 0 0 0 0,0 1 0 0 0,0-1 0 0 0,0 1 0 0 0,1-1 0 0 0,-1 1 0 0 0,0 0 0 0 0,0-1-1 0 0,0 1 1 0 0,0 0 0 0 0,0 0 0 0 0,1 0 0 0 0,-1 0 0 0 0,0 0 0 0 0,0 0 0 0 0,0 0 0 0 0,0 0 0 0 0,1 0-1 0 0,-1 0 1 0 0,0 1 0 0 0,0-1 0 0 0,0 0 0 0 0,0 1 0 0 0,0-1 0 0 0,0 1 0 0 0,0 0 0 0 0,0-1 0 0 0,0 1 0 0 0,0 0-1 0 0,0-1 1 0 0,0 1 0 0 0,0 0 0 0 0,-1 0 0 0 0,1 0 0 0 0,1 1 0 0 0,2 5 123 0 0,0 0 1 0 0,-1 0 0 0 0,1 0-1 0 0,3 16 1 0 0,9 14 146 0 0,-15-36-336 0 0,0 1-1 0 0,0-1 1 0 0,0 0 0 0 0,0 1-1 0 0,1-1 1 0 0,-1 0 0 0 0,0 0 0 0 0,1 1-1 0 0,-1-1 1 0 0,1 0 0 0 0,0-1 0 0 0,-1 1-1 0 0,1 0 1 0 0,0 0 0 0 0,-1-1 0 0 0,1 1-1 0 0,0-1 1 0 0,0 0 0 0 0,0 1 0 0 0,-1-1-1 0 0,1 0 1 0 0,0 0 0 0 0,0 0 0 0 0,0 0-1 0 0,-1 0 1 0 0,1-1 0 0 0,0 1 0 0 0,0 0-1 0 0,0-1 1 0 0,2 0 0 0 0,4-3-901 0 0,-1 1 0 0 0,1-1 0 0 0,0-1 0 0 0,12-9 0 0 0,-19 13 892 0 0,6-4-803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3:49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44 456 0 0,'1'2'0'0'0,"-1"-1"57"0"0,0 0-7 0 0,0-1-1 0 0,0 1 0 0 0,1 0 0 0 0,-1 0 0 0 0,0 0 0 0 0,0 0 0 0 0,1 0 1 0 0,-1 0-1 0 0,1-1 0 0 0,-1 1 0 0 0,1 0 0 0 0,-1 0 0 0 0,1 0 1 0 0,-1-1-1 0 0,1 1 0 0 0,-1 0 0 0 0,1-1 0 0 0,0 1 0 0 0,0-1 0 0 0,-1 1 1 0 0,1-1-1 0 0,0 1 0 0 0,0-1 0 0 0,0 1 0 0 0,-1-1 0 0 0,1 0 0 0 0,0 1 1 0 0,0-1-1 0 0,0 0 0 0 0,0 0 0 0 0,0 0 0 0 0,0 0 0 0 0,0 0 1 0 0,0 0-1 0 0,0 0 0 0 0,-1 0 0 0 0,1 0 0 0 0,0 0 0 0 0,0 0 0 0 0,0 0 1 0 0,0-1-1 0 0,0 1 0 0 0,0 0 0 0 0,-1-1 0 0 0,1 1 0 0 0,0-1 0 0 0,1 0 1 0 0,0-2 301 0 0,1 0 0 0 0,-1-1 1 0 0,1 1-1 0 0,-1-1 1 0 0,0 1-1 0 0,2-7 0 0 0,-3 7 26 0 0,0 0 0 0 0,0 1-1 0 0,0-1 1 0 0,1 1 0 0 0,-1-1-1 0 0,1 1 1 0 0,-1 0 0 0 0,1 0-1 0 0,2-3 1 0 0,-3 5-237 0 0,1-1-1 0 0,-1 0 1 0 0,0 1-1 0 0,1-1 0 0 0,-1 1 1 0 0,1-1-1 0 0,-1 1 1 0 0,0 0-1 0 0,1 0 1 0 0,-1-1-1 0 0,1 1 1 0 0,-1 0-1 0 0,1 0 1 0 0,-1 1-1 0 0,1-1 0 0 0,-1 0 1 0 0,0 0-1 0 0,1 1 1 0 0,-1-1-1 0 0,1 1 1 0 0,-1-1-1 0 0,3 2 1 0 0,3 2 156 0 0,0 0 0 0 0,0 1 0 0 0,-1 0 1 0 0,1 0-1 0 0,-1 0 0 0 0,0 1 1 0 0,-1 0-1 0 0,1 0 0 0 0,7 12 0 0 0,1-1-274 0 0,-10-10 144 0 0,0 1-1 0 0,0 0 1 0 0,-1 0-1 0 0,0 0 1 0 0,0 0-1 0 0,2 12 1 0 0,2 5 312 0 0,-1-4-158 0 0,-1 1 0 0 0,3 34 0 0 0,1 6-116 0 0,0-15-204 0 0,20 108 0 0 0,-21-110 0 0 0,18 56 0 0 0,4 21 0 0 0,-26-86-186 0 0,-2 0-1 0 0,-1 0 1 0 0,-2 0 0 0 0,-2 0-1 0 0,-8 44 1 0 0,-3 56 53 0 0,13-65-141 0 0,16 118-1 0 0,-1-38 571 0 0,-14-61-301 0 0,-1-62 120 0 0,1 0 0 0 0,1 0 0 0 0,8 47 1 0 0,-4-60 102 0 0,0 0 0 0 0,11 23 0 0 0,-10-26-144 0 0,-1 0 0 0 0,0 0 0 0 0,-1 1 0 0 0,4 20 0 0 0,-6-26-358 0 0,0 0 1 0 0,1 1-1 0 0,-1-1 0 0 0,2-1 1 0 0,-1 1-1 0 0,9 12 0 0 0,8 18-2108 0 0,-12-20 1449 0 0,-3-8 471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4:26.4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3 227 6449 0 0,'-2'-20'189'0'0,"2"16"74"0"0,-1 1-1 0 0,1 0 0 0 0,0-1 1 0 0,0 1-1 0 0,0-1 0 0 0,1 1 1 0 0,-1 0-1 0 0,2-5 0 0 0,8-20 511 0 0,0 0 0 0 0,2 0 0 0 0,25-41 0 0 0,-37 67-752 0 0,1 1 1 0 0,0 0-1 0 0,-1 0 1 0 0,1 0-1 0 0,-1 0 1 0 0,1 0 0 0 0,0 0-1 0 0,0 0 1 0 0,0 0-1 0 0,0 0 1 0 0,0 0-1 0 0,0 0 1 0 0,0 1-1 0 0,0-1 1 0 0,0 0 0 0 0,0 1-1 0 0,0-1 1 0 0,0 1-1 0 0,0-1 1 0 0,1 1-1 0 0,0-1 1 0 0,-1 1-7 0 0,0 1 0 0 0,0-1-1 0 0,0 0 1 0 0,0 1 0 0 0,0-1 0 0 0,0 1 0 0 0,-1-1-1 0 0,1 1 1 0 0,0-1 0 0 0,0 1 0 0 0,-1-1 0 0 0,1 1-1 0 0,0 0 1 0 0,-1-1 0 0 0,1 1 0 0 0,-1 0 0 0 0,1 0-1 0 0,-1 0 1 0 0,1-1 0 0 0,-1 1 0 0 0,1 1 0 0 0,4 9 90 0 0,-2 0 0 0 0,1 0 0 0 0,2 18 0 0 0,-4-19-20 0 0,40 234 735 0 0,-42-242-803 0 0,0 0 0 0 0,1 0-1 0 0,-1 0 1 0 0,0-1 0 0 0,1 1 0 0 0,0 0-1 0 0,-1 0 1 0 0,1-1 0 0 0,0 1-1 0 0,0-1 1 0 0,0 1 0 0 0,0 0-1 0 0,0-1 1 0 0,0 0 0 0 0,0 1 0 0 0,1-1-1 0 0,-1 0 1 0 0,0 1 0 0 0,1-1-1 0 0,-1 0 1 0 0,4 1 0 0 0,-4-2 13 0 0,0 0 1 0 0,1 0-1 0 0,-1 0 1 0 0,0 0-1 0 0,1-1 1 0 0,-1 1-1 0 0,0-1 0 0 0,1 1 1 0 0,-1-1-1 0 0,0 1 1 0 0,0-1-1 0 0,1 0 1 0 0,-1 1-1 0 0,0-1 1 0 0,0 0-1 0 0,0 0 1 0 0,0 0-1 0 0,0 0 1 0 0,0 0-1 0 0,0 0 1 0 0,0 0-1 0 0,-1 0 0 0 0,1 0 1 0 0,0-1-1 0 0,-1 1 1 0 0,1 0-1 0 0,0 0 1 0 0,0-3-1 0 0,10-21 171 0 0,-1 0 0 0 0,-1-1 0 0 0,6-32 0 0 0,-8 31-219 0 0,1-1-1 0 0,20-45 0 0 0,-28 73 17 0 0,0 0-1 0 0,0 0 1 0 0,0-1-1 0 0,0 1 1 0 0,0 0-1 0 0,0 0 1 0 0,0 0-1 0 0,0-1 1 0 0,0 1-1 0 0,0 0 1 0 0,0 0-1 0 0,0 0 1 0 0,1-1-1 0 0,-1 1 0 0 0,0 0 1 0 0,0 0-1 0 0,0 0 1 0 0,0 0-1 0 0,0-1 1 0 0,0 1-1 0 0,0 0 1 0 0,1 0-1 0 0,-1 0 1 0 0,0 0-1 0 0,0 0 1 0 0,0-1-1 0 0,1 1 1 0 0,-1 0-1 0 0,0 0 1 0 0,0 0-1 0 0,0 0 0 0 0,0 0 1 0 0,1 0-1 0 0,-1 0 1 0 0,0 0-1 0 0,0 0 1 0 0,1 0-1 0 0,-1 0 1 0 0,0 0-1 0 0,0 0 1 0 0,0 0-1 0 0,1 0 1 0 0,-1 0-1 0 0,0 0 1 0 0,0 0-1 0 0,0 0 0 0 0,1 0 1 0 0,2 13 22 0 0,-1 22 173 0 0,-2-34-182 0 0,-1 33 77 0 0,0-19 2 0 0,1 1 1 0 0,0-1 0 0 0,4 26 0 0 0,-4-41-84 0 0,0 0 0 0 0,0 1 0 0 0,0-1 0 0 0,0 0 0 0 0,0 1 1 0 0,0-1-1 0 0,0 0 0 0 0,0 1 0 0 0,0-1 0 0 0,1 0 0 0 0,-1 1 0 0 0,0-1 0 0 0,0 0 0 0 0,0 0 1 0 0,0 1-1 0 0,0-1 0 0 0,0 0 0 0 0,1 1 0 0 0,-1-1 0 0 0,0 0 0 0 0,0 0 0 0 0,0 1 0 0 0,1-1 1 0 0,-1 0-1 0 0,0 0 0 0 0,0 0 0 0 0,1 1 0 0 0,-1-1 0 0 0,0 0 0 0 0,1 0 0 0 0,-1 0 0 0 0,0 0 1 0 0,0 0-1 0 0,1 0 0 0 0,-1 1 0 0 0,0-1 0 0 0,1 0 0 0 0,-1 0 0 0 0,0 0 0 0 0,1 0 0 0 0,-1 0 1 0 0,0 0-1 0 0,1 0 0 0 0,-1 0 0 0 0,0 0 0 0 0,1-1 0 0 0,13-14 179 0 0,7-24-209 0 0,-4-20-378 0 0,-13 43 241 0 0,0 0-1 0 0,14-30 1 0 0,-18 45 159 0 0,0 1 1 0 0,0 0 0 0 0,0-1 0 0 0,0 1-1 0 0,0 0 1 0 0,0-1 0 0 0,0 1 0 0 0,1 0-1 0 0,-1 0 1 0 0,0-1 0 0 0,0 1 0 0 0,0 0-1 0 0,0-1 1 0 0,1 1 0 0 0,-1 0 0 0 0,0 0 0 0 0,0 0-1 0 0,1-1 1 0 0,-1 1 0 0 0,0 0 0 0 0,0 0-1 0 0,1 0 1 0 0,-1 0 0 0 0,0-1 0 0 0,1 1-1 0 0,-1 0 1 0 0,0 0 0 0 0,0 0 0 0 0,1 0 0 0 0,-1 0-1 0 0,0 0 1 0 0,1 0 0 0 0,-1 0 0 0 0,0 0-1 0 0,1 0 1 0 0,-1 0 0 0 0,0 0 0 0 0,1 0-1 0 0,-1 0 1 0 0,0 0 0 0 0,1 0 0 0 0,-1 0 0 0 0,0 1-1 0 0,10 14-3 0 0,2 24 25 0 0,-2 8 196 0 0,-8-30-119 0 0,1 0 0 0 0,1-1 0 0 0,1 1 1 0 0,0-1-1 0 0,13 26 0 0 0,-18-41-87 0 0,1 0 1 0 0,-1-1-1 0 0,0 1 0 0 0,0-1 1 0 0,1 1-1 0 0,-1-1 1 0 0,1 0-1 0 0,-1 1 1 0 0,0-1-1 0 0,1 1 0 0 0,-1-1 1 0 0,1 0-1 0 0,-1 1 1 0 0,1-1-1 0 0,-1 0 1 0 0,1 1-1 0 0,-1-1 0 0 0,1 0 1 0 0,-1 0-1 0 0,1 1 1 0 0,-1-1-1 0 0,1 0 1 0 0,0 0-1 0 0,-1 0 0 0 0,1 0 1 0 0,-1 0-1 0 0,1 0 1 0 0,-1 0-1 0 0,1 0 1 0 0,0 0-1 0 0,-1 0 0 0 0,1 0 1 0 0,-1 0-1 0 0,1-1 1 0 0,-1 1-1 0 0,1 0 1 0 0,0 0-1 0 0,-1 0 0 0 0,1-1 1 0 0,-1 1-1 0 0,1 0 1 0 0,-1-1-1 0 0,0 1 1 0 0,1 0-1 0 0,-1-1 0 0 0,1 1 1 0 0,-1-1-1 0 0,1 1 1 0 0,-1-1-1 0 0,0 1 1 0 0,0-1-1 0 0,1 1 0 0 0,-1-1 1 0 0,0 1-1 0 0,0-1 1 0 0,1 1-1 0 0,-1-2 1 0 0,21-41 666 0 0,-16 30-555 0 0,-3 11-106 0 0,13-23 77 0 0,-14 25-95 0 0,-1 0 0 0 0,0 0 0 0 0,0 0 0 0 0,1 0 0 0 0,-1-1 1 0 0,0 1-1 0 0,0 0 0 0 0,1 0 0 0 0,-1 0 0 0 0,0 0 0 0 0,0 0 1 0 0,1 0-1 0 0,-1 0 0 0 0,0 0 0 0 0,0 0 0 0 0,1 0 0 0 0,-1 0 1 0 0,0 0-1 0 0,1 0 0 0 0,-1 0 0 0 0,0 0 0 0 0,0 0 0 0 0,1 1 1 0 0,-1-1-1 0 0,0 0 0 0 0,0 0 0 0 0,1 0 0 0 0,-1 0 1 0 0,0 0-1 0 0,0 1 0 0 0,1-1 0 0 0,7 16-64 0 0,-3 0 27 0 0,-1 0 0 0 0,2 27 1 0 0,-5-32 21 0 0,0 0-1 0 0,1 0 1 0 0,0 0 0 0 0,1 0 0 0 0,0-1 0 0 0,1 1-1 0 0,0-1 1 0 0,7 14 0 0 0,-10-24 20 0 0,-1 1-1 0 0,0 0 1 0 0,1 0 0 0 0,0 0-1 0 0,-1-1 1 0 0,1 1 0 0 0,-1 0-1 0 0,1-1 1 0 0,0 1 0 0 0,0 0-1 0 0,-1-1 1 0 0,1 1 0 0 0,0-1-1 0 0,0 1 1 0 0,0-1 0 0 0,-1 0-1 0 0,1 1 1 0 0,0-1 0 0 0,0 0-1 0 0,0 1 1 0 0,0-1-1 0 0,0 0 1 0 0,0 0 0 0 0,0 0-1 0 0,0 0 1 0 0,0 0 0 0 0,1 0-1 0 0,0-1 15 0 0,0 0 0 0 0,0 0 0 0 0,-1 1 0 0 0,1-1 0 0 0,0-1 0 0 0,0 1 0 0 0,-1 0 0 0 0,1 0 0 0 0,-1-1 0 0 0,1 1 0 0 0,-1 0 0 0 0,2-3 0 0 0,3-5 86 0 0,0 0 0 0 0,0 0 0 0 0,7-17 0 0 0,4-19 248 0 0,-13 32-200 0 0,1 0 0 0 0,0 1 0 0 0,13-23 0 0 0,-18 35-150 0 0,0 0 0 0 0,0 0-1 0 0,1 0 1 0 0,-1-1-1 0 0,0 1 1 0 0,0 0 0 0 0,0 0-1 0 0,0 0 1 0 0,0 0 0 0 0,1-1-1 0 0,-1 1 1 0 0,0 0 0 0 0,0 0-1 0 0,0 0 1 0 0,0 0-1 0 0,1 0 1 0 0,-1 0 0 0 0,0 0-1 0 0,0-1 1 0 0,0 1 0 0 0,1 0-1 0 0,-1 0 1 0 0,0 0 0 0 0,0 0-1 0 0,0 0 1 0 0,1 0-1 0 0,-1 0 1 0 0,0 0 0 0 0,0 0-1 0 0,1 0 1 0 0,-1 0 0 0 0,0 0-1 0 0,0 0 1 0 0,0 1 0 0 0,1-1-1 0 0,-1 0 1 0 0,0 0 0 0 0,0 0-1 0 0,0 0 1 0 0,0 0-1 0 0,1 0 1 0 0,-1 1 0 0 0,8 10 154 0 0,1 13 87 0 0,3 35-120 0 0,-11-48-93 0 0,1 0 0 0 0,0 0 1 0 0,0 0-1 0 0,6 13 0 0 0,-7-22-31 0 0,0 0 0 0 0,0 0-1 0 0,0 0 1 0 0,0-1 0 0 0,0 1-1 0 0,1 0 1 0 0,-1-1 0 0 0,1 1-1 0 0,-1-1 1 0 0,1 1 0 0 0,3 2-1 0 0,7 1-5804 0 0,-4-4-662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4:04.4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0 230 3681 0 0,'90'-152'2327'0'0,"-81"137"-1718"0"0,-9 15-544 0 0,1-1 1 0 0,-1 0-1 0 0,0 1 0 0 0,1-1 0 0 0,-1 1 0 0 0,0-1 0 0 0,1 1 0 0 0,-1-1 0 0 0,1 1 0 0 0,-1-1 0 0 0,1 1 0 0 0,-1-1 0 0 0,1 1 0 0 0,-1-1 1 0 0,1 1-1 0 0,-1 0 0 0 0,1-1 0 0 0,0 1 0 0 0,-1 0 0 0 0,1 0 0 0 0,-1-1 0 0 0,1 1 0 0 0,0 0 0 0 0,-1 0 0 0 0,1 0 0 0 0,0 0 0 0 0,-1 0 0 0 0,1 0 1 0 0,0 0-1 0 0,-1 0 0 0 0,1 0 0 0 0,0 0 0 0 0,0 1 0 0 0,1 0 11 0 0,0 0 0 0 0,-1 0 0 0 0,1 0 1 0 0,-1 1-1 0 0,1-1 0 0 0,-1 0 0 0 0,0 1 0 0 0,1-1 0 0 0,-1 1 1 0 0,0 0-1 0 0,1 2 0 0 0,20 48 528 0 0,-13-8-253 0 0,-9-37-340 0 0,1 0 0 0 0,0-1 0 0 0,1 1 0 0 0,-1 0 1 0 0,1 0-1 0 0,1-1 0 0 0,-1 1 0 0 0,1-1 0 0 0,7 12 0 0 0,-10-17 4 0 0,1-1-1 0 0,-1 1 1 0 0,1-1-1 0 0,-1 1 1 0 0,1-1-1 0 0,-1 1 1 0 0,1-1 0 0 0,0 1-1 0 0,-1-1 1 0 0,1 1-1 0 0,-1-1 1 0 0,1 0-1 0 0,0 0 1 0 0,-1 1-1 0 0,1-1 1 0 0,0 0-1 0 0,0 0 1 0 0,-1 0-1 0 0,1 0 1 0 0,0 1-1 0 0,-1-1 1 0 0,1 0-1 0 0,0 0 1 0 0,0-1-1 0 0,-1 1 1 0 0,1 0 0 0 0,0 0-1 0 0,0 0 1 0 0,-1 0-1 0 0,1-1 1 0 0,0 1-1 0 0,-1 0 1 0 0,1-1-1 0 0,0 1 1 0 0,-1 0-1 0 0,1-1 1 0 0,-1 1-1 0 0,1-1 1 0 0,-1 1-1 0 0,1-1 1 0 0,-1 1-1 0 0,1-1 1 0 0,-1 1-1 0 0,1-1 1 0 0,-1 0 0 0 0,0 1-1 0 0,1-1 1 0 0,-1 1-1 0 0,0-1 1 0 0,1 0-1 0 0,-1 0 1 0 0,0 1-1 0 0,0-2 1 0 0,17-43 1125 0 0,-16 39-1120 0 0,1 0 94 0 0,-2 5-107 0 0,0-1 1 0 0,1 0-1 0 0,-1 0 0 0 0,1 0 0 0 0,0 0 0 0 0,-1 0 0 0 0,1 0 1 0 0,0 0-1 0 0,0 1 0 0 0,0-1 0 0 0,0 0 0 0 0,0 1 1 0 0,1-1-1 0 0,-1 1 0 0 0,3-3 0 0 0,-2 5-61 0 0,-1 0 0 0 0,1 1-1 0 0,-1-1 1 0 0,0 0 0 0 0,1 1 0 0 0,-1-1-1 0 0,0 1 1 0 0,0 0 0 0 0,0-1 0 0 0,0 1-1 0 0,0 0 1 0 0,-1 0 0 0 0,1-1 0 0 0,0 4-1 0 0,1-1-72 0 0,7 19-167 0 0,-8-19 237 0 0,0 0 0 0 0,1 0 1 0 0,-1 0-1 0 0,1 0 0 0 0,0 0 1 0 0,0 0-1 0 0,0 0 0 0 0,0-1 1 0 0,0 1-1 0 0,1-1 1 0 0,0 0-1 0 0,0 1 0 0 0,0-1 1 0 0,0-1-1 0 0,4 4 0 0 0,-6-6 77 0 0,0 0 1 0 0,1 0-1 0 0,-1 0 0 0 0,0 0 0 0 0,0 0 0 0 0,1 0 0 0 0,-1 0 1 0 0,0-1-1 0 0,0 1 0 0 0,1 0 0 0 0,-1-1 0 0 0,0 1 0 0 0,0-1 1 0 0,0 0-1 0 0,1 1 0 0 0,-1-1 0 0 0,0 0 0 0 0,0 1 0 0 0,0-1 1 0 0,0 0-1 0 0,-1 0 0 0 0,1 0 0 0 0,0 0 0 0 0,0 0 0 0 0,0 0 0 0 0,-1 0 1 0 0,1 0-1 0 0,0 0 0 0 0,-1-1 0 0 0,1 1 0 0 0,0-2 0 0 0,16-40 692 0 0,-12 21-548 0 0,-3 14-36 0 0,0-1 0 0 0,0 2 0 0 0,1-1 0 0 0,6-14 0 0 0,-9 21-110 0 0,0 1 0 0 0,0 0 0 0 0,1 0 0 0 0,-1 0 0 0 0,0 0 0 0 0,0 0 0 0 0,0-1 0 0 0,0 1 0 0 0,0 0 0 0 0,0 0 0 0 0,0 0 0 0 0,1 0 0 0 0,-1 0 0 0 0,0 0 0 0 0,0-1 0 0 0,0 1-1 0 0,0 0 1 0 0,0 0 0 0 0,1 0 0 0 0,-1 0 0 0 0,0 0 0 0 0,0 0 0 0 0,0 0 0 0 0,0 0 0 0 0,1 0 0 0 0,-1 0 0 0 0,0 0 0 0 0,0 0 0 0 0,0 0 0 0 0,0 0 0 0 0,1 0 0 0 0,-1 0 0 0 0,0 0 0 0 0,0 0 0 0 0,0 0 0 0 0,0 0 0 0 0,1 0 0 0 0,-1 0 0 0 0,0 0 0 0 0,0 1 0 0 0,0-1 0 0 0,0 0 0 0 0,0 0 0 0 0,1 0 0 0 0,6 10 354 0 0,5 18-323 0 0,-11-25-68 0 0,-1-1 18 0 0,1-1 1 0 0,-1 0-1 0 0,0 0 1 0 0,1 0-1 0 0,-1 1 1 0 0,1-1-1 0 0,0 0 1 0 0,-1 0-1 0 0,1 0 1 0 0,0 0-1 0 0,-1 0 1 0 0,1 0-1 0 0,0 0 1 0 0,0 0-1 0 0,0 0 1 0 0,0 0-1 0 0,0-1 1 0 0,0 1-1 0 0,0 0 1 0 0,0-1-1 0 0,0 1 1 0 0,1 0-1 0 0,-1-1 1 0 0,0 1-1 0 0,0-1 0 0 0,0 0 1 0 0,1 0-1 0 0,-1 1 1 0 0,0-1-1 0 0,0 0 1 0 0,3 0-1 0 0,-1-1 5 0 0,-1 0 0 0 0,0 0 0 0 0,1 0 0 0 0,-1-1 0 0 0,0 1 0 0 0,0-1 0 0 0,0 0 0 0 0,0 1 0 0 0,0-1 0 0 0,0 0 0 0 0,0 0 0 0 0,-1 0 0 0 0,1 0-1 0 0,2-5 1 0 0,27-50 222 0 0,-22 40-122 0 0,0-1 1 0 0,15-20-1 0 0,-23 37-96 0 0,-1 1 0 0 0,1-1 0 0 0,-1 0 0 0 0,1 1 0 0 0,-1-1-1 0 0,1 0 1 0 0,0 1 0 0 0,-1-1 0 0 0,1 1 0 0 0,0-1 0 0 0,-1 1 0 0 0,1-1-1 0 0,0 1 1 0 0,0-1 0 0 0,-1 1 0 0 0,1 0 0 0 0,0-1 0 0 0,0 1 0 0 0,0 0 0 0 0,0 0-1 0 0,-1 0 1 0 0,1 0 0 0 0,0 0 0 0 0,0 0 0 0 0,0 0 0 0 0,0 0 0 0 0,1 0 0 0 0,0 1 31 0 0,0 0 0 0 0,-1 0 1 0 0,1 0-1 0 0,-1 0 0 0 0,1 0 1 0 0,-1 0-1 0 0,1 0 0 0 0,-1 1 1 0 0,0-1-1 0 0,0 0 1 0 0,0 1-1 0 0,2 2 0 0 0,4 8 295 0 0,-1 0-1 0 0,9 26 0 0 0,-12-30-256 0 0,2 5 15 0 0,-4-8-72 0 0,1 0-1 0 0,0 0 1 0 0,0 1 0 0 0,1-2 0 0 0,0 1-1 0 0,4 6 1 0 0,-7-10-21 0 0,1-1 0 0 0,-1 1 1 0 0,1-1-1 0 0,-1 1 0 0 0,1-1 0 0 0,0 1 0 0 0,-1-1 1 0 0,1 1-1 0 0,0-1 0 0 0,-1 0 0 0 0,1 1 0 0 0,0-1 0 0 0,0 0 1 0 0,-1 0-1 0 0,1 1 0 0 0,0-1 0 0 0,0 0 0 0 0,-1 0 1 0 0,1 0-1 0 0,1 0 0 0 0,0-1-3 0 0,-1 1-1 0 0,1-1 1 0 0,-1 1 0 0 0,0-1 0 0 0,1 0-1 0 0,-1 1 1 0 0,1-1 0 0 0,-1 0 0 0 0,0 0-1 0 0,0 0 1 0 0,0 0 0 0 0,1 0-1 0 0,-1 0 1 0 0,1-2 0 0 0,2-3-65 0 0,1 0 0 0 0,-1 0 1 0 0,0 0-1 0 0,5-13 0 0 0,2-4-321 0 0,-11 23 385 0 0,1 0 0 0 0,-1 0 0 0 0,0-1 0 0 0,1 1 0 0 0,-1 0-1 0 0,0 0 1 0 0,0-1 0 0 0,1 1 0 0 0,-1 0 0 0 0,0 0-1 0 0,1 0 1 0 0,-1 0 0 0 0,0-1 0 0 0,1 1 0 0 0,-1 0 0 0 0,0 0-1 0 0,1 0 1 0 0,-1 0 0 0 0,1 0 0 0 0,-1 0 0 0 0,0 0-1 0 0,1 0 1 0 0,-1 0 0 0 0,0 0 0 0 0,1 0 0 0 0,-1 0 0 0 0,0 0-1 0 0,1 1 1 0 0,-1-1 0 0 0,0 0 0 0 0,1 0 0 0 0,-1 0-1 0 0,0 0 1 0 0,1 1 0 0 0,-1-1 0 0 0,0 0 0 0 0,1 0 0 0 0,-1 1-1 0 0,0-1 1 0 0,0 0 0 0 0,1 0 0 0 0,-1 1 0 0 0,0-1-1 0 0,0 0 1 0 0,0 1 0 0 0,0-1 0 0 0,1 0 0 0 0,-1 1 0 0 0,0-1-1 0 0,0 0 1 0 0,0 1 0 0 0,0 0 0 0 0,14 23-115 0 0,-13-20 82 0 0,13 27-53 0 0,-12-25 130 0 0,0 0 1 0 0,0 0-1 0 0,0 0 1 0 0,1 0 0 0 0,0-1-1 0 0,1 1 1 0 0,-1-1 0 0 0,1 0-1 0 0,0 0 1 0 0,4 5-1 0 0,-6-10-31 0 0,-1 1-1 0 0,1 0 1 0 0,-1-1-1 0 0,1 1 1 0 0,0-1-1 0 0,-1 1 1 0 0,1-1-1 0 0,0 0 0 0 0,-1 1 1 0 0,1-1-1 0 0,0 0 1 0 0,-1 0-1 0 0,1-1 1 0 0,0 1-1 0 0,-1 0 1 0 0,1 0-1 0 0,0-1 0 0 0,-1 1 1 0 0,1-1-1 0 0,-1 1 1 0 0,1-1-1 0 0,-1 0 1 0 0,1 0-1 0 0,-1 0 1 0 0,1 0-1 0 0,-1 0 0 0 0,0 0 1 0 0,1 0-1 0 0,-1 0 1 0 0,0 0-1 0 0,0 0 1 0 0,0-1-1 0 0,0 1 1 0 0,1-2-1 0 0,6-6 18 0 0,-1-1 0 0 0,-1 0 0 0 0,8-14 0 0 0,-13 23-20 0 0,21-45 102 0 0,-15 31 20 0 0,0 0-1 0 0,1 0 0 0 0,1 0 0 0 0,17-22 1 0 0,-25 37-109 0 0,-1-1 1 0 0,1 1 0 0 0,-1-1 0 0 0,1 1 0 0 0,-1-1 0 0 0,1 1-1 0 0,-1-1 1 0 0,1 1 0 0 0,0 0 0 0 0,-1-1 0 0 0,1 1-1 0 0,-1 0 1 0 0,1 0 0 0 0,0-1 0 0 0,-1 1 0 0 0,1 0 0 0 0,0 0-1 0 0,0 0 1 0 0,-1 0 0 0 0,1 0 0 0 0,0 0 0 0 0,-1 0-1 0 0,1 0 1 0 0,0 0 0 0 0,0 0 0 0 0,-1 0 0 0 0,2 1 0 0 0,16 14 387 0 0,9 33 232 0 0,-24-42-521 0 0,31 82 540 0 0,-28-67-586 0 0,2-1-1 0 0,0 0 1 0 0,1 0-1 0 0,1-1 1 0 0,13 19-1 0 0,-22-36-216 0 0,1 1-1 0 0,0-1 0 0 0,0 0 0 0 0,0 0 1 0 0,1 0-1 0 0,-1 0 0 0 0,1 0 1 0 0,-1 0-1 0 0,1 0 0 0 0,-1-1 1 0 0,6 3-1 0 0,4-2-6343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4:05.6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1 296 3225 0 0,'4'2'704'0'0,"0"-1"1"0"0,0 1-1 0 0,-1 1 0 0 0,1-1 1 0 0,0 0-1 0 0,-1 1 1 0 0,7 5-1 0 0,27 18 841 0 0,-21-18-1384 0 0,0 1 0 0 0,-1 1 0 0 0,0 0-1 0 0,-1 1 1 0 0,23 22 0 0 0,-21-18 17 0 0,1-1 0 0 0,0-1 0 0 0,26 16 1 0 0,-40-28-190 0 0,0 1 0 0 0,0 0 0 0 0,0-1 1 0 0,0 0-1 0 0,0 1 0 0 0,0-1 1 0 0,0-1-1 0 0,1 1 0 0 0,-1 0 1 0 0,0-1-1 0 0,1 0 0 0 0,-1 1 0 0 0,0-1 1 0 0,1-1-1 0 0,-1 1 0 0 0,0 0 1 0 0,1-1-1 0 0,-1 0 0 0 0,6-2 1 0 0,-5 1-24 0 0,0 0 0 0 0,0-1 0 0 0,0 0 0 0 0,-1 1 0 0 0,1-2 0 0 0,-1 1 0 0 0,0 0 0 0 0,0 0 0 0 0,0-1 0 0 0,-1 0 0 0 0,1 0 0 0 0,-1 1 0 0 0,2-6 0 0 0,5-12-114 0 0,-1-1 0 0 0,-1 0 0 0 0,0 0 0 0 0,4-36 0 0 0,-10 53 145 0 0,1-10 130 0 0,1 2 0 0 0,0-1-1 0 0,1 0 1 0 0,1 1 0 0 0,0-1-1 0 0,1 1 1 0 0,0 1 0 0 0,1-1 0 0 0,0 1-1 0 0,1 0 1 0 0,16-17 0 0 0,-24 28-119 0 0,1 1 1 0 0,0-1-1 0 0,0 0 0 0 0,0 1 1 0 0,0-1-1 0 0,-1 1 1 0 0,1-1-1 0 0,0 1 1 0 0,0 0-1 0 0,0-1 1 0 0,0 1-1 0 0,0 0 1 0 0,0 0-1 0 0,0 0 1 0 0,0-1-1 0 0,0 1 1 0 0,0 0-1 0 0,0 0 1 0 0,0 0-1 0 0,0 1 0 0 0,0-1 1 0 0,0 0-1 0 0,0 0 1 0 0,0 0-1 0 0,0 1 1 0 0,0-1-1 0 0,0 1 1 0 0,0-1-1 0 0,0 1 1 0 0,0-1-1 0 0,0 1 1 0 0,-1-1-1 0 0,1 1 1 0 0,0 0-1 0 0,0-1 1 0 0,-1 1-1 0 0,1 0 0 0 0,0 0 1 0 0,-1-1-1 0 0,1 1 1 0 0,0 2-1 0 0,6 6 126 0 0,-1 1-1 0 0,0-1 1 0 0,6 13-1 0 0,-1-1 335 0 0,-9-18-344 0 0,0 1-1 0 0,1-1 0 0 0,0 0 1 0 0,0 0-1 0 0,0 0 1 0 0,0 0-1 0 0,0-1 0 0 0,0 1 1 0 0,1-1-1 0 0,-1 1 1 0 0,8 2-1 0 0,-10-4-108 0 0,1-1 0 0 0,-1 0 0 0 0,1 0-1 0 0,-1 0 1 0 0,1 1 0 0 0,-1-1 0 0 0,1-1 0 0 0,-1 1 0 0 0,1 0 0 0 0,-1 0 0 0 0,1 0-1 0 0,-1-1 1 0 0,1 1 0 0 0,-1-1 0 0 0,0 1 0 0 0,1-1 0 0 0,-1 0 0 0 0,0 1 0 0 0,1-1 0 0 0,-1 0-1 0 0,0 0 1 0 0,0 0 0 0 0,0 0 0 0 0,0 0 0 0 0,0 0 0 0 0,0 0 0 0 0,0-1 0 0 0,0 1-1 0 0,0 0 1 0 0,0 0 0 0 0,0-1 0 0 0,-1 1 0 0 0,1 0 0 0 0,-1-1 0 0 0,1-1 0 0 0,9-20-127 0 0,-2-1 1 0 0,7-29-1 0 0,-9 30-93 0 0,1 0 0 0 0,16-36 0 0 0,-22 58 233 0 0,-1 0 1 0 0,0 0-1 0 0,0 1 0 0 0,0-1 1 0 0,0 0-1 0 0,1 1 0 0 0,-1-1 0 0 0,0 0 1 0 0,1 1-1 0 0,-1-1 0 0 0,1 1 1 0 0,-1-1-1 0 0,0 0 0 0 0,1 1 1 0 0,-1-1-1 0 0,1 1 0 0 0,-1-1 0 0 0,1 1 1 0 0,0 0-1 0 0,-1-1 0 0 0,1 1 1 0 0,-1 0-1 0 0,1-1 0 0 0,0 1 0 0 0,-1 0 1 0 0,1-1-1 0 0,0 1 0 0 0,0 0 1 0 0,-1 0-1 0 0,1 0 0 0 0,0 0 1 0 0,-1 0-1 0 0,1 0 0 0 0,0 0 0 0 0,0 0 1 0 0,-1 0-1 0 0,1 0 0 0 0,0 0 1 0 0,-1 0-1 0 0,1 1 0 0 0,0-1 0 0 0,-1 0 1 0 0,1 0-1 0 0,0 1 0 0 0,-1-1 1 0 0,1 0-1 0 0,0 1 0 0 0,-1-1 1 0 0,1 1-1 0 0,-1-1 0 0 0,1 1 0 0 0,-1-1 1 0 0,1 1-1 0 0,-1-1 0 0 0,1 1 1 0 0,-1 0-1 0 0,0-1 0 0 0,1 2 0 0 0,4 6 510 0 0,0 0-1 0 0,0 0 0 0 0,6 16 0 0 0,-6-12-391 0 0,-1-4-118 0 0,4 8 270 0 0,0 0 0 0 0,1-1 0 0 0,19 25 0 0 0,-26-37-373 0 0,1 0 0 0 0,0 0 0 0 0,0 0 0 0 0,-1 0 0 0 0,2-1 0 0 0,-1 1 0 0 0,0-1 0 0 0,0 0 0 0 0,1 0 0 0 0,-1 0-1 0 0,1 0 1 0 0,0-1 0 0 0,0 0 0 0 0,-1 1 0 0 0,1-1 0 0 0,0 0 0 0 0,0-1 0 0 0,0 1 0 0 0,0-1 0 0 0,0 0 0 0 0,0 0 0 0 0,6 0 0 0 0,6-5-6416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4:06.5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34 228 6913 0 0,'-3'-2'26'0'0,"1"0"0"0"0,0 0 0 0 0,0 0 0 0 0,0 0 0 0 0,0-1 0 0 0,0 1 0 0 0,1-1 0 0 0,-1 0 0 0 0,1 1 0 0 0,0-1 0 0 0,-1 0 0 0 0,1 0 0 0 0,0 0-1 0 0,1 1 1 0 0,-1-1 0 0 0,0-4 0 0 0,-5-55 1859 0 0,5 46-1358 0 0,1 14-451 0 0,-1-51 1556 0 0,1 50-1398 0 0,0-1 0 0 0,1 1-1 0 0,-1 0 1 0 0,1-1 0 0 0,0 1 0 0 0,-1 0 0 0 0,2 0-1 0 0,-1 0 1 0 0,0-1 0 0 0,1 1 0 0 0,-1 0 0 0 0,1 1-1 0 0,2-5 1 0 0,-3 7-154 0 0,0 1 0 0 0,-1-1 0 0 0,1 0 0 0 0,0 1 0 0 0,-1-1 0 0 0,1 1-1 0 0,-1-1 1 0 0,1 1 0 0 0,0-1 0 0 0,-1 1 0 0 0,0-1 0 0 0,1 1 0 0 0,-1-1 0 0 0,1 1 0 0 0,-1 0 0 0 0,0-1-1 0 0,1 1 1 0 0,-1-1 0 0 0,0 1 0 0 0,1 0 0 0 0,-1 0 0 0 0,0-1 0 0 0,0 1 0 0 0,0 0 0 0 0,0-1-1 0 0,0 2 1 0 0,8 23 162 0 0,7 61 35 0 0,-11-59-400 0 0,1 0 1 0 0,11 38 0 0 0,-15-63 121 0 0,-1-1-1 0 0,0 0 1 0 0,0 0 0 0 0,1 1 0 0 0,-1-1 0 0 0,1 0 0 0 0,-1 0 0 0 0,1 0 0 0 0,-1 0 0 0 0,1 1-1 0 0,0-1 1 0 0,-1 0 0 0 0,1 0 0 0 0,0 0 0 0 0,0 0 0 0 0,0 0 0 0 0,0-1 0 0 0,0 1 0 0 0,0 0 0 0 0,0 0-1 0 0,0-1 1 0 0,0 1 0 0 0,1-1 0 0 0,-1 1 0 0 0,0-1 0 0 0,0 1 0 0 0,0-1 0 0 0,1 1 0 0 0,-1-1 0 0 0,0 0-1 0 0,0 0 1 0 0,3 0 0 0 0,-2-1-6 0 0,1 0 0 0 0,-1 0-1 0 0,1 0 1 0 0,-1 0 0 0 0,0-1 0 0 0,1 1-1 0 0,-1-1 1 0 0,0 0 0 0 0,0 0 0 0 0,0 1-1 0 0,0-1 1 0 0,0-1 0 0 0,-1 1 0 0 0,4-4-1 0 0,27-55-119 0 0,-28 51 100 0 0,1 0 1 0 0,-1 1 0 0 0,2-1 0 0 0,-1 1 0 0 0,2 0 0 0 0,-1 0 0 0 0,1 1 0 0 0,12-12 0 0 0,-18 20 34 0 0,0-1 0 0 0,0 0 0 0 0,0 1 0 0 0,0-1 0 0 0,0 1 1 0 0,0 0-1 0 0,0-1 0 0 0,0 1 0 0 0,0 0 0 0 0,0 0 0 0 0,1 0 1 0 0,-1 0-1 0 0,0 0 0 0 0,0 0 0 0 0,0 0 0 0 0,0 0 0 0 0,0 0 1 0 0,1 0-1 0 0,-1 1 0 0 0,0-1 0 0 0,0 0 0 0 0,0 1 0 0 0,0-1 1 0 0,0 1-1 0 0,0-1 0 0 0,0 1 0 0 0,0 0 0 0 0,0-1 0 0 0,0 1 1 0 0,0 0-1 0 0,0 0 0 0 0,-1-1 0 0 0,1 1 0 0 0,0 0 0 0 0,-1 0 1 0 0,1 0-1 0 0,0 0 0 0 0,-1 0 0 0 0,1 0 0 0 0,0 2 0 0 0,5 7 109 0 0,-1 0 0 0 0,0 1 1 0 0,4 11-1 0 0,-5-12-74 0 0,-2-6-25 0 0,0 1 0 0 0,0-1 0 0 0,0 0 0 0 0,0 0 0 0 0,1 0 0 0 0,0 0 0 0 0,0 0 0 0 0,0-1 0 0 0,0 1 0 0 0,0-1 0 0 0,8 6 0 0 0,-9-8-19 0 0,-1 0 0 0 0,1-1 0 0 0,0 1 1 0 0,0-1-1 0 0,-1 1 0 0 0,1-1 0 0 0,0 0 0 0 0,0 1 0 0 0,0-1 0 0 0,0 0 1 0 0,-1 0-1 0 0,1 0 0 0 0,0 0 0 0 0,0-1 0 0 0,0 1 0 0 0,0 0 1 0 0,-1-1-1 0 0,1 0 0 0 0,0 1 0 0 0,0-1 0 0 0,-1 0 0 0 0,1 0 0 0 0,-1 0 1 0 0,1 0-1 0 0,-1 0 0 0 0,1 0 0 0 0,-1 0 0 0 0,1 0 0 0 0,-1-1 1 0 0,0 1-1 0 0,0 0 0 0 0,0-1 0 0 0,2-2 0 0 0,3-4-103 0 0,-2 0 0 0 0,1 1 0 0 0,-1-2-1 0 0,0 1 1 0 0,3-11 0 0 0,-5 13 23 0 0,1 0 0 0 0,-1-1 1 0 0,1 1-1 0 0,0 0 0 0 0,0 1 0 0 0,1-1 1 0 0,0 0-1 0 0,0 1 0 0 0,0 0 0 0 0,10-9 0 0 0,-13 13 106 0 0,-1 1-1 0 0,1-1 0 0 0,0 1 0 0 0,0-1 0 0 0,0 1 1 0 0,0 0-1 0 0,0-1 0 0 0,0 1 0 0 0,0 0 0 0 0,0 0 0 0 0,-1 0 1 0 0,1 0-1 0 0,0 0 0 0 0,0 0 0 0 0,0 0 0 0 0,0 0 1 0 0,0 0-1 0 0,0 0 0 0 0,0 0 0 0 0,0 1 0 0 0,0-1 0 0 0,0 0 1 0 0,0 1-1 0 0,0-1 0 0 0,-1 0 0 0 0,1 1 0 0 0,0-1 1 0 0,0 1-1 0 0,0-1 0 0 0,-1 1 0 0 0,1 0 0 0 0,0-1 0 0 0,-1 1 1 0 0,1 0-1 0 0,0 0 0 0 0,-1-1 0 0 0,1 1 0 0 0,-1 0 1 0 0,1 0-1 0 0,-1 0 0 0 0,0 0 0 0 0,1 0 0 0 0,-1-1 0 0 0,0 3 1 0 0,4 6 369 0 0,0 1 1 0 0,-1 0-1 0 0,3 12 1 0 0,-3-12-206 0 0,-2-5-168 0 0,0-1 160 0 0,0 0 1 0 0,0 0-1 0 0,0 0 0 0 0,1-1 1 0 0,0 1-1 0 0,0 0 0 0 0,4 7 1 0 0,-5-11-156 0 0,0 1 0 0 0,0 0 1 0 0,0-1-1 0 0,0 1 1 0 0,0-1-1 0 0,0 1 1 0 0,0-1-1 0 0,0 1 0 0 0,0-1 1 0 0,0 0-1 0 0,1 0 1 0 0,-1 1-1 0 0,0-1 0 0 0,0 0 1 0 0,0 0-1 0 0,0 0 1 0 0,1 0-1 0 0,-1 0 1 0 0,0-1-1 0 0,0 1 0 0 0,0 0 1 0 0,0-1-1 0 0,0 1 1 0 0,0 0-1 0 0,0-1 0 0 0,1 1 1 0 0,-1-1-1 0 0,0 1 1 0 0,-1-1-1 0 0,1 0 1 0 0,0 0-1 0 0,0 1 0 0 0,0-1 1 0 0,1-1-1 0 0,3-2-235 0 0,0 0 0 0 0,0 1 0 0 0,1 0 0 0 0,-1 0 0 0 0,1 0 0 0 0,0 1 0 0 0,0-1 0 0 0,11-1-1 0 0,-14 3 133 0 0,0 1 0 0 0,0 0 0 0 0,0 1 0 0 0,0-1 0 0 0,0 1 0 0 0,0-1 0 0 0,0 1 0 0 0,-1 0 0 0 0,1 0 0 0 0,0 0-1 0 0,0 0 1 0 0,0 1 0 0 0,-1-1 0 0 0,1 1 0 0 0,-1 0 0 0 0,1-1 0 0 0,-1 1 0 0 0,0 0 0 0 0,0 1 0 0 0,4 3-1 0 0,10 12-441 0 0,23 24-517 0 0,-37-40 873 0 0,0-1 1 0 0,0 1-1 0 0,0 0 1 0 0,0-1-1 0 0,0 0 1 0 0,1 0-1 0 0,-1 0 1 0 0,0 0-1 0 0,1 0 1 0 0,-1 0-1 0 0,1 0 1 0 0,-1-1-1 0 0,1 1 0 0 0,-1-1 1 0 0,1 0-1 0 0,-1 0 1 0 0,1 0-1 0 0,3 0 1 0 0,4-3-4635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4:31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1 318 2761 0 0,'1'-9'332'0'0,"1"0"1"0"0,0 0 0 0 0,0 0 0 0 0,1 1 0 0 0,7-16-1 0 0,-3 8-40 0 0,-1 0 225 0 0,1 0-1 0 0,1 0 1 0 0,0 0-1 0 0,1 1 1 0 0,1 1-1 0 0,0-1 1 0 0,1 2 0 0 0,19-20-1 0 0,-30 33-485 0 0,1-1 0 0 0,-1 1-1 0 0,1 0 1 0 0,-1 0 0 0 0,0-1 0 0 0,1 1-1 0 0,-1 0 1 0 0,1 0 0 0 0,-1-1 0 0 0,1 1 0 0 0,-1 0-1 0 0,1 0 1 0 0,-1 0 0 0 0,1 0 0 0 0,-1 0-1 0 0,1 0 1 0 0,-1 0 0 0 0,1 0 0 0 0,-1 0 0 0 0,1 0-1 0 0,-1 0 1 0 0,1 0 0 0 0,-1 0 0 0 0,1 0-1 0 0,-1 1 1 0 0,0-1 0 0 0,1 0 0 0 0,-1 0 0 0 0,1 0-1 0 0,-1 1 1 0 0,1-1 0 0 0,-1 0 0 0 0,0 1-1 0 0,1-1 1 0 0,-1 0 0 0 0,0 1 0 0 0,1-1 0 0 0,-1 0-1 0 0,0 1 1 0 0,1-1 0 0 0,-1 1 0 0 0,0-1-1 0 0,0 1 1 0 0,1-1 0 0 0,-1 0 0 0 0,0 1-1 0 0,0-1 1 0 0,0 1 0 0 0,0-1 0 0 0,0 1 0 0 0,0-1-1 0 0,0 1 1 0 0,0 0 0 0 0,7 32 527 0 0,-7-29-465 0 0,8 102 783 0 0,-6-67-527 0 0,8 51-1 0 0,-10-89-330 0 0,0 0-1 0 0,0 1 0 0 0,0-1 1 0 0,1 0-1 0 0,-1 1 1 0 0,0-1-1 0 0,1 0 1 0 0,-1 0-1 0 0,1 1 0 0 0,-1-1 1 0 0,1 0-1 0 0,0 0 1 0 0,-1 0-1 0 0,1 0 0 0 0,0 0 1 0 0,0 0-1 0 0,0 0 1 0 0,2 2-1 0 0,-3-3 0 0 0,1 0 0 0 0,0 0 0 0 0,-1 0 0 0 0,1 0 0 0 0,0 0 0 0 0,0 0 0 0 0,-1 0 0 0 0,1 0 0 0 0,-1-1 0 0 0,1 1 0 0 0,0 0 0 0 0,-1 0 0 0 0,1-1 0 0 0,0 1 0 0 0,-1 0 0 0 0,1-1 0 0 0,-1 1 0 0 0,1 0 0 0 0,-1-1 0 0 0,1 1 0 0 0,-1-1 0 0 0,1 1 0 0 0,-1-1-1 0 0,1 1 1 0 0,0-2 0 0 0,2-3 33 0 0,1 0 0 0 0,-1 0 0 0 0,1-1-1 0 0,-2 0 1 0 0,1 1 0 0 0,2-10-1 0 0,28-119 142 0 0,-22 79-85 0 0,26-72 0 0 0,-37 126-106 0 0,0 1-1 0 0,0-1 1 0 0,0 1 0 0 0,0-1-1 0 0,0 0 1 0 0,1 1 0 0 0,-1-1-1 0 0,0 1 1 0 0,0-1 0 0 0,1 0-1 0 0,-1 1 1 0 0,0-1-1 0 0,1 1 1 0 0,-1-1 0 0 0,0 1-1 0 0,1-1 1 0 0,-1 1 0 0 0,1 0-1 0 0,-1-1 1 0 0,1 1-1 0 0,-1-1 1 0 0,1 1 0 0 0,-1 0-1 0 0,1 0 1 0 0,-1-1 0 0 0,1 1-1 0 0,-1 0 1 0 0,2-1 0 0 0,7 15-26 0 0,-1 29-27 0 0,-8-42 52 0 0,7 117-74 0 0,-6-80 202 0 0,9 65 1 0 0,-10-102-111 0 0,0 0 1 0 0,0-1-1 0 0,0 1 1 0 0,0 0 0 0 0,0 0-1 0 0,0-1 1 0 0,0 1-1 0 0,0 0 1 0 0,1 0-1 0 0,-1-1 1 0 0,0 1 0 0 0,1 0-1 0 0,-1 0 1 0 0,0-1-1 0 0,1 1 1 0 0,-1-1 0 0 0,1 1-1 0 0,-1 0 1 0 0,1-1-1 0 0,-1 1 1 0 0,1-1-1 0 0,-1 1 1 0 0,1-1 0 0 0,1 1-1 0 0,-2-1-3 0 0,1 0 1 0 0,0-1-1 0 0,-1 1 0 0 0,1 0 0 0 0,0-1 0 0 0,-1 1 0 0 0,1-1 0 0 0,-1 1 1 0 0,1-1-1 0 0,-1 1 0 0 0,1-1 0 0 0,-1 0 0 0 0,1 1 0 0 0,-1-1 1 0 0,1 0-1 0 0,-1 1 0 0 0,0-1 0 0 0,1 0 0 0 0,-1 0 0 0 0,17-45 45 0 0,-16 43-98 0 0,15-52-409 0 0,-11 32 382 0 0,1 1-1 0 0,2 1 0 0 0,0-1 1 0 0,1 1-1 0 0,15-26 0 0 0,-24 47 71 0 0,0-1 0 0 0,1 0 0 0 0,-1 1 0 0 0,0-1 0 0 0,1 1 0 0 0,-1-1 0 0 0,0 1 0 0 0,1 0 0 0 0,-1-1 0 0 0,0 1 0 0 0,1-1 0 0 0,-1 1 0 0 0,1 0 1 0 0,-1-1-1 0 0,1 1 0 0 0,-1 0 0 0 0,1-1 0 0 0,-1 1 0 0 0,1 0 0 0 0,-1 0 0 0 0,1-1 0 0 0,0 1 0 0 0,-1 0 0 0 0,1 0 0 0 0,-1 0 0 0 0,1 0 0 0 0,-1 0 0 0 0,1 0 0 0 0,0 0 0 0 0,0 0 6 0 0,0 1 0 0 0,0 0-1 0 0,-1-1 1 0 0,1 1 0 0 0,0 0 0 0 0,-1-1 0 0 0,1 1 0 0 0,0 0 0 0 0,-1 0 0 0 0,1 0-1 0 0,-1-1 1 0 0,1 1 0 0 0,-1 0 0 0 0,0 0 0 0 0,1 2 0 0 0,9 42 322 0 0,-9-40-279 0 0,3 25 186 0 0,-4-22-216 0 0,0 0-1 0 0,1 0 1 0 0,1 0-1 0 0,-1 0 1 0 0,1 0-1 0 0,0 0 1 0 0,1-1-1 0 0,0 1 1 0 0,6 11-1 0 0,-8-18-18 0 0,-1-1 0 0 0,1 1-1 0 0,-1-1 1 0 0,1 1-1 0 0,0-1 1 0 0,-1 1-1 0 0,1-1 1 0 0,-1 0-1 0 0,1 1 1 0 0,0-1-1 0 0,-1 0 1 0 0,1 1-1 0 0,0-1 1 0 0,0 0-1 0 0,-1 0 1 0 0,1 0-1 0 0,0 1 1 0 0,0-1-1 0 0,-1 0 1 0 0,1 0 0 0 0,0 0-1 0 0,0 0 1 0 0,-1-1-1 0 0,1 1 1 0 0,0 0-1 0 0,-1 0 1 0 0,1 0-1 0 0,0 0 1 0 0,0-1-1 0 0,-1 1 1 0 0,1 0-1 0 0,0-1 1 0 0,-1 1-1 0 0,1-1 1 0 0,-1 1-1 0 0,1 0 1 0 0,0-1 0 0 0,-1 1-1 0 0,1-1 1 0 0,-1 0-1 0 0,1 1 1 0 0,0-2-1 0 0,21-28 145 0 0,-18 25-71 0 0,7-14 61 0 0,16-36 1 0 0,-21 38-254 0 0,2 1 0 0 0,0 0 1 0 0,16-21-1 0 0,-24 37 107 0 0,0 0 1 0 0,0-1-1 0 0,0 1 0 0 0,0 0 1 0 0,1 0-1 0 0,-1-1 0 0 0,0 1 0 0 0,0 0 1 0 0,1 0-1 0 0,-1-1 0 0 0,0 1 0 0 0,0 0 1 0 0,1 0-1 0 0,-1 0 0 0 0,0 0 1 0 0,0-1-1 0 0,1 1 0 0 0,-1 0 0 0 0,0 0 1 0 0,1 0-1 0 0,-1 0 0 0 0,0 0 1 0 0,0 0-1 0 0,1 0 0 0 0,-1 0 0 0 0,0 0 1 0 0,1 0-1 0 0,-1 0 0 0 0,0 0 0 0 0,1 0 1 0 0,-1 0-1 0 0,0 0 0 0 0,1 0 1 0 0,-1 0-1 0 0,0 0 0 0 0,0 1 0 0 0,1-1 1 0 0,7 13-294 0 0,1 16-204 0 0,-6-12 393 0 0,-2 1 0 0 0,1 22 0 0 0,-3-26 102 0 0,2 0 1 0 0,0 1-1 0 0,1-1 1 0 0,4 19-1 0 0,-6-32 32 0 0,0 0 0 0 0,0 0 0 0 0,1 0 0 0 0,-1 0 0 0 0,0-1 1 0 0,1 1-1 0 0,-1 0 0 0 0,1 0 0 0 0,-1 0 0 0 0,1 0 0 0 0,-1 0 0 0 0,1-1 0 0 0,0 1 0 0 0,-1 0 0 0 0,1-1 0 0 0,0 1 0 0 0,0 0 0 0 0,0-1-11 0 0,-1 0 0 0 0,1 0 0 0 0,-1 0 0 0 0,1 0-1 0 0,-1 0 1 0 0,1 0 0 0 0,-1 0 0 0 0,0 0 0 0 0,1 0 0 0 0,-1 0-1 0 0,1 0 1 0 0,-1 0 0 0 0,1 0 0 0 0,-1-1 0 0 0,0 1-1 0 0,1 0 1 0 0,-1 0 0 0 0,1-1 0 0 0,-1 1 0 0 0,0 0 0 0 0,1 0-1 0 0,-1-1 1 0 0,0 1 0 0 0,1 0 0 0 0,-1-1 0 0 0,23-39 229 0 0,-6 11-355 0 0,-17 28 101 0 0,1 1 0 0 0,-1 0-1 0 0,0 0 1 0 0,1-1-1 0 0,-1 1 1 0 0,1 0-1 0 0,-1 0 1 0 0,1-1 0 0 0,-1 1-1 0 0,1 0 1 0 0,-1 0-1 0 0,1 0 1 0 0,-1 0 0 0 0,1 0-1 0 0,0 0 1 0 0,-1 0-1 0 0,1 0 1 0 0,-1 0 0 0 0,1 0-1 0 0,-1 0 1 0 0,1 0-1 0 0,-1 0 1 0 0,1 1-1 0 0,-1-1 1 0 0,1 0 0 0 0,-1 0-1 0 0,1 1 1 0 0,-1-1-1 0 0,1 1 1 0 0,15 16-376 0 0,5 22 394 0 0,-21-37 58 0 0,1 1 0 0 0,0-1 0 0 0,0 0 1 0 0,0 1-1 0 0,0-1 0 0 0,1 0 1 0 0,-1 0-1 0 0,1 0 0 0 0,-1 0 0 0 0,1 0 1 0 0,3 3-1 0 0,-4-4-21 0 0,0-1 0 0 0,1 0-1 0 0,-1 1 1 0 0,0-1 0 0 0,0 0-1 0 0,0 0 1 0 0,1 0 0 0 0,-1 0 0 0 0,0 0-1 0 0,0 0 1 0 0,1 0 0 0 0,-1 0-1 0 0,0 0 1 0 0,0-1 0 0 0,1 1 0 0 0,-1 0-1 0 0,0-1 1 0 0,0 1 0 0 0,0-1 0 0 0,0 1-1 0 0,0-1 1 0 0,0 0 0 0 0,0 0-1 0 0,0 1 1 0 0,0-1 0 0 0,2-2 0 0 0,71-67 1856 0 0,-73 69-1892 0 0,-1 1-1 0 0,1-1 0 0 0,-1 1 0 0 0,1 0 1 0 0,-1-1-1 0 0,1 1 0 0 0,-1 0 1 0 0,1-1-1 0 0,0 1 0 0 0,-1 0 0 0 0,1 0 1 0 0,-1 0-1 0 0,1-1 0 0 0,0 1 1 0 0,-1 0-1 0 0,1 0 0 0 0,0 0 0 0 0,-1 0 1 0 0,1 0-1 0 0,0 0 0 0 0,-1 0 1 0 0,1 0-1 0 0,0 1 0 0 0,-1-1 0 0 0,1 0 1 0 0,0 0-1 0 0,-1 0 0 0 0,1 1 1 0 0,-1-1-1 0 0,2 1 0 0 0,-1 0-19 0 0,1 1-1 0 0,-1-1 0 0 0,0 1 1 0 0,0-1-1 0 0,0 1 1 0 0,0 0-1 0 0,0-1 0 0 0,0 1 1 0 0,0 0-1 0 0,1 3 1 0 0,9 51-709 0 0,-11-53 642 0 0,3 17-224 0 0,0 6-1334 0 0,11 47 0 0 0,-8-54-3573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4:31.8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19 182 5985 0 0,'0'2'200'0'0,"-1"-1"0"0"0,1 0 0 0 0,-1 0 0 0 0,1 1 0 0 0,-1-1 0 0 0,0 0 0 0 0,0 0 0 0 0,0 0 0 0 0,0 0 0 0 0,0 0 0 0 0,0 0-1 0 0,0 0 1 0 0,0 0 0 0 0,-2 1 0 0 0,-2-3 1596 0 0,7-11-485 0 0,-1 7-1130 0 0,1 0 1 0 0,1 0 0 0 0,-1 1 0 0 0,0-1 0 0 0,1 0-1 0 0,0 1 1 0 0,0 0 0 0 0,5-5 0 0 0,-7 8-146 0 0,0 0 1 0 0,0 0 0 0 0,0 0-1 0 0,0 0 1 0 0,0 0-1 0 0,0 0 1 0 0,1 1-1 0 0,-1-1 1 0 0,0 0 0 0 0,0 1-1 0 0,1-1 1 0 0,-1 1-1 0 0,0-1 1 0 0,1 1-1 0 0,-1 0 1 0 0,0-1 0 0 0,1 1-1 0 0,-1 0 1 0 0,0 0-1 0 0,1 0 1 0 0,-1 0-1 0 0,0 0 1 0 0,1 1-1 0 0,-1-1 1 0 0,1 0 0 0 0,-1 0-1 0 0,0 1 1 0 0,0-1-1 0 0,1 1 1 0 0,-1 0-1 0 0,0-1 1 0 0,0 1 0 0 0,1 0-1 0 0,-1-1 1 0 0,2 3-1 0 0,21 22-322 0 0,10 9-500 0 0,-32-32 753 0 0,0-1 0 0 0,0 1 0 0 0,0-1 0 0 0,0 0 0 0 0,0 0 0 0 0,1 0-1 0 0,-1 0 1 0 0,0 0 0 0 0,1 0 0 0 0,-1-1 0 0 0,0 1 0 0 0,1-1 0 0 0,-1 1 0 0 0,1-1 0 0 0,3 0 0 0 0,-4-1-21 0 0,0 1 0 0 0,-1-1 0 0 0,1 1 1 0 0,-1-1-1 0 0,0 0 0 0 0,1 0 0 0 0,-1 0 1 0 0,0 0-1 0 0,1 0 0 0 0,-1 0 0 0 0,0 0 1 0 0,0 0-1 0 0,0 0 0 0 0,0 0 0 0 0,0-1 1 0 0,0 1-1 0 0,0 0 0 0 0,0-1 0 0 0,1-2 1 0 0,12-35-382 0 0,-10 28 363 0 0,1-4 19 0 0,19-45 72 0 0,-22 55 126 0 0,1 0-1 0 0,0 0 0 0 0,0 1 1 0 0,0 0-1 0 0,0-1 0 0 0,1 1 1 0 0,-1 0-1 0 0,1 0 0 0 0,7-5 0 0 0,-8 7-11 0 0,0 1-1 0 0,0-1 0 0 0,0 1 0 0 0,0-1 1 0 0,1 1-1 0 0,-1 0 0 0 0,1 0 0 0 0,-1 0 0 0 0,0 1 1 0 0,1-1-1 0 0,0 1 0 0 0,-1 0 0 0 0,1 0 0 0 0,4 0 1 0 0,3 2 524 0 0,-1 0 0 0 0,1 1 0 0 0,13 5 0 0 0,14 3-1183 0 0,-1-8-3733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4:33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1 2761 0 0,'-16'51'4281'0'0,"11"-8"-3213"0"0,2 0 0 0 0,3 82 0 0 0,2-47-728 0 0,27 593 847 0 0,16-314-1233 0 0,-32-266 82 0 0,-1-9-11 0 0,61 447-851 0 0,106 397-394 0 0,-31-455 1631 0 0,-133-431-235 0 0,120 273 740 0 0,-88-212-708 0 0,-15-28-189 0 0,4-2 1 0 0,2-1-1 0 0,90 120 0 0 0,-94-144 297 0 0,33 58-1 0 0,14 20 181 0 0,-41-70-118 0 0,1-2 0 0 0,3-2 0 0 0,64 57-1 0 0,-59-60-350 0 0,-2 2 0 0 0,-2 2-1 0 0,43 63 1 0 0,-72-91-25 0 0,23 32 63 0 0,3-2 0 0 0,94 93 0 0 0,-70-81 776 0 0,-3 3 0 0 0,68 94 0 0 0,-84-101-662 0 0,-14-23-447 0 0,2-2 0 0 0,50 40 0 0 0,-73-65-219 0 0,15 12-5210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1:59.0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4 503 3681 0 0,'-4'16'625'0'0,"4"-16"-603"0"0,0 1 0 0 0,0-1 0 0 0,0 0-1 0 0,0 0 1 0 0,0 0 0 0 0,0 0 0 0 0,0 0 0 0 0,0 1-1 0 0,0-1 1 0 0,0 0 0 0 0,0 0 0 0 0,1 0 0 0 0,-1 0-1 0 0,0 0 1 0 0,0 1 0 0 0,0-1 0 0 0,0 0 0 0 0,0 0-1 0 0,0 0 1 0 0,0 0 0 0 0,1 0 0 0 0,-1 0 0 0 0,0 0-1 0 0,0 0 1 0 0,0 1 0 0 0,0-1 0 0 0,0 0 0 0 0,1 0-1 0 0,-1 0 1 0 0,0 0 0 0 0,0 0 0 0 0,0 0 0 0 0,0 0-1 0 0,0 0 1 0 0,1 0 0 0 0,-1 0 0 0 0,0 0 0 0 0,0 0-1 0 0,0 0 1 0 0,0 0 0 0 0,1 0 0 0 0,-1 0 0 0 0,0 0-1 0 0,0-1 1 0 0,2 1 23 0 0,-1-1 0 0 0,1 0 0 0 0,0-1 1 0 0,-1 1-1 0 0,0 0 0 0 0,1 0 0 0 0,-1-1 0 0 0,0 1 0 0 0,0 0 0 0 0,0-1 0 0 0,0 1 1 0 0,0-1-1 0 0,0 0 0 0 0,1-1 0 0 0,3-9-129 0 0,-1 0-1 0 0,-1 0 1 0 0,0 0-1 0 0,-1 0 1 0 0,0 0-1 0 0,0 0 1 0 0,-1-1-1 0 0,-2-15 1 0 0,-11-99-2247 0 0,2 94 1321 0 0,2 26 728 0 0,7 8 298 0 0,1-1 0 0 0,-1 1-1 0 0,1-1 1 0 0,-1 1 0 0 0,1-1 0 0 0,0 1-1 0 0,-1 0 1 0 0,1-1 0 0 0,-1 1 0 0 0,1 0 0 0 0,0-1-1 0 0,0 1 1 0 0,-1 0 0 0 0,1-1 0 0 0,0 1-1 0 0,0 0 1 0 0,0-1 0 0 0,0 1 0 0 0,0 0 0 0 0,0 0-1 0 0,-1 8 204 0 0,1-1-1 0 0,1 1 1 0 0,-1-1-1 0 0,1 0 1 0 0,1 1-1 0 0,-1-1 1 0 0,1 0-1 0 0,1 0 0 0 0,0 0 1 0 0,0 0-1 0 0,0-1 1 0 0,1 1-1 0 0,0-1 1 0 0,1 0-1 0 0,-1 0 1 0 0,1 0-1 0 0,1-1 0 0 0,-1 0 1 0 0,1 0-1 0 0,0 0 1 0 0,1 0-1 0 0,-1-1 1 0 0,1 0-1 0 0,0-1 1 0 0,0 1-1 0 0,1-2 0 0 0,-1 1 1 0 0,1-1-1 0 0,16 5 1 0 0,-21-7-215 0 0,-1-1-1 0 0,1 0 1 0 0,0 1 0 0 0,0-1-1 0 0,-1 0 1 0 0,1 0 0 0 0,0-1-1 0 0,0 1 1 0 0,-1-1 0 0 0,1 1-1 0 0,0-1 1 0 0,-1 0 0 0 0,1 0 0 0 0,-1 0-1 0 0,1 0 1 0 0,-1-1 0 0 0,1 1-1 0 0,-1-1 1 0 0,0 1 0 0 0,4-4-1 0 0,-3 2-57 0 0,0-1-1 0 0,-1 0 0 0 0,1 1 1 0 0,-1-2-1 0 0,0 1 1 0 0,0 0-1 0 0,0 0 0 0 0,0 0 1 0 0,-1-1-1 0 0,1 1 0 0 0,0-6 1 0 0,0-7-182 0 0,0 1-1 0 0,-1-1 1 0 0,-1 0 0 0 0,0 1 0 0 0,-5-29 0 0 0,-1 12 155 0 0,2 20 42 0 0,2 0 0 0 0,-1 0 1 0 0,2-1-1 0 0,0 1 1 0 0,1 0-1 0 0,0-1 1 0 0,4-24-1 0 0,-4 36 59 0 0,1 0 0 0 0,0 0 1 0 0,0 0-1 0 0,-1 0 0 0 0,1 0 0 0 0,1 0 0 0 0,-1 1 0 0 0,0-1 0 0 0,0 0 0 0 0,1 1 0 0 0,-1-1 0 0 0,1 1 1 0 0,-1-1-1 0 0,1 1 0 0 0,0 0 0 0 0,0-1 0 0 0,3-1 0 0 0,0 1 82 0 0,0 0 1 0 0,-1 1-1 0 0,1-1 0 0 0,0 1 0 0 0,0 0 1 0 0,1 0-1 0 0,5 1 0 0 0,7 0 250 0 0,0 0-1 0 0,-1 2 1 0 0,23 4-1 0 0,-3 6 670 0 0,-31-10-744 0 0,0 1-1 0 0,0-1 1 0 0,0-1 0 0 0,0 1 0 0 0,0-1-1 0 0,1 0 1 0 0,-1 0 0 0 0,8 0 0 0 0,-13-2-260 0 0,0 0 0 0 0,-1 1 0 0 0,1-1 0 0 0,0 0 1 0 0,-1 1-1 0 0,1-1 0 0 0,-1 0 0 0 0,1 0 1 0 0,-1 1-1 0 0,0-1 0 0 0,1 0 0 0 0,-1 0 0 0 0,0 0 1 0 0,1 0-1 0 0,-1 0 0 0 0,0 1 0 0 0,0-1 0 0 0,0 0 1 0 0,0 0-1 0 0,0 0 0 0 0,0 0 0 0 0,0 0 1 0 0,0 0-1 0 0,0 0 0 0 0,0 0 0 0 0,-1 0 0 0 0,1 1 1 0 0,0-1-1 0 0,-1 0 0 0 0,1 0 0 0 0,-1-1 1 0 0,-1-7-351 0 0,1-8-253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22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1 174 3225 0 0,'86'-168'13667'0'0,"-80"180"-11394"0"0,11 56 1022 0 0,3 8-2573 0 0,-18-70-764 0 0,0 0-1 0 0,0 0 1 0 0,1-1-1 0 0,0 1 1 0 0,1-1 0 0 0,-1 0-1 0 0,1 0 1 0 0,0 0-1 0 0,0-1 1 0 0,5 6 0 0 0,-7-9 9 0 0,-1 0 0 0 0,0 0 0 0 0,0-1 0 0 0,1 1 0 0 0,-1 0 0 0 0,0 0 0 0 0,1-1 0 0 0,-1 1 0 0 0,1-1 0 0 0,-1 1 0 0 0,1-1 0 0 0,-1 1 0 0 0,1-1 0 0 0,-1 0 0 0 0,1 0 0 0 0,-1 0 0 0 0,1 0 0 0 0,-1 0 0 0 0,1 0 1 0 0,-1 0-1 0 0,1-1 0 0 0,2 0 0 0 0,-1 0-126 0 0,0 0 0 0 0,0-1 1 0 0,0 0-1 0 0,0 0 0 0 0,-1 0 0 0 0,1 0 1 0 0,0 0-1 0 0,-1 0 0 0 0,0-1 1 0 0,3-2-1 0 0,3-5-302 0 0,-1 0 0 0 0,0-1 1 0 0,-1 0-1 0 0,8-17 0 0 0,-1-15 70 0 0,-12 36 501 0 0,1 0-1 0 0,-1 0 0 0 0,2 1 1 0 0,-1-1-1 0 0,1 0 0 0 0,0 1 1 0 0,0-1-1 0 0,0 1 0 0 0,1 0 1 0 0,0 0-1 0 0,9-9 0 0 0,-12 14-19 0 0,1 0 0 0 0,-1 0-1 0 0,1 0 1 0 0,-1 1-1 0 0,1-1 1 0 0,-1 0 0 0 0,1 1-1 0 0,-1 0 1 0 0,1-1 0 0 0,-1 1-1 0 0,1 0 1 0 0,0 0-1 0 0,-1 0 1 0 0,1 0 0 0 0,0 0-1 0 0,-1 0 1 0 0,1 0-1 0 0,-1 0 1 0 0,1 1 0 0 0,0-1-1 0 0,-1 1 1 0 0,1-1 0 0 0,-1 1-1 0 0,1 0 1 0 0,-1-1-1 0 0,0 1 1 0 0,1 0 0 0 0,-1 0-1 0 0,0 0 1 0 0,1 0-1 0 0,-1 0 1 0 0,0 0 0 0 0,0 1-1 0 0,0-1 1 0 0,1 2 0 0 0,7 7-6 0 0,-1 1 1 0 0,-1 0-1 0 0,10 17 1 0 0,-6-8-66 0 0,-6-14-194 0 0,-1 0 0 0 0,1 0 0 0 0,0 0 1 0 0,0 0-1 0 0,0-1 0 0 0,1 0 0 0 0,0 0 0 0 0,0-1 0 0 0,0 1 1 0 0,1-1-1 0 0,7 3 0 0 0,8 2-616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4:34.8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 3225 0 0,'0'-17'2934'0'0,"1"20"-2672"0"0,-1 1-120 0 0,1 0-1 0 0,0 0 0 0 0,0 0 1 0 0,1-1-1 0 0,-1 1 1 0 0,1 0-1 0 0,-1-1 0 0 0,1 1 1 0 0,0-1-1 0 0,0 0 0 0 0,1 0 1 0 0,-1 0-1 0 0,1 0 0 0 0,-1 0 1 0 0,7 5-1 0 0,-1-2 173 0 0,-1 1 1 0 0,1 0-1 0 0,-1 1 0 0 0,-1 0 1 0 0,0 0-1 0 0,0 0 0 0 0,-1 1 1 0 0,1-1-1 0 0,5 17 0 0 0,10 13 388 0 0,37 61-547 0 0,42 62-261 0 0,-86-143 95 0 0,0 0 0 0 0,1-1-1 0 0,1-1 1 0 0,0-1 0 0 0,2 0 0 0 0,26 18 0 0 0,151 106 379 0 0,-147-104-265 0 0,-3 3 1 0 0,53 54-1 0 0,54 44 147 0 0,45 29 726 0 0,-52-39-843 0 0,-46-42-138 0 0,-70-59 20 0 0,1-2-1 0 0,2 0 1 0 0,0-2 0 0 0,36 16-1 0 0,-26-13 201 0 0,-1 1 0 0 0,66 55 0 0 0,-79-61-97 0 0,1-2 1 0 0,0 0 0 0 0,2-2-1 0 0,-1-1 1 0 0,45 13 0 0 0,-15-5-21 0 0,48 24-138 0 0,116 69 0 0 0,-200-102 120 0 0,0-2 0 0 0,1-1-1 0 0,1 0 1 0 0,-1-2-1 0 0,34 6 1 0 0,-24-5-110 0 0,21 3-1307 0 0,-19-14-2657 0 0,-31 1 2900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4:35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12 2304 0 0,'-6'-3'690'0'0,"-1"1"0"0"0,1 0 0 0 0,-1 1 0 0 0,0-1 0 0 0,1 2 0 0 0,-1-1 0 0 0,0 1 0 0 0,-15 0 2211 0 0,36 2-821 0 0,4 8-1853 0 0,-1 0 0 0 0,19 15 0 0 0,0 7-129 0 0,-12-10-125 0 0,1-2 0 0 0,29 18 0 0 0,-54-37 43 0 0,1-1 0 0 0,-1 1 1 0 0,1-1-1 0 0,-1 1 0 0 0,0 0 0 0 0,1-1 0 0 0,-1 1 1 0 0,0 0-1 0 0,1 0 0 0 0,-1-1 0 0 0,0 1 0 0 0,0 0 1 0 0,0-1-1 0 0,0 1 0 0 0,0 0 0 0 0,0 0 0 0 0,0-1 1 0 0,0 1-1 0 0,0 0 0 0 0,0 0 0 0 0,0-1 0 0 0,0 1 1 0 0,0 0-1 0 0,-1 0 0 0 0,1-1 0 0 0,-1 2 1 0 0,-11 26 999 0 0,6-14-538 0 0,3-2-130 0 0,-1 0-218 0 0,1 0 0 0 0,-2 0-1 0 0,1-1 1 0 0,-9 14 0 0 0,11-22-91 0 0,-1 1 0 0 0,1-1-1 0 0,-1 0 1 0 0,0 0 0 0 0,0 0 0 0 0,0 0 0 0 0,0 0-1 0 0,-1-1 1 0 0,1 1 0 0 0,-1-1 0 0 0,1 0 0 0 0,-1 0-1 0 0,0 0 1 0 0,0-1 0 0 0,0 1 0 0 0,-5 0 0 0 0,-7 2 325 0 0,-16 4 593 0 0,-54 20 0 0 0,77-24-961 0 0,0 0 0 0 0,0 1 0 0 0,0 0 0 0 0,1 1 0 0 0,0 0 0 0 0,0 0 0 0 0,0 0 0 0 0,1 1 0 0 0,0 0 0 0 0,-7 10-1 0 0,4-5-530 0 0,-14 19-1169 0 0,23-29 1355 0 0,0 0-1 0 0,0-1 1 0 0,0 1-1 0 0,0 0 1 0 0,0 0-1 0 0,0-1 1 0 0,1 1-1 0 0,-1 0 1 0 0,1 0-1 0 0,-1 0 1 0 0,1 0-1 0 0,0 0 1 0 0,0 0-1 0 0,0 0 1 0 0,0 2-1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4:55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2162 1944 0 0,'-1'8'7538'0'0,"4"-5"-7489"0"0,-2-3-28 0 0,0 1 0 0 0,0 0 1 0 0,0 0-1 0 0,0-1 0 0 0,1 1 1 0 0,-1-1-1 0 0,0 1 0 0 0,0-1 1 0 0,0 0-1 0 0,0 1 0 0 0,1-1 0 0 0,-1 0 1 0 0,0 0-1 0 0,0 0 0 0 0,0 1 1 0 0,1-1-1 0 0,-1-1 0 0 0,2 1 0 0 0,-2-1-3 0 0,0-1 0 0 0,1 1 0 0 0,-1-1 0 0 0,0 1 0 0 0,0-1 0 0 0,0 0 0 0 0,-1 1 0 0 0,1-1 0 0 0,0 0 0 0 0,0 0-1 0 0,-1 1 1 0 0,0-1 0 0 0,1 0 0 0 0,-1 0 0 0 0,0-2 0 0 0,1 0 130 0 0,25-103 1161 0 0,60-209-785 0 0,-72 267-524 0 0,-1 0 0 0 0,10-95 0 0 0,-7-105-1 0 0,-3 29-182 0 0,-5 92 116 0 0,10-75 60 0 0,-14 178 7 0 0,1 1 0 0 0,2-1 1 0 0,0 1-1 0 0,2 0 0 0 0,22-45 1 0 0,-3 24-40 0 0,1 2 0 0 0,2 1 1 0 0,2 1-1 0 0,1 1 0 0 0,45-37 1 0 0,-63 61 38 0 0,-4 3 0 0 0,1 1 0 0 0,0 0 0 0 0,1 1 0 0 0,0 1 0 0 0,1 0 0 0 0,0 1 0 0 0,18-8 0 0 0,31-13 0 0 0,-34 15 0 0 0,59-20-1 0 0,-79 32 2 0 0,0 1-1 0 0,0 0 0 0 0,-1 0 0 0 0,1 1 0 0 0,1 0 0 0 0,-1 1 0 0 0,0 0 0 0 0,0 1 0 0 0,0 0 0 0 0,16 3 0 0 0,16 9 0 0 0,-1 1 0 0 0,44 22 0 0 0,-75-32 0 0 0,0 1 0 0 0,0 1 0 0 0,-1 0 0 0 0,0 0 0 0 0,0 0 0 0 0,0 1 0 0 0,-1 1 0 0 0,0-1 0 0 0,0 2 0 0 0,-1-1 0 0 0,0 1 0 0 0,10 17 0 0 0,31 49-23 0 0,-18-28 29 0 0,-1 0 1 0 0,36 87 0 0 0,102 333 4 0 0,-136-347-11 0 0,-5 1 0 0 0,-5 1 0 0 0,-6 1 0 0 0,-1 152 0 0 0,-12-207-1 0 0,-2 239 2 0 0,-2-236-1 0 0,4 1 0 0 0,3-1 0 0 0,21 106 0 0 0,-17-136 0 0 0,2-1 0 0 0,1 0 0 0 0,2-1 0 0 0,2 0 0 0 0,40 68 0 0 0,-53-101 0 0 0,1-1 0 0 0,0 1 0 0 0,0-1 0 0 0,1-1 0 0 0,0 1 0 0 0,-1 0 0 0 0,2-1 0 0 0,8 6 0 0 0,-13-9 0 0 0,1 0 0 0 0,0 0 0 0 0,0 0 0 0 0,0 0 0 0 0,0 0 0 0 0,1 0 0 0 0,-1 0 0 0 0,0-1 0 0 0,0 1 0 0 0,0-1 0 0 0,1 1 0 0 0,-1-1 0 0 0,0 0 0 0 0,0 0 0 0 0,1 0 0 0 0,-1 0 0 0 0,0-1 0 0 0,0 1 0 0 0,1 0 0 0 0,-1-1 0 0 0,0 0 0 0 0,0 1 0 0 0,0-1 0 0 0,0 0 0 0 0,0 0 0 0 0,4-3 0 0 0,3-2 0 0 0,0 0 0 0 0,0 1 0 0 0,18-8 0 0 0,-18 10 0 0 0,-1-1 0 0 0,0 0 0 0 0,0-1 0 0 0,0 1 0 0 0,0-2 0 0 0,7-5 0 0 0,25-31-72 0 0,-2-2 0 0 0,35-51 1 0 0,-52 65-58 0 0,2 2 0 0 0,0 0 0 0 0,35-30 0 0 0,-47 47 45 0 0,-1 0 0 0 0,17-25 0 0 0,-21 28 77 0 0,-1 0 1 0 0,1 0-1 0 0,0 1 1 0 0,1-1-1 0 0,0 1 1 0 0,0 1-1 0 0,1-1 0 0 0,-1 1 1 0 0,13-6-1 0 0,-15 9-3 0 0,0 0-1 0 0,-1 0 1 0 0,1-1-1 0 0,-1 1 1 0 0,1-1-1 0 0,-1 0 1 0 0,0 0-1 0 0,0 0 1 0 0,-1-1-1 0 0,0 1 1 0 0,1-1-1 0 0,-1 0 1 0 0,2-7-1 0 0,5-8 35 0 0,-2-2 1 0 0,6-23-1 0 0,1-1-46 0 0,-3 6 47 0 0,-1 0-1 0 0,-3-1 1 0 0,6-63 0 0 0,9-47 4 0 0,47-264 701 0 0,-42 227-462 0 0,-15 134-251 0 0,1 0 0 0 0,3 1 0 0 0,40-84 0 0 0,-17 42 27 0 0,-17 45-60 0 0,56-90 0 0 0,-2 7-5 0 0,-57 97 12 0 0,3 2 0 0 0,0 1 0 0 0,2 1 0 0 0,2 1 0 0 0,1 1 0 0 0,1 1 0 0 0,49-37-1 0 0,-72 62 11 0 0,0-1 0 0 0,1 2 0 0 0,0-1 0 0 0,0 1 0 0 0,0 0 0 0 0,0 0 0 0 0,0 1 0 0 0,0 0 0 0 0,1 0 0 0 0,-1 0 0 0 0,15 0 0 0 0,4 2 17 0 0,1 0 0 0 0,27 5 0 0 0,-23-2-19 0 0,-19-1 4 0 0,0 0 0 0 0,0 1 0 0 0,-1 1 0 0 0,1-1 0 0 0,-1 2 0 0 0,0 0 1 0 0,0 0-1 0 0,0 1 0 0 0,-1 0 0 0 0,0 1 0 0 0,0 0 0 0 0,-1 1 0 0 0,1 0 1 0 0,-2 1-1 0 0,12 13 0 0 0,-3-2 22 0 0,-1 1-1 0 0,-2 1 1 0 0,0 0 0 0 0,-1 1 0 0 0,-1 0 0 0 0,10 29 0 0 0,31 105 28 0 0,-7 2 0 0 0,29 188 1 0 0,-54-220-35 0 0,-9-43 3 0 0,31 110 1 0 0,4-26-23 0 0,-18-59 0 0 0,68 166 0 0 0,-93-265-141 0 0,0 0 0 0 0,1-1 0 0 0,0 1 0 0 0,0-1 1 0 0,1 0-1 0 0,1 0 0 0 0,0-1 0 0 0,0 0 0 0 0,0 0 1 0 0,1-1-1 0 0,9 8 0 0 0,1-6-490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4:57.0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72 1376 0 0,'-21'19'3808'0'0,"22"-18"-3753"0"0,1-1 0 0 0,-1 1-1 0 0,1-1 1 0 0,-1 1 0 0 0,1-1 0 0 0,-1 0 0 0 0,1 0 0 0 0,-1 0 0 0 0,1 0 0 0 0,-1 0 0 0 0,1 0 0 0 0,-1 0 0 0 0,1 0-1 0 0,-1 0 1 0 0,4-2 0 0 0,27-7 328 0 0,-28 8-251 0 0,77-22 264 0 0,2 3 1 0 0,0 5-1 0 0,126-9 0 0 0,-193 24-326 0 0,0 1 0 0 0,0 0 0 0 0,1 1 1 0 0,-1 1-1 0 0,0 1 0 0 0,-1 0 0 0 0,1 1 0 0 0,-1 0 0 0 0,0 1 1 0 0,26 15-1 0 0,3 6 26 0 0,-1 2 1 0 0,41 35-1 0 0,-51-33 150 0 0,-2 0-1 0 0,-1 2 0 0 0,-2 1 1 0 0,37 60-1 0 0,-34-50 11 0 0,39 67 72 0 0,-5 2 0 0 0,64 155 0 0 0,-128-265-327 0 0,38 80 103 0 0,53 171 0 0 0,-40-22-111 0 0,26 84-2 0 0,-69-285 0 0 0,64 183 39 0 0,-56-173-19 0 0,1-1-1 0 0,3-1 1 0 0,27 41 0 0 0,20 29-27 0 0,31 42 816 0 0,-78-124-285 0 0,-4-3-173 0 0,2-1 0 0 0,0 0 1 0 0,1-2-1 0 0,1 0 0 0 0,35 26 0 0 0,-19-20-7 0 0,6 3-642 0 0,-11-15-3173 0 0,-28-13 2667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4:57.5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44 378 1952 0 0,'-1'-1'10'0'0,"-30"-21"1696"0"0,30 21-1531 0 0,1 1 0 0 0,-1-1 0 0 0,0 0 0 0 0,0 1 0 0 0,0-1 0 0 0,1 0 1 0 0,-1 0-1 0 0,0 0 0 0 0,1 0 0 0 0,-1 0 0 0 0,0 1 0 0 0,1-1 1 0 0,0 0-1 0 0,-1 0 0 0 0,1 0 0 0 0,-1-1 0 0 0,1 1 0 0 0,0 0 1 0 0,0 0-1 0 0,0 0 0 0 0,-1 0 0 0 0,1 0 0 0 0,0 0 0 0 0,0 0 1 0 0,1 0-1 0 0,-1 0 0 0 0,0 0 0 0 0,0 0 0 0 0,0 0 0 0 0,1-1 0 0 0,0 0 1 0 0,36 30 4042 0 0,-21-18-3814 0 0,1 0 0 0 0,0-2-1 0 0,1 1 1 0 0,0-2 0 0 0,0-1 0 0 0,35 9 0 0 0,-46-14-368 0 0,-1 0 0 0 0,1 0 0 0 0,0 0 1 0 0,-1-1-1 0 0,1 0 0 0 0,0 0 0 0 0,-1 0 1 0 0,1-1-1 0 0,0 0 0 0 0,-1-1 0 0 0,1 1 1 0 0,-1-1-1 0 0,1-1 0 0 0,-1 1 0 0 0,0-1 1 0 0,0 0-1 0 0,0 0 0 0 0,0-1 0 0 0,-1 0 1 0 0,0 0-1 0 0,1 0 0 0 0,-1-1 0 0 0,6-6 1 0 0,-9 7 41 0 0,1 1-1 0 0,-1-1 1 0 0,0 0 0 0 0,0 1 0 0 0,0-1 0 0 0,-1 0 0 0 0,1 0 0 0 0,-1 0 0 0 0,0-1 0 0 0,0 1 0 0 0,-1 0-1 0 0,1 0 1 0 0,-1-1 0 0 0,0 1 0 0 0,0-7 0 0 0,-2-5 474 0 0,-1 0 0 0 0,-9-30 0 0 0,-1-12 16 0 0,-11-91-364 0 0,23 139-662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4:58.8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92 126 3225 0 0,'-24'-37'1222'0'0,"14"19"1107"0"0,-1 1 0 0 0,-1 1 1 0 0,-22-22 3739 0 0,34 39-6013 0 0,3 10 1671 0 0,8 13-843 0 0,97 152 441 0 0,-95-158-1461 0 0,2 1-1 0 0,0-2 1 0 0,1 0-1 0 0,1-1 1 0 0,1 0-1 0 0,34 23 0 0 0,-20-23-1556 0 0,-18-10 130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4:59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36 3681 0 0,'-1'1'79'0'0,"1"-1"0"0"0,-1 1 1 0 0,1 0-1 0 0,-1-1 0 0 0,0 1 1 0 0,1-1-1 0 0,0 1 0 0 0,-1 0 1 0 0,1-1-1 0 0,-1 1 0 0 0,1 0 1 0 0,0-1-1 0 0,-1 1 0 0 0,1 0 1 0 0,0 0-1 0 0,0 0 0 0 0,-1-1 1 0 0,1 1-1 0 0,0 0 0 0 0,0 0 1 0 0,0 0-1 0 0,0-1 0 0 0,0 1 1 0 0,0 0-1 0 0,0 0 0 0 0,1 1 1 0 0,11 25 1854 0 0,27 22 776 0 0,-37-47-2597 0 0,-2-1-105 0 0,11 11 421 0 0,0-1 1 0 0,1 0-1 0 0,0 0 1 0 0,19 12-1 0 0,-28-21-345 0 0,-1-1-1 0 0,1 1 0 0 0,-1-1 0 0 0,1 0 1 0 0,0 0-1 0 0,-1 0 0 0 0,1 0 0 0 0,0-1 1 0 0,0 1-1 0 0,0-1 0 0 0,0 1 0 0 0,-1-1 0 0 0,1 0 1 0 0,3-1-1 0 0,-4 1-15 0 0,0-1 0 0 0,0 0 1 0 0,0 0-1 0 0,0 0 0 0 0,0 0 0 0 0,0 0 0 0 0,0 0 1 0 0,0 0-1 0 0,0-1 0 0 0,-1 1 0 0 0,1-1 1 0 0,-1 1-1 0 0,1-1 0 0 0,-1 0 0 0 0,0 1 0 0 0,1-1 1 0 0,-1 0-1 0 0,0 0 0 0 0,0 0 0 0 0,0 0 0 0 0,0-3 1 0 0,1 0 7 0 0,-1 0 0 0 0,0 0 0 0 0,-1 0 0 0 0,1 0 1 0 0,-1-1-1 0 0,0 1 0 0 0,0 0 0 0 0,-1 0 0 0 0,1 0 1 0 0,-1 0-1 0 0,0 0 0 0 0,-1-1 0 0 0,1 2 0 0 0,-1-1 1 0 0,0 0-1 0 0,0 0 0 0 0,-5-7 0 0 0,4 5-40 0 0,-1 0 0 0 0,-1 0 0 0 0,0 1 0 0 0,0-1 0 0 0,0 1 0 0 0,0 0 0 0 0,-1 0 0 0 0,0 1 0 0 0,0-1 0 0 0,-12-6 0 0 0,16 11-101 0 0,0 0 0 0 0,-1 0 0 0 0,1 0 1 0 0,0 0-1 0 0,0 0 0 0 0,-1 1 0 0 0,1-1 1 0 0,0 1-1 0 0,-1-1 0 0 0,1 1 0 0 0,-1 0 1 0 0,1 0-1 0 0,0 0 0 0 0,-1 0 0 0 0,1 1 1 0 0,0-1-1 0 0,-1 1 0 0 0,1-1 0 0 0,0 1 1 0 0,-1 0-1 0 0,1 0 0 0 0,0 0 0 0 0,0 0 1 0 0,0 0-1 0 0,0 1 0 0 0,-3 1 0 0 0,-4 5-1107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4:59.6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0 384 5529 0 0,'1'12'4648'0'0,"11"12"-3072"0"0,-8-18-842 0 0,1 4-252 0 0,1-1 0 0 0,0 1 0 0 0,0-1 0 0 0,15 16 0 0 0,-20-24-479 0 0,1 0 0 0 0,-1 1-1 0 0,1-1 1 0 0,-1 0 0 0 0,1 0-1 0 0,0 1 1 0 0,0-1 0 0 0,-1-1 0 0 0,1 1-1 0 0,0 0 1 0 0,0 0 0 0 0,0-1 0 0 0,0 1-1 0 0,4 0 1 0 0,-5-1-10 0 0,1-1 0 0 0,-1 1 0 0 0,0 0 0 0 0,1-1 0 0 0,-1 1 0 0 0,0-1 0 0 0,0 1 0 0 0,0-1 0 0 0,1 0 0 0 0,-1 0 0 0 0,0 1 0 0 0,0-1 0 0 0,0 0 0 0 0,0 0-1 0 0,0 0 1 0 0,0 0 0 0 0,0 0 0 0 0,0 0 0 0 0,-1 0 0 0 0,1-1 0 0 0,0 1 0 0 0,-1 0 0 0 0,1 0 0 0 0,-1-1 0 0 0,1 0 0 0 0,1-3-79 0 0,-1 1-1 0 0,-1-1 1 0 0,1 0 0 0 0,0 1 0 0 0,-1-1-1 0 0,0 0 1 0 0,0 1 0 0 0,-1-1-1 0 0,1 0 1 0 0,-1 1 0 0 0,0-1-1 0 0,0 1 1 0 0,0-1 0 0 0,-3-4-1 0 0,2 5 54 0 0,1 0 1 0 0,0 0-1 0 0,-1 0 0 0 0,1 0 1 0 0,1-1-1 0 0,-1 1 0 0 0,1 0 1 0 0,-1 0-1 0 0,1 0 0 0 0,0-1 0 0 0,1 1 1 0 0,-1 0-1 0 0,1 0 0 0 0,0 0 1 0 0,0 0-1 0 0,2-6 0 0 0,-2 9 34 0 0,-1 0 0 0 0,1 0 1 0 0,0 1-1 0 0,-1-1 0 0 0,1 1 0 0 0,0-1 0 0 0,0 0 1 0 0,-1 1-1 0 0,1 0 0 0 0,0-1 0 0 0,0 1 0 0 0,0-1 0 0 0,0 1 1 0 0,0 0-1 0 0,0 0 0 0 0,0-1 0 0 0,-1 1 0 0 0,1 0 0 0 0,0 0 1 0 0,0 0-1 0 0,0 0 0 0 0,0 0 0 0 0,0 0 0 0 0,0 0 0 0 0,0 0 1 0 0,0 1-1 0 0,0-1 0 0 0,0 0 0 0 0,1 1 0 0 0,34 14 333 0 0,-16-6 261 0 0,-15-8-483 0 0,-1 0 0 0 0,1 0 0 0 0,-1 0 0 0 0,1-1 0 0 0,-1 1 0 0 0,1-1-1 0 0,-1 0 1 0 0,1-1 0 0 0,-1 1 0 0 0,1-1 0 0 0,-1 0 0 0 0,1 0 0 0 0,-1 0 0 0 0,1 0 0 0 0,-1-1-1 0 0,0 0 1 0 0,4-2 0 0 0,-5 2-59 0 0,0 0-1 0 0,-1 0 0 0 0,1 0 1 0 0,-1-1-1 0 0,0 1 1 0 0,1-1-1 0 0,-1 1 0 0 0,0-1 1 0 0,-1 0-1 0 0,1 0 1 0 0,0 0-1 0 0,-1 0 0 0 0,0 0 1 0 0,0 0-1 0 0,0-1 1 0 0,0 1-1 0 0,0 0 0 0 0,-1 0 1 0 0,1-1-1 0 0,-1 1 0 0 0,0-1 1 0 0,0 1-1 0 0,-1-7 1 0 0,-2-17 39 0 0,-1 0 0 0 0,-1 0 0 0 0,-1 0 0 0 0,-2 0 0 0 0,-1 1 0 0 0,-20-43 0 0 0,13 46-1144 0 0,9 14 643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5:08.6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2420 568 10594 0 0,'-1'-5'1'0'0,"1"1"-1"0"0,0-1 0 0 0,0 1 0 0 0,0 0 1 0 0,0-1-1 0 0,0 1 0 0 0,1-1 1 0 0,0 1-1 0 0,0-1 0 0 0,3-6 1 0 0,2-20 843 0 0,-5 24-812 0 0,-2 0 0 0 0,1 0-1 0 0,-1 0 1 0 0,0 1 0 0 0,-1-1-1 0 0,1 0 1 0 0,-1 1 0 0 0,-1-1-1 0 0,1 1 1 0 0,-1 0 0 0 0,-6-10-1 0 0,3 6-158 0 0,-1 1-1 0 0,0 1 0 0 0,-1-1 0 0 0,0 1 1 0 0,0 0-1 0 0,-13-9 0 0 0,-9-2-153 0 0,0 0-1 0 0,-1 3 1 0 0,-48-20-1 0 0,23 14 865 0 0,-1 3 0 0 0,-69-14 1 0 0,-121-12 747 0 0,-316-32 2029 0 0,502 72-3287 0 0,1 2-1 0 0,-1 3 1 0 0,-84 10-1 0 0,110-5-399 0 0,0 2 0 0 0,1 1 0 0 0,0 2 0 0 0,1 1 0 0 0,0 1 0 0 0,1 2-1 0 0,-39 23 1 0 0,34-16 265 0 0,2 2 0 0 0,1 1 0 0 0,1 2 0 0 0,1 1 1 0 0,1 2-1 0 0,2 0 0 0 0,1 2 0 0 0,1 2 0 0 0,2 0 0 0 0,-25 43 0 0 0,29-37 217 0 0,2 2 1 0 0,2 0 0 0 0,1 0-1 0 0,3 2 1 0 0,1-1 0 0 0,2 2-1 0 0,2-1 1 0 0,2 1-1 0 0,2 1 1 0 0,2-1 0 0 0,2 0-1 0 0,9 80 1 0 0,0-66-460 0 0,3 0 0 0 0,2 0 0 0 0,3-2 0 0 0,2 0 0 0 0,3-1-1 0 0,2 0 1 0 0,48 78 0 0 0,-5-28-370 0 0,5-3-1 0 0,130 142 0 0 0,-160-200 517 0 0,2-2 0 0 0,2-3 1 0 0,2-1-1 0 0,1-2 0 0 0,2-2 0 0 0,89 43 1 0 0,110 41 775 0 0,-201-99-470 0 0,1-2 0 0 0,1-2-1 0 0,62 10 1 0 0,-17-12 0 0 0,0-3-1 0 0,1-5 0 0 0,-1-4 0 0 0,101-12 0 0 0,-91-6 127 0 0,0-4-1 0 0,-1-5 0 0 0,163-63 0 0 0,-172 50 109 0 0,-1-5 1 0 0,95-59 0 0 0,-147 75 8 0 0,-1-2-1 0 0,-1-1 1 0 0,47-49-1 0 0,-28 18 391 0 0,61-80 1 0 0,-88 99-614 0 0,53-91 1 0 0,-75 113-135 0 0,-1-1 1 0 0,-1 0 0 0 0,-1-1 0 0 0,-1 1-1 0 0,0-2 1 0 0,5-42 0 0 0,-9 21-50 0 0,-2-1-1 0 0,-1 0 1 0 0,-3 1 0 0 0,-11-61 0 0 0,2 45-11 0 0,-3 0 1 0 0,-36-95 0 0 0,40 129 101 0 0,-2 1-1 0 0,-1 0 1 0 0,0 1 0 0 0,-2 1 0 0 0,-1 0-1 0 0,-1 1 1 0 0,-1 1 0 0 0,-30-27 0 0 0,3 10 133 0 0,-1 1 0 0 0,-2 3-1 0 0,-55-28 1 0 0,-1 0-118 0 0,-584-316 504 0 0,641 356-1152 0 0,-2 2 0 0 0,-1 2 1 0 0,-94-22-1 0 0,85 31-5749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5:40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1765 1840 0 0,'0'2'144'0'0,"0"-1"0"0"0,-1 1 0 0 0,1-1 0 0 0,0 1 0 0 0,0-1-1 0 0,0 1 1 0 0,0-1 0 0 0,0 1 0 0 0,0-1 0 0 0,0 1 0 0 0,0-1-1 0 0,1 1 1 0 0,-1-1 0 0 0,0 1 0 0 0,1-1 0 0 0,0 1 0 0 0,0 0-1 0 0,12 26 2085 0 0,-13-27-2181 0 0,0 0 0 0 0,1-1-1 0 0,-1 1 1 0 0,0-1 0 0 0,1 1-1 0 0,-1 0 1 0 0,0-1 0 0 0,1 1-1 0 0,-1-1 1 0 0,0 1 0 0 0,1-1-1 0 0,-1 1 1 0 0,1-1-1 0 0,-1 1 1 0 0,1-1 0 0 0,-1 1-1 0 0,1-1 1 0 0,0 0 0 0 0,-1 1-1 0 0,1-1 1 0 0,-1 0 0 0 0,1 0-1 0 0,0 1 1 0 0,-1-1 0 0 0,1 0-1 0 0,0 0 1 0 0,-1 0-1 0 0,1 0 1 0 0,0 0 0 0 0,-1 0-1 0 0,1 0 1 0 0,0 0 0 0 0,-1 0-1 0 0,1 0 1 0 0,0 0 0 0 0,-1 0-1 0 0,1-1 1 0 0,0 1 0 0 0,-1 0-1 0 0,1 0 1 0 0,0-1 0 0 0,-1 1-1 0 0,1 0 1 0 0,-1-1-1 0 0,1 1 1 0 0,-1-1 0 0 0,1 1-1 0 0,-1-1 1 0 0,1 1 0 0 0,-1-1-1 0 0,1 1 1 0 0,-1-1 0 0 0,0 1-1 0 0,1-1 1 0 0,-1 1 0 0 0,0-1-1 0 0,1 0 1 0 0,-1 1-1 0 0,0-1 1 0 0,0-1 0 0 0,4-7 279 0 0,-1-1 0 0 0,0 1 0 0 0,1-15 1 0 0,-1 10 157 0 0,9-38 30 0 0,-3-1 1 0 0,-2-1 0 0 0,-2 1-1 0 0,-3-62 1 0 0,-25-219-295 0 0,6 140 242 0 0,9 87-78 0 0,6-1 0 0 0,4 0 0 0 0,25-165 0 0 0,-21 240-361 0 0,-3 11 76 0 0,0 0 0 0 0,2 0 0 0 0,1 0 0 0 0,14-36 0 0 0,-17 52-117 0 0,0 1 1 0 0,0 0-1 0 0,0 0 1 0 0,1 0-1 0 0,-1 0 1 0 0,1 0-1 0 0,0 1 1 0 0,0 0-1 0 0,1 0 1 0 0,-1 0-1 0 0,1 0 1 0 0,0 1-1 0 0,0 0 1 0 0,0 0-1 0 0,1 0 1 0 0,-1 0-1 0 0,1 1 1 0 0,0 0-1 0 0,-1 0 1 0 0,1 1-1 0 0,0-1 1 0 0,10 0-1 0 0,-4 1-76 0 0,-1 1 0 0 0,1 0 1 0 0,-1 0-1 0 0,1 2 0 0 0,-1-1 0 0 0,1 1 0 0 0,-1 1 0 0 0,0 0 0 0 0,0 0 1 0 0,0 1-1 0 0,0 1 0 0 0,-1 0 0 0 0,0 0 0 0 0,0 1 0 0 0,10 7 0 0 0,-7-2 148 0 0,0 0 0 0 0,-1 0-1 0 0,0 1 1 0 0,-1 1-1 0 0,0 0 1 0 0,-1 1 0 0 0,0 0-1 0 0,-1 0 1 0 0,11 24 0 0 0,-3 1 1 0 0,-9-18 4 0 0,2-1 0 0 0,0 0-1 0 0,20 28 1 0 0,-30-47-59 0 0,0-1-1 0 0,0 1 1 0 0,1-1 0 0 0,-1 1-1 0 0,0-1 1 0 0,1 0-1 0 0,-1 1 1 0 0,0-1-1 0 0,1 1 1 0 0,-1-1-1 0 0,1 0 1 0 0,-1 1 0 0 0,0-1-1 0 0,1 0 1 0 0,-1 0-1 0 0,1 1 1 0 0,-1-1-1 0 0,1 0 1 0 0,-1 0 0 0 0,1 0-1 0 0,-1 0 1 0 0,1 0-1 0 0,-1 0 1 0 0,1 0-1 0 0,-1 0 1 0 0,1 0-1 0 0,-1 0 1 0 0,1 0 0 0 0,0 0-1 0 0,-1 0 1 0 0,1 0-1 0 0,-1 0 1 0 0,1 0-1 0 0,0-1 1 0 0,12-17 85 0 0,2-31 184 0 0,-14 46-244 0 0,19-118 160 0 0,-15 86-101 0 0,0-1 0 0 0,21-66-1 0 0,-25 100-89 0 0,-1 0 0 0 0,0 1 0 0 0,1-1 0 0 0,0 1 0 0 0,-1-1-1 0 0,1 0 1 0 0,0 1 0 0 0,0 0 0 0 0,0-1 0 0 0,0 1 0 0 0,0-1-1 0 0,0 1 1 0 0,0 0 0 0 0,0 0 0 0 0,1 0 0 0 0,-1-1 0 0 0,0 1-1 0 0,1 1 1 0 0,-1-1 0 0 0,1 0 0 0 0,-1 0 0 0 0,1 0 0 0 0,2 0-1 0 0,-2 1-11 0 0,0 0 0 0 0,0 0-1 0 0,0 1 1 0 0,-1-1-1 0 0,1 1 1 0 0,0-1 0 0 0,0 1-1 0 0,0 0 1 0 0,-1-1 0 0 0,1 1-1 0 0,0 0 1 0 0,-1 0-1 0 0,1 0 1 0 0,-1 1 0 0 0,1-1-1 0 0,-1 0 1 0 0,2 3-1 0 0,5 5-69 0 0,0 0-1 0 0,-1 1 0 0 0,0 0 0 0 0,-1 0 0 0 0,6 13 0 0 0,-8-14 43 0 0,-1-3 3 0 0,0 1 1 0 0,0-1-1 0 0,1 1 1 0 0,0-1 0 0 0,0 0-1 0 0,5 6 1 0 0,-8-11 38 0 0,1 0 0 0 0,-1 0 0 0 0,0-1-1 0 0,0 1 1 0 0,0 0 0 0 0,0 0 0 0 0,0-1 0 0 0,1 1 0 0 0,-1-1 0 0 0,0 1 0 0 0,1-1-1 0 0,-1 1 1 0 0,0-1 0 0 0,1 0 0 0 0,-1 0 0 0 0,0 0 0 0 0,1 0 0 0 0,-1 0 0 0 0,0 0 0 0 0,1 0-1 0 0,-1 0 1 0 0,1 0 0 0 0,-1-1 0 0 0,0 1 0 0 0,1 0 0 0 0,-1-1 0 0 0,0 1 0 0 0,0-1-1 0 0,1 0 1 0 0,-1 1 0 0 0,0-1 0 0 0,0 0 0 0 0,0 0 0 0 0,0 0 0 0 0,0 0 0 0 0,0 0 0 0 0,0 0-1 0 0,0 0 1 0 0,1-2 0 0 0,5-5 25 0 0,-1 0-1 0 0,0-1 0 0 0,0 1 1 0 0,7-17-1 0 0,17-26 101 0 0,-28 48-140 0 0,1 0 1 0 0,-1 0 0 0 0,1 1-1 0 0,0-1 1 0 0,0 0-1 0 0,0 1 1 0 0,0 0-1 0 0,0 0 1 0 0,0 0-1 0 0,1 0 1 0 0,-1 0-1 0 0,6-1 1 0 0,-8 3 0 0 0,1-1 0 0 0,-1 1 0 0 0,1 0 0 0 0,-1 0 0 0 0,1 0 0 0 0,-1 0 0 0 0,1 0-1 0 0,-1 0 1 0 0,1 0 0 0 0,-1 0 0 0 0,1 1 0 0 0,-1-1 0 0 0,0 0 0 0 0,1 1 0 0 0,-1-1 0 0 0,0 1 0 0 0,1 0 0 0 0,-1-1 0 0 0,1 2 0 0 0,24 21-319 0 0,-25-20 329 0 0,1 0 0 0 0,0-1 0 0 0,1 0 0 0 0,-1 1 0 0 0,0-1 0 0 0,1 0 1 0 0,-1 0-1 0 0,1 0 0 0 0,-1-1 0 0 0,1 1 0 0 0,0-1 0 0 0,0 1 0 0 0,0-1 0 0 0,0 0 0 0 0,0 0 1 0 0,5 1-1 0 0,5-3-466 0 0,0 0 1 0 0,-1 0 0 0 0,1-1 0 0 0,0-1-1 0 0,-1 0 1 0 0,1-1 0 0 0,17-7 0 0 0,-29 10 486 0 0,1 1 1 0 0,-1-1 0 0 0,1 1 0 0 0,-1-1-1 0 0,1 1 1 0 0,-1 0 0 0 0,1 0 0 0 0,-1 0-1 0 0,1 0 1 0 0,-1 0 0 0 0,1 0 0 0 0,-1 0 0 0 0,1 0-1 0 0,-1 1 1 0 0,1-1 0 0 0,-1 0 0 0 0,1 1-1 0 0,-1 0 1 0 0,0-1 0 0 0,3 2 0 0 0,-1 0 55 0 0,-1 0-1 0 0,1 1 1 0 0,-1-1 0 0 0,1 0 0 0 0,-1 1 0 0 0,0 0 0 0 0,0-1-1 0 0,0 1 1 0 0,1 3 0 0 0,3 6 185 0 0,-1 0 1 0 0,-1 0-1 0 0,6 22 1 0 0,1 18-202 0 0,-7-30 2 0 0,1 0 0 0 0,0 0 0 0 0,2-1 0 0 0,18 41 0 0 0,-24-60-92 0 0,-1-1-1 0 0,1 1 1 0 0,0-1 0 0 0,0 0 0 0 0,-1 1 0 0 0,1-1 0 0 0,0 0 0 0 0,0 0 0 0 0,1 1-1 0 0,-1-1 1 0 0,0 0 0 0 0,0 0 0 0 0,0 0 0 0 0,1 0 0 0 0,-1 0 0 0 0,2 0-1 0 0,-1-1-29 0 0,0 0-1 0 0,-1 0 1 0 0,1 0-1 0 0,0-1 1 0 0,0 1-1 0 0,-1-1 0 0 0,1 1 1 0 0,0-1-1 0 0,-1 1 1 0 0,1-1-1 0 0,-1 0 1 0 0,1 0-1 0 0,-1 0 0 0 0,1 0 1 0 0,1-2-1 0 0,-1 2 74 0 0,0-1-1 0 0,0 1 0 0 0,0-1 1 0 0,1 1-1 0 0,-1 0 0 0 0,0 0 1 0 0,1 0-1 0 0,-1 0 0 0 0,1 0 1 0 0,-1 1-1 0 0,1-1 0 0 0,-1 1 1 0 0,1 0-1 0 0,0-1 0 0 0,-1 1 1 0 0,1 0-1 0 0,-1 1 1 0 0,1-1-1 0 0,-1 0 0 0 0,1 1 1 0 0,2 0-1 0 0,-1 1 31 0 0,0 0 1 0 0,0 1-1 0 0,-1-1 0 0 0,1 1 1 0 0,-1 0-1 0 0,1 0 0 0 0,-1 0 0 0 0,0 1 1 0 0,-1-1-1 0 0,1 1 0 0 0,3 6 1 0 0,15 22 720 0 0,-3 2 0 0 0,0 0-1 0 0,16 49 1 0 0,28 114 911 0 0,-43-130-1331 0 0,-1 9 136 0 0,-3 1 0 0 0,6 92 1 0 0,-17-130-430 0 0,17 240 468 0 0,17-31 71 0 0,0 47 12 0 0,-33-251-546 0 0,31 192 548 0 0,-31-215-532 0 0,0 1 0 0 0,2-1-1 0 0,0 0 1 0 0,1-1 0 0 0,20 37-1 0 0,-13-29 2 0 0,18 53 0 0 0,-29-68-65 0 0,-1-5 68 0 0,-1 1 1 0 0,1-1-1 0 0,0 1 0 0 0,1-1 0 0 0,6 10 1 0 0,-9-17-58 0 0,0-1 1 0 0,0 0-1 0 0,0 1 1 0 0,-1-1-1 0 0,1 0 1 0 0,0 1-1 0 0,0-1 1 0 0,0 0-1 0 0,0 0 1 0 0,0 0-1 0 0,0 0 1 0 0,-1 0-1 0 0,1 0 1 0 0,0 0-1 0 0,0 0 1 0 0,0 0-1 0 0,0 0 1 0 0,0-1-1 0 0,0 1 1 0 0,-1 0-1 0 0,1-1 1 0 0,0 1-1 0 0,0 0 1 0 0,0-1-1 0 0,-1 1 1 0 0,1-1-1 0 0,1 0 1 0 0,25-17-137 0 0,-23 15 87 0 0,26-15-177 0 0,-22 13 49 0 0,0 0 0 0 0,-1 0-1 0 0,1 0 1 0 0,-1-1 0 0 0,7-7-1 0 0,-11 9 26 0 0,0 1-1 0 0,0 0 1 0 0,1 0-1 0 0,-1 0 0 0 0,1 0 1 0 0,-1 0-1 0 0,1 1 1 0 0,0-1-1 0 0,0 1 0 0 0,6-2 1 0 0,-9 4 103 0 0,1 0 0 0 0,0-1 0 0 0,-1 1 0 0 0,1 1 0 0 0,0-1 1 0 0,-1 0-1 0 0,1 0 0 0 0,0 1 0 0 0,-1-1 0 0 0,1 0 0 0 0,-1 1 0 0 0,1 0 0 0 0,-1-1 0 0 0,1 1 1 0 0,-1 0-1 0 0,1 0 0 0 0,-1 0 0 0 0,0 0 0 0 0,1 0 0 0 0,-1 0 0 0 0,0 0 0 0 0,0 0 0 0 0,0 1 1 0 0,0-1-1 0 0,0 0 0 0 0,0 1 0 0 0,0-1 0 0 0,0 1 0 0 0,-1-1 0 0 0,2 3 0 0 0,16 34 8 0 0,14 24 17 0 0,-30-58 12 0 0,0-1 1 0 0,0 0-1 0 0,1 1 0 0 0,-1-1 0 0 0,1 0 0 0 0,0 0 0 0 0,0-1 1 0 0,0 1-1 0 0,0-1 0 0 0,1 1 0 0 0,-1-1 0 0 0,1 0 1 0 0,4 2-1 0 0,-7-4 4 0 0,1 1 0 0 0,-1-1 0 0 0,1 1 0 0 0,0-1 0 0 0,-1 0 1 0 0,1 0-1 0 0,-1 0 0 0 0,1 0 0 0 0,0 0 0 0 0,-1 0 0 0 0,1 0 0 0 0,-1 0 0 0 0,1-1 1 0 0,-1 1-1 0 0,1 0 0 0 0,-1-1 0 0 0,1 0 0 0 0,-1 1 0 0 0,1-1 0 0 0,-1 0 1 0 0,0 0-1 0 0,1 0 0 0 0,1-1 0 0 0,1-3 28 0 0,0 1 0 0 0,0-1 0 0 0,0 0 0 0 0,-1 0 0 0 0,3-6 0 0 0,-4 8-23 0 0,0 0-1 0 0,-1 0 1 0 0,1-1 0 0 0,1 1 0 0 0,-1 0 0 0 0,0 1 0 0 0,1-1-1 0 0,-1 0 1 0 0,1 1 0 0 0,0-1 0 0 0,0 1 0 0 0,-1 0 0 0 0,5-2-1 0 0,-5 4-70 0 0,0 0-1 0 0,-1 0 0 0 0,1 0 0 0 0,0 0 0 0 0,-1 0 0 0 0,1 1 0 0 0,0-1 0 0 0,-1 1 0 0 0,1-1 0 0 0,0 1 0 0 0,-1 0 0 0 0,1-1 1 0 0,-1 1-1 0 0,1 0 0 0 0,-1 0 0 0 0,0 0 0 0 0,1 0 0 0 0,-1 0 0 0 0,2 2 0 0 0,29 30-200 0 0,-21-21 528 0 0,-8-9-201 0 0,0 0-1 0 0,0 0 1 0 0,1 0-1 0 0,-1 0 0 0 0,1 0 1 0 0,0-1-1 0 0,-1 1 1 0 0,1-1-1 0 0,0 0 1 0 0,5 1-1 0 0,-6-2-124 0 0,-1-1-1 0 0,1 0 1 0 0,0 0 0 0 0,-1 0-1 0 0,1 0 1 0 0,0-1 0 0 0,-1 1-1 0 0,1-1 1 0 0,0 1-1 0 0,-1-1 1 0 0,1 0 0 0 0,-1 0-1 0 0,1 0 1 0 0,-1 0 0 0 0,1-1-1 0 0,-1 1 1 0 0,4-4-1 0 0,-4 4-52 0 0,0 0 0 0 0,0 0 0 0 0,0 1 0 0 0,0-1 0 0 0,1 0-1 0 0,-1 1 1 0 0,0-1 0 0 0,0 1 0 0 0,5 0 0 0 0,2-1-2299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22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7 209 10594 0 0,'0'-1'256'0'0,"-1"-1"0"0"0,0 1 0 0 0,0-1 1 0 0,1 1-1 0 0,-1 0 0 0 0,1-1 0 0 0,-1 1 0 0 0,1-1 0 0 0,-1 1 0 0 0,1-1 0 0 0,0 0 0 0 0,0 1 0 0 0,0-1 0 0 0,0 1 0 0 0,0-1 0 0 0,0 1 1 0 0,0-1-1 0 0,1-1 0 0 0,0 2-148 0 0,-1 0 0 0 0,1 1 0 0 0,-1-1 0 0 0,1 1 0 0 0,-1-1 0 0 0,1 1 0 0 0,0-1 0 0 0,-1 1 0 0 0,1-1 0 0 0,0 1 0 0 0,-1-1 0 0 0,1 1 0 0 0,0 0 0 0 0,0 0 0 0 0,-1-1 0 0 0,1 1 0 0 0,0 0 0 0 0,0 0 0 0 0,0 0 0 0 0,0 0 0 0 0,-1 0 0 0 0,1 0 0 0 0,0 0 0 0 0,1 0 0 0 0,3 0 110 0 0,1 1 1 0 0,-1 0-1 0 0,1 1 1 0 0,-1-1-1 0 0,0 1 0 0 0,1 0 1 0 0,-1 1-1 0 0,8 3 1 0 0,5 9 116 0 0,0 0 0 0 0,0 0 0 0 0,-1 2 0 0 0,-1 0 0 0 0,25 36 1 0 0,-21-28-190 0 0,-29-113-271 0 0,7 56 61 0 0,6-61 0 0 0,-3 81-521 0 0,1-1 1 0 0,0 0 0 0 0,2 1-1 0 0,-1-1 1 0 0,1 1-1 0 0,1 0 1 0 0,10-19-1 0 0,-5 16-5791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5:43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2593 2288 0 0,'-9'-30'2430'0'0,"9"30"-2351"0"0,0 0 0 0 0,0-1 0 0 0,0 1 0 0 0,-1-1 0 0 0,1 1 0 0 0,0 0 0 0 0,0-1 0 0 0,0 1 0 0 0,0-1-1 0 0,0 1 1 0 0,0-1 0 0 0,1 1 0 0 0,-1 0 0 0 0,0-1 0 0 0,0 1 0 0 0,0-1 0 0 0,0 1 0 0 0,0 0 0 0 0,0-1 0 0 0,1 1 0 0 0,-1-1 0 0 0,0 1 0 0 0,0 0 0 0 0,1-1 0 0 0,-1 1 0 0 0,0 0 0 0 0,1-1 0 0 0,-1 1 0 0 0,0 0 0 0 0,1 0 0 0 0,-1-1 0 0 0,0 1 0 0 0,1 0 0 0 0,-1 0 0 0 0,0 0 0 0 0,1-1 0 0 0,-1 1 0 0 0,1 0 0 0 0,-1 0 0 0 0,0 0 0 0 0,1 0 0 0 0,-1 0 0 0 0,1 0 0 0 0,-1 0 0 0 0,1 0 0 0 0,-1 0 0 0 0,0 0 0 0 0,1 0 0 0 0,-1 0 0 0 0,1 0 0 0 0,-1 0 0 0 0,1 0 0 0 0,-1 1 0 0 0,0-1-1 0 0,1 0 1 0 0,-1 0 0 0 0,0 0 0 0 0,1 1 0 0 0,-1-1 0 0 0,1 1 0 0 0,5 1 493 0 0,0-1 0 0 0,0 1-1 0 0,1-1 1 0 0,-1 0-1 0 0,0-1 1 0 0,1 1-1 0 0,-1-1 1 0 0,7-1-1 0 0,55-7 1397 0 0,-52 5-1629 0 0,42-2 250 0 0,-38 4-300 0 0,0-1 1 0 0,23-6 0 0 0,-39 7-296 0 0,0-1 0 0 0,0 0 0 0 0,0 0 1 0 0,0 0-1 0 0,-1-1 0 0 0,1 1 0 0 0,-1-1 0 0 0,0 0 0 0 0,1 0 1 0 0,-1 0-1 0 0,-1 0 0 0 0,1-1 0 0 0,0 1 0 0 0,-1-1 0 0 0,0 0 1 0 0,1 1-1 0 0,2-9 0 0 0,3-6-45 0 0,-1-1-1 0 0,6-27 1 0 0,-12 43 47 0 0,61-191-611 0 0,-44 123 377 0 0,-4-2 0 0 0,8-122 0 0 0,-19 165 212 0 0,1 0 0 0 0,10-34 0 0 0,-8 42 25 0 0,-2 0 1 0 0,0 0 0 0 0,-1 0-1 0 0,-1 0 1 0 0,-2-36 0 0 0,-9-153-163 0 0,8 112-1814 0 0,1 70 1955 0 0,0 0 0 0 0,-5-35 0 0 0,-2 18 624 0 0,3 0 0 0 0,1 0 0 0 0,5-61 0 0 0,0 78-491 0 0,2 0 1 0 0,1 1 0 0 0,1-1 0 0 0,1 1-1 0 0,2 0 1 0 0,17-38 0 0 0,30-32 365 0 0,-38 70-268 0 0,-2-1 0 0 0,20-45 0 0 0,-27 55-356 0 0,1 0 0 0 0,1 0 0 0 0,0 1 0 0 0,26-30 0 0 0,12-19 154 0 0,-48 66-1 0 0,0-1-1 0 0,0 1 1 0 0,0-1-1 0 0,0 1 1 0 0,0 0 0 0 0,0 0-1 0 0,1 0 1 0 0,-1-1 0 0 0,0 1-1 0 0,1 1 1 0 0,-1-1 0 0 0,1 0-1 0 0,-1 0 1 0 0,1 0 0 0 0,-1 1-1 0 0,1-1 1 0 0,0 1-1 0 0,-1-1 1 0 0,1 1 0 0 0,0 0-1 0 0,-1-1 1 0 0,1 1 0 0 0,0 0-1 0 0,-1 0 1 0 0,1 0 0 0 0,0 1-1 0 0,0-1 1 0 0,-1 0 0 0 0,1 1-1 0 0,0-1 1 0 0,-1 1-1 0 0,1-1 1 0 0,-1 1 0 0 0,1 0-1 0 0,-1 0 1 0 0,1-1 0 0 0,-1 1-1 0 0,1 0 1 0 0,1 2 0 0 0,8 6 73 0 0,0-1 0 0 0,0 2 1 0 0,17 20-1 0 0,-14-15-46 0 0,-9-10-33 0 0,30 28 0 0 0,-33-32 0 0 0,0 1 0 0 0,0 0 0 0 0,0-1 0 0 0,0 0 0 0 0,0 1 0 0 0,0-1 0 0 0,1 0 0 0 0,-1 0 0 0 0,0 0 0 0 0,1 0 0 0 0,-1-1 0 0 0,0 1 0 0 0,1-1 0 0 0,-1 1 0 0 0,3-1 0 0 0,-3-1 4 0 0,-1 1 1 0 0,0-1-1 0 0,1 0 0 0 0,-1 0 0 0 0,0 0 1 0 0,0 0-1 0 0,0 0 0 0 0,0 0 1 0 0,0 0-1 0 0,0 0 0 0 0,0 0 0 0 0,0 0 1 0 0,0 0-1 0 0,0-1 0 0 0,-1 1 0 0 0,1 0 1 0 0,0-1-1 0 0,-1 1 0 0 0,1-1 1 0 0,0-2-1 0 0,8-37 140 0 0,-7 30-114 0 0,3-8-23 0 0,0-5-15 0 0,1 0 0 0 0,10-26 0 0 0,-14 45 6 0 0,0 0 0 0 0,0-1 0 0 0,1 1 0 0 0,0 1 0 0 0,0-1 0 0 0,0 0 1 0 0,0 1-1 0 0,1-1 0 0 0,0 1 0 0 0,0 0 0 0 0,0 1 0 0 0,0-1 0 0 0,1 1 0 0 0,-1-1 0 0 0,7-2 0 0 0,-9 5-2 0 0,0 1 0 0 0,0-1-1 0 0,1 1 1 0 0,-1 0 0 0 0,1-1 0 0 0,-1 1 0 0 0,0 0-1 0 0,1 0 1 0 0,-1 1 0 0 0,0-1 0 0 0,1 0-1 0 0,-1 1 1 0 0,0 0 0 0 0,4 0 0 0 0,37 18-114 0 0,-12-5 56 0 0,-20-11 241 0 0,-7-1-301 0 0,0-1 0 0 0,0 1-1 0 0,0-1 1 0 0,0-1 0 0 0,0 1-1 0 0,0 0 1 0 0,9-1 0 0 0,-11 0 70 0 0,0-1 0 0 0,0 0 0 0 0,0 0 0 0 0,0 0 0 0 0,0 0 0 0 0,0 0 0 0 0,0 0 1 0 0,-1 0-1 0 0,1 0 0 0 0,0-1 0 0 0,-1 1 0 0 0,1-1 0 0 0,-1 1 0 0 0,1-1 0 0 0,-1 0 0 0 0,0 0 0 0 0,1 1 1 0 0,0-4-1 0 0,1 0 79 0 0,4-7-151 0 0,1 1-1 0 0,-1 0 1 0 0,2 1-1 0 0,-1 0 1 0 0,17-15 0 0 0,-23 23 144 0 0,0 1 1 0 0,0 0 0 0 0,0-1 0 0 0,0 1 0 0 0,0 0-1 0 0,0 0 1 0 0,0 0 0 0 0,1 0 0 0 0,-1 1 0 0 0,0-1-1 0 0,1 0 1 0 0,-1 1 0 0 0,0 0 0 0 0,1-1 0 0 0,-1 1-1 0 0,0 0 1 0 0,1 0 0 0 0,-1 1 0 0 0,1-1 0 0 0,-1 0-1 0 0,0 1 1 0 0,1 0 0 0 0,-1-1 0 0 0,0 1 0 0 0,0 0-1 0 0,1 0 1 0 0,-1 0 0 0 0,0 0 0 0 0,0 1-1 0 0,0-1 1 0 0,0 0 0 0 0,0 1 0 0 0,-1 0 0 0 0,1-1-1 0 0,0 1 1 0 0,-1 0 0 0 0,1 0 0 0 0,1 3 0 0 0,3 4 133 0 0,-1-1 1 0 0,0 1-1 0 0,0 0 0 0 0,-1 1 1 0 0,7 19-1 0 0,-9-21-613 0 0,1 0 1 0 0,0 0-1 0 0,0 0 0 0 0,0 0 0 0 0,1-1 0 0 0,1 1 0 0 0,-1-1 0 0 0,1 0 0 0 0,10 10 1 0 0,-14-16 207 0 0,1 0 1 0 0,-1 0 0 0 0,1 0 0 0 0,-1 0 0 0 0,1 0 0 0 0,0 0 0 0 0,-1-1-1 0 0,1 1 1 0 0,0-1 0 0 0,-1 1 0 0 0,1-1 0 0 0,0 1 0 0 0,0-1 0 0 0,0 0 0 0 0,0 0-1 0 0,-1 0 1 0 0,1 0 0 0 0,0 0 0 0 0,0-1 0 0 0,0 1 0 0 0,-1 0 0 0 0,1-1 0 0 0,3-1-1 0 0,4-1-1261 0 0,0-2 1 0 0,-1 1-1 0 0,14-10 0 0 0,4-3 639 0 0,-3 9 3512 0 0,-17 7-2098 0 0,0 1 1 0 0,0 0-1 0 0,0 1 1 0 0,0 0-1 0 0,0 0 1 0 0,0 0-1 0 0,0 0 1 0 0,-1 1 0 0 0,1 0-1 0 0,-1 0 1 0 0,1 1-1 0 0,-1-1 1 0 0,0 1-1 0 0,9 7 1 0 0,-6-4-73 0 0,0 0-1 0 0,0 1 1 0 0,-1 0 0 0 0,0 0 0 0 0,0 1-1 0 0,-1 0 1 0 0,10 16 0 0 0,80 122 1331 0 0,-59-95-1710 0 0,-35-46-109 0 0,0-1 0 0 0,0 1 0 0 0,0-1 0 0 0,-1 1 0 0 0,1 0 1 0 0,-1-1-1 0 0,0 1 0 0 0,0 0 0 0 0,-1 0 0 0 0,0 0 1 0 0,1 0-1 0 0,-2 7 0 0 0,0-7-58 0 0,1 0 1 0 0,0 0-1 0 0,1 0 0 0 0,-1 0 0 0 0,1 0 1 0 0,0 0-1 0 0,0 0 0 0 0,0 0 1 0 0,1 0-1 0 0,2 5 0 0 0,8 9-77 0 0,9 22 420 0 0,-9-5 634 0 0,-1 1-1 0 0,-2 0 0 0 0,-2 0 0 0 0,3 49 0 0 0,-4 155-1185 0 0,-6-193 299 0 0,-6 400-2635 0 0,25-108 2174 0 0,-12-198 740 0 0,-5-75-161 0 0,16 106 0 0 0,-6-99 200 0 0,-7-39-301 0 0,1 0 0 0 0,17 53-1 0 0,-10-54 580 0 0,25 49 0 0 0,-35-78-402 0 0,-1-1-1 0 0,1 0 0 0 0,1-1 1 0 0,-1 1-1 0 0,1 0 1 0 0,-1-1-1 0 0,1 0 0 0 0,0 0 1 0 0,0 0-1 0 0,7 3 1 0 0,50 21 478 0 0,-23-11-592 0 0,-24-9-444 0 0,1 0 0 0 0,0-2 0 0 0,0 0 0 0 0,30 6 0 0 0,-27-9-6976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5:44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7 109 6913 0 0,'-7'-31'2071'0'0,"8"14"2827"0"0,1 19-4562 0 0,0 0 0 0 0,0 1 1 0 0,0-1-1 0 0,0 1 0 0 0,0 0 1 0 0,0-1-1 0 0,-1 1 0 0 0,1 0 1 0 0,1 4-1 0 0,-3-6-233 0 0,3 6 152 0 0,14 20 425 0 0,-17-26-674 0 0,1-1-1 0 0,-1 0 1 0 0,0 0-1 0 0,0 0 1 0 0,0 0 0 0 0,1 0-1 0 0,-1 0 1 0 0,0 1-1 0 0,0-1 1 0 0,0 0 0 0 0,1 0-1 0 0,-1 0 1 0 0,0 0-1 0 0,0 0 1 0 0,0 0 0 0 0,1 0-1 0 0,-1 0 1 0 0,0 0-1 0 0,0 0 1 0 0,1 0 0 0 0,-1 0-1 0 0,0 0 1 0 0,0 0-1 0 0,1 0 1 0 0,-1 0-1 0 0,0 0 1 0 0,0 0 0 0 0,0 0-1 0 0,1 0 1 0 0,-1-1-1 0 0,0 1 1 0 0,0 0 0 0 0,0 0-1 0 0,1 0 1 0 0,-1 0-1 0 0,0 0 1 0 0,0-1 0 0 0,0 1-1 0 0,7-19 258 0 0,-6 11-120 0 0,0 0 0 0 0,-1 1 0 0 0,1-1 0 0 0,-2 0 1 0 0,0-8-1 0 0,0 12-204 0 0,1 0 0 0 0,-1 0 0 0 0,0 0 0 0 0,0 0 0 0 0,0 0 0 0 0,-1 0 0 0 0,1 0 1 0 0,-1 1-1 0 0,0-1 0 0 0,0 0 0 0 0,-4-4 0 0 0,5 8-275 0 0,1-1 279 0 0,0 1 1 0 0,0 0 0 0 0,0 0 0 0 0,0 0 0 0 0,0 0 0 0 0,-1 0 0 0 0,1 0 0 0 0,0 0 0 0 0,0 0 0 0 0,0 0 0 0 0,0 0 0 0 0,-1 0 0 0 0,1 0-1 0 0,0 0 1 0 0,0 0 0 0 0,0 0 0 0 0,0 0 0 0 0,-1 0 0 0 0,1 0 0 0 0,0 0 0 0 0,0 0 0 0 0,0 1 0 0 0,0-1 0 0 0,0 0 0 0 0,-1 0 0 0 0,0 2-786 0 0,1-2 786 0 0,0 0 0 0 0,0 0 0 0 0,0 0 0 0 0,0 1 0 0 0,-3 8-1592 0 0,3 5-61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5:44.6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11 5065 0 0,'-7'4'7965'0'0,"10"4"-8507"0"0,-2-5 711 0 0,3 11 557 0 0,1-1 0 0 0,9 21 0 0 0,-13-31-675 0 0,0 0-1 0 0,1 0 1 0 0,0-1-1 0 0,-1 1 0 0 0,1-1 1 0 0,0 1-1 0 0,0-1 0 0 0,1 0 1 0 0,-1 0-1 0 0,0 0 0 0 0,1 0 1 0 0,-1 0-1 0 0,1 0 1 0 0,0-1-1 0 0,-1 1 0 0 0,1-1 1 0 0,5 2-1 0 0,-8-3-42 0 0,1 0 1 0 0,-1 0-1 0 0,1 0 1 0 0,-1 0-1 0 0,1 0 1 0 0,-1 0-1 0 0,1 0 1 0 0,-1 0-1 0 0,1 0 0 0 0,-1 0 1 0 0,1 0-1 0 0,-1 0 1 0 0,1 0-1 0 0,-1 0 1 0 0,1 0-1 0 0,-1 0 1 0 0,0-1-1 0 0,1 1 1 0 0,-1 0-1 0 0,1 0 0 0 0,-1-1 1 0 0,1 1-1 0 0,-1 0 1 0 0,0-1-1 0 0,1 1 1 0 0,-1 0-1 0 0,0-1 1 0 0,1 1-1 0 0,-1-1 0 0 0,0 1 1 0 0,1-1-1 0 0,-1 0 1 0 0,4-21 426 0 0,-9-21 615 0 0,2 36-829 0 0,1 1-1 0 0,-1-1 1 0 0,0 1-1 0 0,-8-12 0 0 0,11 18-185 0 0,-1-1-1 0 0,0 0 1 0 0,1 0 0 0 0,-1 0-1 0 0,0 1 1 0 0,1-1-1 0 0,-1 0 1 0 0,0 1-1 0 0,0-1 1 0 0,1 1-1 0 0,-1-1 1 0 0,0 1-1 0 0,0-1 1 0 0,0 1 0 0 0,0-1-1 0 0,0 1 1 0 0,0 0-1 0 0,-1-1 1 0 0,1 2-24 0 0,0-1 1 0 0,0 0 0 0 0,0 1-1 0 0,0-1 1 0 0,1 1 0 0 0,-1-1-1 0 0,0 1 1 0 0,0-1 0 0 0,0 1-1 0 0,1-1 1 0 0,-1 1 0 0 0,0 0-1 0 0,1 0 1 0 0,-1-1 0 0 0,1 1-1 0 0,-1 0 1 0 0,1 0 0 0 0,-1 0-1 0 0,1-1 1 0 0,0 1 0 0 0,-1 0-1 0 0,1 0 1 0 0,0 0 0 0 0,-1 1-1 0 0,-4 26-874 0 0,2-8-122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5:45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 2304 0 0,'-7'3'695'0'0,"0"-1"-1"0"0,0 1 0 0 0,0-1 1 0 0,-1-1-1 0 0,1 1 0 0 0,-1-1 1 0 0,-10 0-1 0 0,136 2 6465 0 0,0 3-4481 0 0,122 4-1605 0 0,-185-11-1031 0 0,18 0 151 0 0,0 3 0 0 0,113 17 1 0 0,-160-11-1811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5:45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5 133 6913 0 0,'0'0'66'0'0,"-1"-1"0"0"0,0 0 0 0 0,1 0 0 0 0,0 0 1 0 0,-1 0-1 0 0,1 0 0 0 0,0 0 0 0 0,-1 0 0 0 0,1 0 0 0 0,0 0 0 0 0,0 0 0 0 0,0 0 0 0 0,0 0 0 0 0,0 0 0 0 0,0 0 0 0 0,0 0 0 0 0,0 0 0 0 0,0 0 0 0 0,0 0 0 0 0,1 0 0 0 0,-1 0 0 0 0,0 0 0 0 0,1 0 0 0 0,-1 0 0 0 0,1 0 0 0 0,-1 0 0 0 0,1 0 0 0 0,-1 0 0 0 0,1 1 0 0 0,0-1 0 0 0,-1 0 0 0 0,1 0 0 0 0,0 1 0 0 0,0-1 0 0 0,-1 0 0 0 0,1 1 0 0 0,1-1 0 0 0,32-24 3249 0 0,-5 12-2074 0 0,1 2-1 0 0,0 0 0 0 0,1 2 0 0 0,0 2 0 0 0,58-8 0 0 0,-27 10-839 0 0,-1 2 0 0 0,68 6 0 0 0,-95 1-1246 0 0,37 8 1 0 0,6 2-3098 0 0,-72-14 3357 0 0,0 0 0 0 0,0 0 0 0 0,0 0 0 0 0,0-1 0 0 0,0 1 0 0 0,0-1 0 0 0,6-3 0 0 0,6-1-3652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5:46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0 5985 0 0,'0'1'623'0'0,"-5"113"2396"0"0,1 42-663 0 0,16 80-23 0 0,16 245-940 0 0,31-2-739 0 0,-24-282-22 0 0,92 600 329 0 0,-125-786-1066 0 0,3 29-625 0 0,-1 1 0 0 0,-2 0 0 0 0,-4 54 0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5:46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1 142 4145 0 0,'0'-1'83'0'0,"0"0"0"0"0,0 0 1 0 0,0 1-1 0 0,0-1 0 0 0,0 0 0 0 0,0 0 0 0 0,0 0 1 0 0,1 0-1 0 0,-1 1 0 0 0,0-1 0 0 0,0 0 0 0 0,1 0 1 0 0,-1 1-1 0 0,1-1 0 0 0,-1 0 0 0 0,1 0 0 0 0,-1 1 1 0 0,1-1-1 0 0,-1 0 0 0 0,1 1 0 0 0,0-1 0 0 0,-1 1 1 0 0,2-1-1 0 0,16-16 1259 0 0,-4 6-546 0 0,2 1 0 0 0,-1 0 1 0 0,2 1-1 0 0,-1 1 0 0 0,1 1 0 0 0,32-10 0 0 0,-14 7-257 0 0,0 2 1 0 0,54-5-1 0 0,-43 10-210 0 0,-1 2 0 0 0,70 8 0 0 0,91 22-7 0 0,-108-13-217 0 0,731 64 2023 0 0,-548-58-1907 0 0,-161-7-3616 0 0,-106-13-2086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5:47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0 6449 0 0,'-6'7'7944'0'0,"4"17"-6137"0"0,1-15-971 0 0,-22 271 3399 0 0,22 144-5031 0 0,65 172-1637 0 0,-41-433 1360 0 0,6 4-701 0 0,5 49-1326 0 0,-33-214 2976 0 0,1 45 726 0 0,-2-45-663 0 0,-1 1 1 0 0,1 0 0 0 0,0 0 0 0 0,-1-1 0 0 0,0 1 0 0 0,1 0 0 0 0,-1-1-1 0 0,0 1 1 0 0,0 0 0 0 0,-1-1 0 0 0,1 0 0 0 0,-1 1 0 0 0,1-1 0 0 0,-3 3-1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5:47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2107 1 5529 0 0,'-1'1'135'0'0,"0"0"0"0"0,0 0 0 0 0,0 0 0 0 0,0 0 0 0 0,-1 0 0 0 0,1 0 0 0 0,0 0 0 0 0,0 0-1 0 0,0 0 1 0 0,-1-1 0 0 0,1 1 0 0 0,0 0 0 0 0,-1-1 0 0 0,1 1 0 0 0,-1-1 0 0 0,1 1 0 0 0,-2-1 0 0 0,-33 5-122 0 0,14-2-86 0 0,-182 48-1372 0 0,-89 21 1683 0 0,-61 3-4547 0 0,118-30 6752 0 0,202-40-2583 0 0,1-1-1 0 0,-1-2 1 0 0,-60-5-1 0 0,-100-22 1947 0 0,11 0 2075 0 0,147 23-2381 0 0,0 1 0 0 0,1 1 0 0 0,-42 7 0 0 0,-15 3 469 0 0,47-5-2492 0 0,1 1-4418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5:48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1 1840 0 0,'-5'3'522'0'0,"-1"1"0"0"0,0 0 0 0 0,1 0-1 0 0,0 0 1 0 0,0 1 0 0 0,0 0-1 0 0,0 0 1 0 0,1 0 0 0 0,0 0 0 0 0,0 1-1 0 0,0 0 1 0 0,1 0 0 0 0,0 0-1 0 0,-4 12 1 0 0,7-18-443 0 0,-1 0 0 0 0,1 1 1 0 0,1-1-1 0 0,-1 0 0 0 0,0 0 0 0 0,0 1 1 0 0,0-1-1 0 0,0 0 0 0 0,0 1 0 0 0,0-1 0 0 0,0 0 1 0 0,0 0-1 0 0,0 1 0 0 0,0-1 0 0 0,1 0 0 0 0,-1 0 1 0 0,0 1-1 0 0,0-1 0 0 0,0 0 0 0 0,1 0 1 0 0,-1 0-1 0 0,0 1 0 0 0,0-1 0 0 0,0 0 0 0 0,1 0 1 0 0,-1 0-1 0 0,0 0 0 0 0,0 1 0 0 0,1-1 0 0 0,-1 0 1 0 0,0 0-1 0 0,1 0 0 0 0,-1 0 0 0 0,0 0 1 0 0,0 0-1 0 0,1 0 0 0 0,-1 0 0 0 0,21 2 1490 0 0,27-7-304 0 0,-40 4-822 0 0,187-29 2125 0 0,-125 18-2454 0 0,-49 8-552 0 0,0 2 1 0 0,34 1 0 0 0,-38 2-617 0 0,0 0 1 0 0,0 1-1 0 0,0 1 0 0 0,0 1 1 0 0,-1 1-1 0 0,26 9 0 0 0,-32-9-143 0 0,0 2-2064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23.2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1 127 1840 0 0,'0'5'476'0'0,"1"0"0"0"0,0-1 0 0 0,0 1-1 0 0,1 0 1 0 0,-1-1 0 0 0,1 0-1 0 0,0 1 1 0 0,0-1 0 0 0,0 0 0 0 0,1 0-1 0 0,0 0 1 0 0,-1 0 0 0 0,1-1-1 0 0,1 1 1 0 0,-1-1 0 0 0,7 6 0 0 0,-9-7-198 0 0,1-1 0 0 0,0 1 0 0 0,0-1 0 0 0,0 0 1 0 0,0 1-1 0 0,0-1 0 0 0,0 0 0 0 0,0 0 1 0 0,0 0-1 0 0,0 0 0 0 0,0-1 0 0 0,1 1 1 0 0,-1-1-1 0 0,0 1 0 0 0,1-1 0 0 0,-1 0 1 0 0,0 0-1 0 0,0 0 0 0 0,1 0 0 0 0,-1 0 1 0 0,0 0-1 0 0,1-1 0 0 0,-1 1 0 0 0,0-1 1 0 0,0 0-1 0 0,1 1 0 0 0,-1-1 0 0 0,0 0 1 0 0,0 0-1 0 0,0-1 0 0 0,0 1 0 0 0,0 0 1 0 0,0-1-1 0 0,-1 1 0 0 0,4-4 0 0 0,6-8 331 0 0,-3 4-278 0 0,0 0 0 0 0,1 0 0 0 0,10-8 0 0 0,-17 15-289 0 0,0 0 0 0 0,1 1 0 0 0,-1-1 1 0 0,1 1-1 0 0,-1-1 0 0 0,1 1 0 0 0,-1 0 1 0 0,1 0-1 0 0,0 0 0 0 0,0 1 1 0 0,-1-1-1 0 0,1 0 0 0 0,0 1 0 0 0,0 0 1 0 0,0 0-1 0 0,-1 0 0 0 0,1 0 0 0 0,6 1 1 0 0,-6 0-33 0 0,1 1 0 0 0,0 0 1 0 0,-1 0-1 0 0,0 0 0 0 0,1 0 1 0 0,-1 1-1 0 0,0-1 0 0 0,0 1 1 0 0,0 0-1 0 0,0 0 0 0 0,-1 0 1 0 0,1 0-1 0 0,-1 0 0 0 0,3 5 1 0 0,26 51 142 0 0,-29-56-152 0 0,9 21 124 0 0,-1 0 1 0 0,14 49-1 0 0,-44-124 34 0 0,17 27-242 0 0,2 1 1 0 0,1-1-1 0 0,1 1 0 0 0,1-1 1 0 0,1 1-1 0 0,1-1 1 0 0,1 1-1 0 0,1 0 1 0 0,17-41-1 0 0,-12 37-954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5:49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3225 0 0,'0'1'16'0'0,"0"0"1"0"0,0 0-1 0 0,0 0 1 0 0,0-1 0 0 0,0 1-1 0 0,1 0 1 0 0,-1 0 0 0 0,0 0-1 0 0,0 0 1 0 0,1-1-1 0 0,-1 1 1 0 0,0 0 0 0 0,1 0-1 0 0,-1 0 1 0 0,1-1-1 0 0,-1 1 1 0 0,1 0 0 0 0,-1-1-1 0 0,1 1 1 0 0,-1 0-1 0 0,1-1 1 0 0,0 1 0 0 0,-1-1-1 0 0,1 1 1 0 0,0-1-1 0 0,-1 1 1 0 0,1-1 0 0 0,0 0-1 0 0,0 1 1 0 0,0-1-1 0 0,-1 0 1 0 0,1 1 0 0 0,0-1-1 0 0,0 0 1 0 0,0 0-1 0 0,0 0 1 0 0,0 0 0 0 0,-1 0-1 0 0,1 0 1 0 0,1 0-1 0 0,51 1 3011 0 0,-31-2-244 0 0,0 4-880 0 0,-1 0-1 0 0,36 10 1 0 0,86 39 281 0 0,-94-32-1982 0 0,61 17 0 0 0,-33-20 48 0 0,-1-2 0 0 0,2-4 1 0 0,121 1-1 0 0,-177-13-409 0 0,13 1 170 0 0,-12 5-6236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5:50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1376 0 0,'6'0'5826'0'0,"-8"5"-5184"0"0,1 0 1 0 0,0 1-1 0 0,0-1 1 0 0,1 1-1 0 0,0 0 1 0 0,0-1 0 0 0,0 1-1 0 0,0-1 1 0 0,2 7-1 0 0,1 1-214 0 0,0-1 0 0 0,1 0 0 0 0,8 19-1 0 0,-2-10-374 0 0,0-1 0 0 0,2 0 0 0 0,1-1-1 0 0,17 21 1 0 0,-4-10 349 0 0,2-2 1 0 0,1-1-1 0 0,48 36 1 0 0,-73-60-297 0 0,0 0 1 0 0,0-1 0 0 0,1 1 0 0 0,-1-1 0 0 0,1 0-1 0 0,-1 0 1 0 0,1 0 0 0 0,0-1 0 0 0,0 1-1 0 0,0-1 1 0 0,0 0 0 0 0,0-1 0 0 0,7 1 0 0 0,-10-1-45 0 0,1-1 0 0 0,0 0 0 0 0,0 1 0 0 0,0-1 0 0 0,-1 0 0 0 0,1 0 0 0 0,0-1 0 0 0,-1 1 0 0 0,1 0 1 0 0,-1-1-1 0 0,1 0 0 0 0,-1 1 0 0 0,0-1 0 0 0,0 0 0 0 0,0 0 0 0 0,0 0 0 0 0,0-1 0 0 0,0 1 0 0 0,0 0 1 0 0,-1-1-1 0 0,1 1 0 0 0,-1-1 0 0 0,0 0 0 0 0,2-3 0 0 0,17-48 359 0 0,-15 38-2116 0 0,1 0 0 0 0,1 1 0 0 0,14-25 0 0 0,-17 35 1003 0 0,0 0 1 0 0,0 0-1 0 0,0 0 1 0 0,1 0-1 0 0,0 0 1 0 0,0 1-1 0 0,0 0 0 0 0,1 0 1 0 0,-1 1-1 0 0,1-1 1 0 0,0 1-1 0 0,0 0 1 0 0,6-2-1 0 0,0 1 675 0 0,-2 2 17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5:50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0 456 0 0,'-17'1'8261'0'0,"34"19"-1849"0"0,-11-13-7006 0 0,23 21 2438 0 0,33 25 0 0 0,-38-34-2063 0 0,-1 1 0 0 0,0 1 1 0 0,21 27-1 0 0,-35-34-3710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5:51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7 184 3225 0 0,'-1'-4'309'0'0,"-1"-1"0"0"0,1 1 1 0 0,0 0-1 0 0,1-1 0 0 0,-1 1 1 0 0,1-1-1 0 0,0 1 0 0 0,0-1 1 0 0,0 1-1 0 0,1-1 0 0 0,1-7 1 0 0,0 0 378 0 0,1 1 0 0 0,1-1 0 0 0,4-12 0 0 0,-5 19-374 0 0,0-1 1 0 0,-1 1-1 0 0,2 0 0 0 0,-1 0 1 0 0,1 0-1 0 0,-1 1 0 0 0,1-1 1 0 0,1 1-1 0 0,-1 0 1 0 0,6-5-1 0 0,-8 8-243 0 0,-1 0 0 0 0,0 1 1 0 0,0-1-1 0 0,0 1 0 0 0,0-1 0 0 0,1 1 0 0 0,-1-1 1 0 0,0 1-1 0 0,1 0 0 0 0,-1-1 0 0 0,0 1 0 0 0,1 0 0 0 0,-1 0 1 0 0,0 0-1 0 0,1 0 0 0 0,-1 0 0 0 0,0 0 0 0 0,1 0 1 0 0,1 1-1 0 0,-1 0-64 0 0,0 1 0 0 0,-1-1 1 0 0,1 0-1 0 0,0 0 0 0 0,-1 1 0 0 0,1-1 1 0 0,-1 1-1 0 0,1-1 0 0 0,-1 1 1 0 0,0 0-1 0 0,0-1 0 0 0,0 1 0 0 0,0 0 1 0 0,0 0-1 0 0,0 0 0 0 0,0 0 1 0 0,0 2-1 0 0,2 8-86 0 0,-1 1 1 0 0,0-1-1 0 0,-1 1 1 0 0,-1 0-1 0 0,1 0 1 0 0,-2-1-1 0 0,0 1 1 0 0,-1 0-1 0 0,0-1 1 0 0,0 1-1 0 0,-2-1 1 0 0,1 0-1 0 0,-2 0 1 0 0,-10 22-1 0 0,11-28-522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5:51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4145 0 0,'1'0'157'0'0,"-1"0"-1"0"0,1-1 1 0 0,-1 1 0 0 0,1 0 0 0 0,-1 0 0 0 0,1 0-1 0 0,-1 0 1 0 0,1 0 0 0 0,-1 0 0 0 0,1 0 0 0 0,-1 0-1 0 0,1 0 1 0 0,-1 0 0 0 0,1 0 0 0 0,-1 0-1 0 0,1 0 1 0 0,-1 1 0 0 0,1-1 0 0 0,-1 0 0 0 0,1 0-1 0 0,-1 1 1 0 0,0-1 0 0 0,1 0 0 0 0,-1 0 0 0 0,1 1-1 0 0,-1-1 158 0 0,1 1-157 0 0,-1-1-1 0 0,0 1 1 0 0,1-1 0 0 0,-1 0 0 0 0,1 2 0 0 0,11 14 1740 0 0,-11-14-1499 0 0,10 14 868 0 0,1 2-637 0 0,1 0 0 0 0,0-1 0 0 0,1 0 0 0 0,0-1 1 0 0,20 16-1 0 0,-5-6-380 0 0,-23-19-625 0 0,0-1 0 0 0,0 0 1 0 0,1 0-1 0 0,0-1 0 0 0,0 0 0 0 0,1 0 1 0 0,11 6-1 0 0,-13-11-2191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5:51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29 194 4609 0 0,'-1'0'73'0'0,"0"1"0"0"0,0-1 1 0 0,0 0-1 0 0,-1-1 0 0 0,1 1 0 0 0,0 0 0 0 0,0 0 1 0 0,0 0-1 0 0,0-1 0 0 0,0 1 0 0 0,0 0 0 0 0,0-1 1 0 0,0 1-1 0 0,1-1 0 0 0,-1 1 0 0 0,0-1 0 0 0,0 0 1 0 0,0 1-1 0 0,0-1 0 0 0,1 0 0 0 0,-1 0 0 0 0,0 1 1 0 0,1-1-1 0 0,-1 0 0 0 0,0 0 0 0 0,1 0 0 0 0,-1-1 1 0 0,0 0 142 0 0,0-1 1 0 0,1 0-1 0 0,-1 1 1 0 0,1-1 0 0 0,0 0-1 0 0,0 1 1 0 0,0-1 0 0 0,0 1-1 0 0,0-1 1 0 0,2-4 0 0 0,0-3 494 0 0,1 0 1 0 0,0 0 0 0 0,1 0-1 0 0,10-17 1 0 0,-7 14-302 0 0,1 1 0 0 0,15-18 0 0 0,-20 27-786 0 0,0 1-1 0 0,0-1 1 0 0,0 0 0 0 0,0 1 0 0 0,0-1-1 0 0,1 1 1 0 0,-1 0 0 0 0,7-3 0 0 0</inkml:trace>
  <inkml:trace contextRef="#ctx0" brushRef="#br0" timeOffset="1">167 309 3225 0 0,'25'-17'1752'0'0,"13"-23"3758"0"0,11-11-2501 0 0,-43 46-3105 0 0,0 1-1 0 0,0-1 1 0 0,0 1 0 0 0,0 0 0 0 0,1 0 0 0 0,11-5 0 0 0,-14 8-305 0 0,0 0 0 0 0,0 0 0 0 0,0 1 0 0 0,1-1 0 0 0,-1 1 0 0 0,7 0-1 0 0,8 1-1059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5:58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483 320 5065 0 0,'-81'-72'421'0'0,"-59"-49"1628"0"0,117 104-1160 0 0,-1 1 0 0 0,-1 1-1 0 0,0 1 1 0 0,-38-15 0 0 0,54 25-282 0 0,0 1 1 0 0,-1 1-1 0 0,1 0 1 0 0,-1 0-1 0 0,0 1 1 0 0,0 0-1 0 0,0 0 1 0 0,-15 2-1 0 0,68 9 298 0 0,1 0-1245 0 0,14-3 143 0 0,0-2 0 0 0,80-3 1 0 0,118-20 29 0 0,-60 2-533 0 0,-79 7 535 0 0,78-2 180 0 0,-161 11-189 0 0,-1 1 0 0 0,1 2 0 0 0,56 13-1 0 0,-75-12-220 0 0,0 1 0 0 0,21 10-1 0 0,-9-1-4220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5:59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21 8754 0 0,'-34'-21'7357'0'0,"51"33"-6792"0"0,42 36-182 0 0,-45-35-294 0 0,0-1-1 0 0,1 0 1 0 0,1-1-1 0 0,0-1 1 0 0,24 11-1 0 0,21 1-169 0 0,1-2-1 0 0,86 14 0 0 0,-129-30-11 0 0,-19-4 97 0 0,1 0 0 0 0,-1 0 0 0 0,1 1 0 0 0,0-1 0 0 0,-1 0 0 0 0,1 0 0 0 0,0 0 0 0 0,-1 0 0 0 0,1 1 0 0 0,-1-1 1 0 0,1 0-1 0 0,-1 1 0 0 0,1-1 0 0 0,-1 0 0 0 0,1 1 0 0 0,-1-1 0 0 0,1 1 0 0 0,-1-1 0 0 0,1 1 0 0 0,-1-1 0 0 0,0 1 0 0 0,1-1 0 0 0,-1 1 1 0 0,0-1-1 0 0,1 1 0 0 0,-1-1 0 0 0,0 1 0 0 0,0 0 0 0 0,0-1 0 0 0,1 1 0 0 0,-1-1 0 0 0,0 1 0 0 0,0 0 0 0 0,0-1 0 0 0,0 1 0 0 0,0 0 1 0 0,0-1-1 0 0,0 1 0 0 0,0-1 0 0 0,0 1 0 0 0,-1 0 0 0 0,1-1 0 0 0,0 1 0 0 0,0-1 0 0 0,0 1 0 0 0,-1 0 0 0 0,1-1 0 0 0,0 1 0 0 0,-1-1 0 0 0,1 1 1 0 0,-1-1-1 0 0,1 1 0 0 0,0-1 0 0 0,-1 1 0 0 0,1-1 0 0 0,-1 1 0 0 0,-35 35 1653 0 0,23-24-1275 0 0,-111 137 1767 0 0,56-64-1576 0 0,43-54-210 0 0,-35 56 1 0 0,52-74-948 0 0,1 0 1 0 0,-10 28-1 0 0,15-33-622 0 0,0 0-1 0 0,0 0 1 0 0,0 0-1 0 0,1 1 1 0 0,1-1 0 0 0,-1 12-1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6:26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38 232 2304 0 0,'-14'-14'158'0'0,"-1"1"3170"0"0,15 13-3265 0 0,-1 0 1 0 0,1 1 0 0 0,-1-1-1 0 0,0 0 1 0 0,1 1-1 0 0,-1-1 1 0 0,1 1 0 0 0,0-1-1 0 0,-1 1 1 0 0,1-1 0 0 0,-1 1-1 0 0,1-1 1 0 0,0 1 0 0 0,-1-1-1 0 0,1 1 1 0 0,0-1-1 0 0,-1 1 1 0 0,1 0 0 0 0,0-1-1 0 0,0 1 1 0 0,0 0 0 0 0,0-1-1 0 0,0 1 1 0 0,-1-1 0 0 0,1 1-1 0 0,0 0 1 0 0,0-1-1 0 0,1 1 1 0 0,-1 0 0 0 0,0-1-1 0 0,0 1 1 0 0,0 1 0 0 0,0 15 330 0 0,-1 0 0 0 0,4 19 0 0 0,-3-30-362 0 0,1-1 1 0 0,0 1-1 0 0,0-1 1 0 0,1 1-1 0 0,-1-1 1 0 0,1 0-1 0 0,0 0 0 0 0,1 0 1 0 0,-1 0-1 0 0,6 7 1 0 0,-7-11-28 0 0,-1-1 0 0 0,0 1 0 0 0,0-1 0 0 0,1 0 0 0 0,-1 1 0 0 0,0-1 0 0 0,1 1 0 0 0,-1-1 0 0 0,1 0 1 0 0,-1 1-1 0 0,0-1 0 0 0,1 0 0 0 0,-1 0 0 0 0,1 1 0 0 0,-1-1 0 0 0,1 0 0 0 0,-1 0 0 0 0,1 0 0 0 0,-1 0 0 0 0,1 0 0 0 0,-1 0 1 0 0,1 1-1 0 0,-1-1 0 0 0,1 0 0 0 0,-1 0 0 0 0,1 0 0 0 0,-1-1 0 0 0,1 1 0 0 0,-1 0 0 0 0,1 0 0 0 0,-1 0 0 0 0,1 0 0 0 0,-1 0 1 0 0,0-1-1 0 0,1 1 0 0 0,13-18-25 0 0,0-26 199 0 0,-9 24-142 0 0,2-14 51 0 0,2 0 1 0 0,1 0 0 0 0,18-39-1 0 0,-28 72-88 0 0,0 1 0 0 0,0-1 0 0 0,1 1-1 0 0,-1-1 1 0 0,0 1 0 0 0,0-1 0 0 0,1 1 0 0 0,-1-1 0 0 0,0 1-1 0 0,1-1 1 0 0,-1 1 0 0 0,1-1 0 0 0,-1 1 0 0 0,1 0 0 0 0,-1-1-1 0 0,0 1 1 0 0,1 0 0 0 0,-1-1 0 0 0,1 1 0 0 0,0 0 0 0 0,-1 0-1 0 0,1-1 1 0 0,-1 1 0 0 0,1 0 0 0 0,-1 0 0 0 0,1 0-1 0 0,-1 0 1 0 0,1 0 0 0 0,0 0 0 0 0,0 0 0 0 0,1 0-1 0 0,-1 1 0 0 0,0 0 0 0 0,1-1 0 0 0,-1 1-1 0 0,0 0 1 0 0,0 0 0 0 0,0 0 0 0 0,0 0 0 0 0,1 0 0 0 0,-1 0 0 0 0,-1 0 0 0 0,3 2 0 0 0,24 44-38 0 0,-24-40 30 0 0,34 78 131 0 0,-28-59-89 0 0,2-1-1 0 0,20 35 0 0 0,-31-59-38 0 0,1 1 0 0 0,-1-1 1 0 0,1 0-1 0 0,0 1 0 0 0,-1-1 0 0 0,1 0 0 0 0,0 0 0 0 0,0 0 0 0 0,0 0 1 0 0,0 0-1 0 0,0 0 0 0 0,0 0 0 0 0,0 0 0 0 0,0 0 0 0 0,1 0 0 0 0,-1 0 0 0 0,0-1 1 0 0,0 1-1 0 0,1-1 0 0 0,-1 1 0 0 0,0-1 0 0 0,1 1 0 0 0,-1-1 0 0 0,1 0 0 0 0,-1 1 1 0 0,0-1-1 0 0,1 0 0 0 0,-1 0 0 0 0,1 0 0 0 0,-1 0 0 0 0,1 0 0 0 0,-1-1 1 0 0,3 0-1 0 0,-2 0-15 0 0,1-1 0 0 0,-1 0 0 0 0,1 0 0 0 0,-1 0 0 0 0,0-1 1 0 0,1 1-1 0 0,-1-1 0 0 0,-1 1 0 0 0,1-1 0 0 0,0 0 0 0 0,-1 1 1 0 0,1-1-1 0 0,-1 0 0 0 0,2-4 0 0 0,61-191-323 0 0,-64 199 346 0 0,0-1-1 0 0,0 0 1 0 0,0 1-1 0 0,0-1 1 0 0,0 0 0 0 0,0 1-1 0 0,0-1 1 0 0,1 0-1 0 0,-1 1 1 0 0,0-1 0 0 0,0 0-1 0 0,0 0 1 0 0,0 1-1 0 0,1-1 1 0 0,-1 0 0 0 0,0 0-1 0 0,0 1 1 0 0,1-1-1 0 0,-1 0 1 0 0,0 0 0 0 0,1 1-1 0 0,-1-1 1 0 0,0 0 0 0 0,1 0-1 0 0,-1 0 1 0 0,0 0-1 0 0,1 0 1 0 0,-1 0 0 0 0,0 0-1 0 0,1 1 1 0 0,-1-1-1 0 0,0 0 1 0 0,1 0 0 0 0,-1 0-1 0 0,0 0 1 0 0,1-1-1 0 0,-1 1 1 0 0,0 0 0 0 0,1 0-1 0 0,-1 0 1 0 0,0 0-1 0 0,1 0 1 0 0,-1 0 0 0 0,0 0-1 0 0,1-1 1 0 0,-1 1-1 0 0,0 0 1 0 0,0 0 0 0 0,1 0-1 0 0,-1-1 1 0 0,0 1-1 0 0,0 0 1 0 0,1 0 0 0 0,-1-1-1 0 0,0 1 1 0 0,0 0-1 0 0,0 0 1 0 0,1-1 0 0 0,-1 1-1 0 0,0 0 1 0 0,0-1-1 0 0,0 1 1 0 0,0 0 0 0 0,0-1-1 0 0,0 1 1 0 0,0 0-1 0 0,1-1 1 0 0,-1 1 0 0 0,0-1-1 0 0,18 42 440 0 0,-16-35-285 0 0,1 1 0 0 0,-1-1 0 0 0,1-1 1 0 0,0 1-1 0 0,6 7 0 0 0,-9-12-154 0 0,1-1 0 0 0,0 0 0 0 0,-1 0 1 0 0,1 1-1 0 0,0-1 0 0 0,-1 0 1 0 0,1 0-1 0 0,0 0 0 0 0,0 0 0 0 0,-1 0 1 0 0,1 0-1 0 0,0 0 0 0 0,0 0 0 0 0,-1 0 1 0 0,1 0-1 0 0,0 0 0 0 0,0 0 0 0 0,-1 0 1 0 0,1-1-1 0 0,0 1 0 0 0,-1 0 0 0 0,1 0 1 0 0,0-1-1 0 0,-1 1 0 0 0,1-1 0 0 0,0 1 1 0 0,-1-1-1 0 0,1 1 0 0 0,-1-1 1 0 0,1 1-1 0 0,-1-1 0 0 0,1 1 0 0 0,-1-1 1 0 0,1 1-1 0 0,-1-1 0 0 0,0 0 0 0 0,1 1 1 0 0,-1-1-1 0 0,1-1 0 0 0,16-33 39 0 0,-15 30 12 0 0,22-62 294 0 0,-19 48-254 0 0,2 0 0 0 0,0 1 0 0 0,12-23 0 0 0,-18 40-90 0 0,-1 0 1 0 0,0 1 0 0 0,1-1 0 0 0,-1 0 0 0 0,0 1 0 0 0,1-1-1 0 0,-1 1 1 0 0,1-1 0 0 0,-1 1 0 0 0,1-1 0 0 0,-1 1 0 0 0,1-1-1 0 0,0 1 1 0 0,-1-1 0 0 0,1 1 0 0 0,0-1 0 0 0,-1 1 0 0 0,1 0 0 0 0,0 0-1 0 0,-1-1 1 0 0,1 1 0 0 0,0 0 0 0 0,-1 0 0 0 0,1 0 0 0 0,0 0-1 0 0,0 0 1 0 0,-1 0 0 0 0,1 0 0 0 0,1 0 0 0 0,0 0-2 0 0,-1 1 0 0 0,1 0 0 0 0,-1 0 0 0 0,1 0-1 0 0,-1 0 1 0 0,1 0 0 0 0,-1 0 0 0 0,0 0 0 0 0,0 0 0 0 0,1 0 0 0 0,-1 1 0 0 0,1 1 0 0 0,5 8-9 0 0,0-1 0 0 0,8 22-1 0 0,-12-27 18 0 0,10 23-85 0 0,1 1-299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6:26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0 4145 0 0,'-1'1'72'0'0,"0"-1"-1"0"0,0 1 1 0 0,0-1 0 0 0,0 1-1 0 0,0 0 1 0 0,0-1 0 0 0,1 1 0 0 0,-1 0-1 0 0,0-1 1 0 0,1 1 0 0 0,-1 0 0 0 0,0 0-1 0 0,1 0 1 0 0,-1 0 0 0 0,1 0-1 0 0,-1 0 1 0 0,1 0 0 0 0,-1 0 0 0 0,1 0-1 0 0,0 0 1 0 0,0 0 0 0 0,-1 0-1 0 0,1 0 1 0 0,0 0 0 0 0,0 0 0 0 0,0 0-1 0 0,0 0 1 0 0,0 2 0 0 0,1 34 616 0 0,4 8-307 0 0,3-1-1 0 0,2 0 0 0 0,21 61 0 0 0,-29-97-341 0 0,1-1 0 0 0,0 0 0 0 0,0 0 0 0 0,1 0 1 0 0,0 0-1 0 0,0-1 0 0 0,8 10 0 0 0,-11-15-36 0 0,0 0 1 0 0,0 1-1 0 0,0-1 0 0 0,0 0 0 0 0,1 0 1 0 0,-1 0-1 0 0,0-1 0 0 0,1 1 0 0 0,-1 0 1 0 0,1 0-1 0 0,-1-1 0 0 0,1 1 0 0 0,-1-1 1 0 0,1 1-1 0 0,-1-1 0 0 0,1 0 0 0 0,0 0 1 0 0,-1 1-1 0 0,1-1 0 0 0,-1 0 1 0 0,1 0-1 0 0,0-1 0 0 0,-1 1 0 0 0,1 0 1 0 0,-1 0-1 0 0,1-1 0 0 0,-1 1 0 0 0,1-1 1 0 0,-1 0-1 0 0,1 1 0 0 0,-1-1 0 0 0,1 0 1 0 0,-1 0-1 0 0,0 0 0 0 0,1 0 0 0 0,-1 0 1 0 0,0 0-1 0 0,0 0 0 0 0,0 0 0 0 0,0 0 1 0 0,0-1-1 0 0,1 0 0 0 0,5-7-111 0 0,-1-1-1 0 0,0 1 0 0 0,-1-1 0 0 0,0 1 1 0 0,-1-2-1 0 0,0 1 0 0 0,0 0 0 0 0,-1-1 1 0 0,0 0-1 0 0,-1 1 0 0 0,1-17 1 0 0,0 11-10 0 0,0 0 0 0 0,1 0 0 0 0,11-29 0 0 0,-15 44 127 0 0,0 0 0 0 0,1 1 0 0 0,-1-1 0 0 0,0 1 0 0 0,0-1 0 0 0,0 0 1 0 0,1 1-1 0 0,-1-1 0 0 0,0 1 0 0 0,1-1 0 0 0,-1 1 0 0 0,1-1 0 0 0,-1 1 0 0 0,0-1 0 0 0,1 1 0 0 0,-1-1 0 0 0,1 1 1 0 0,-1 0-1 0 0,1-1 0 0 0,0 1 0 0 0,-1 0 0 0 0,1-1 0 0 0,-1 1 0 0 0,1 0 0 0 0,0 0 0 0 0,-1 0 0 0 0,1 0 0 0 0,-1-1 1 0 0,1 1-1 0 0,0 0 0 0 0,-1 0 0 0 0,1 0 0 0 0,0 0 0 0 0,-1 0 0 0 0,1 0 0 0 0,0 1 0 0 0,1 0 14 0 0,0 0 0 0 0,0 0 0 0 0,0 1 0 0 0,-1-1-1 0 0,1 1 1 0 0,-1-1 0 0 0,1 1 0 0 0,-1-1 0 0 0,0 1-1 0 0,1 0 1 0 0,0 2 0 0 0,4 8 159 0 0,0-1-1 0 0,8 24 1 0 0,-7-10 40 0 0,-5-16-151 0 0,0-1 0 0 0,1 0-1 0 0,0 0 1 0 0,4 9 0 0 0,-7-17-69 0 0,0 0 1 0 0,0 0-1 0 0,1 0 0 0 0,-1 1 1 0 0,0-1-1 0 0,1 0 0 0 0,-1 0 0 0 0,0 0 1 0 0,0 0-1 0 0,1 0 0 0 0,-1 0 1 0 0,0 0-1 0 0,1 1 0 0 0,-1-1 1 0 0,0 0-1 0 0,1 0 0 0 0,-1 0 1 0 0,0 0-1 0 0,1 0 0 0 0,-1-1 1 0 0,0 1-1 0 0,1 0 0 0 0,-1 0 1 0 0,0 0-1 0 0,0 0 0 0 0,1 0 1 0 0,-1 0-1 0 0,0 0 0 0 0,1-1 1 0 0,-1 1-1 0 0,0 0 0 0 0,0 0 1 0 0,1 0-1 0 0,-1-1 0 0 0,0 1 1 0 0,0 0-1 0 0,0 0 0 0 0,1 0 1 0 0,-1-1-1 0 0,0 1 0 0 0,0 0 1 0 0,0-1-1 0 0,0 1 0 0 0,0 0 0 0 0,1 0 1 0 0,-1-1-1 0 0,0 1 0 0 0,0 0 1 0 0,0-1-1 0 0,0 1 0 0 0,0 0 1 0 0,0-1-1 0 0,0 1 0 0 0,8-19 46 0 0,4-30 84 0 0,-11 39-36 0 0,1 0-1 0 0,1 0 1 0 0,0 0 0 0 0,0 0-1 0 0,0 1 1 0 0,7-12 0 0 0,-10 20-86 0 0,1 1 1 0 0,-1 0-1 0 0,0-1 1 0 0,0 1-1 0 0,1 0 1 0 0,-1-1-1 0 0,0 1 1 0 0,0 0-1 0 0,1-1 1 0 0,-1 1-1 0 0,0 0 1 0 0,1-1-1 0 0,-1 1 0 0 0,0 0 1 0 0,1 0-1 0 0,-1 0 1 0 0,1-1-1 0 0,-1 1 1 0 0,0 0-1 0 0,1 0 1 0 0,-1 0-1 0 0,1 0 1 0 0,-1 0-1 0 0,1 0 1 0 0,-1 0-1 0 0,0 0 1 0 0,1 0-1 0 0,-1 0 1 0 0,1 0-1 0 0,-1 0 1 0 0,1 0-1 0 0,12 11 33 0 0,8 25-32 0 0,-18-31 107 0 0,43 103 869 0 0,-16-35-1645 0 0,-15-41-3138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23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1 200 11058 0 0,'0'0'45'0'0,"0"0"-1"0"0,0 1 0 0 0,0-1 0 0 0,0 0 1 0 0,0 0-1 0 0,0 0 0 0 0,0 1 0 0 0,0-1 1 0 0,0 0-1 0 0,0 0 0 0 0,0 0 0 0 0,0 1 1 0 0,0-1-1 0 0,1 0 0 0 0,-1 0 0 0 0,0 0 1 0 0,0 1-1 0 0,0-1 0 0 0,0 0 0 0 0,0 0 1 0 0,0 0-1 0 0,1 0 0 0 0,-1 1 0 0 0,0-1 1 0 0,0 0-1 0 0,0 0 0 0 0,1 0 0 0 0,-1 0 1 0 0,0 0-1 0 0,0 0 0 0 0,0 0 0 0 0,1 0 1 0 0,-1 1-1 0 0,0-1 0 0 0,0 0 0 0 0,0 0 0 0 0,1 0 1 0 0,-1 0-1 0 0,0 0 0 0 0,0 0 0 0 0,1 0 1 0 0,-1 0-1 0 0,0 0 0 0 0,1-1 0 0 0,13-4 2138 0 0,13-14 815 0 0,-19 12-2565 0 0,-1 0 0 0 0,0 0 1 0 0,-1-1-1 0 0,0 0 0 0 0,0 0 0 0 0,-1 0 1 0 0,6-12-1 0 0,-9 15-386 0 0,1 0 1 0 0,-1 1 0 0 0,0-1 0 0 0,-1 0-1 0 0,1 0 1 0 0,-1 0 0 0 0,0 0-1 0 0,0 0 1 0 0,-1-1 0 0 0,1 1-1 0 0,-1 0 1 0 0,0 0 0 0 0,-1 0-1 0 0,1-1 1 0 0,-3-7 0 0 0,3 12-82 0 0,0 0 1 0 0,-1 0-1 0 0,1 0 0 0 0,-1 0 1 0 0,1 0-1 0 0,-1 0 1 0 0,1 0-1 0 0,-1 0 0 0 0,1 0 1 0 0,-1 1-1 0 0,0-1 0 0 0,1 0 1 0 0,-1 0-1 0 0,0 1 1 0 0,0-1-1 0 0,1 0 0 0 0,-1 1 1 0 0,0-1-1 0 0,0 1 1 0 0,0-1-1 0 0,0 1 0 0 0,0 0 1 0 0,0-1-1 0 0,0 1 1 0 0,0 0-1 0 0,-2-1 0 0 0,1 1-124 0 0,0 1 0 0 0,0-1 0 0 0,0 0 0 0 0,0 1-1 0 0,0-1 1 0 0,0 1 0 0 0,0 0 0 0 0,0 0 0 0 0,0 0 0 0 0,0 0-1 0 0,1 0 1 0 0,-3 2 0 0 0,-2 1-232 0 0,0 1-1 0 0,0 0 1 0 0,1 0 0 0 0,0 1 0 0 0,0-1-1 0 0,-6 11 1 0 0,9-13 388 0 0,0 1-1 0 0,0 0 0 0 0,0 0 1 0 0,1 0-1 0 0,0 0 1 0 0,0 1-1 0 0,0-1 0 0 0,0 0 1 0 0,1 0-1 0 0,-1 1 0 0 0,1-1 1 0 0,0 0-1 0 0,1 1 1 0 0,-1-1-1 0 0,1 0 0 0 0,-1 0 1 0 0,1 1-1 0 0,1-1 0 0 0,-1 0 1 0 0,0 0-1 0 0,1 0 1 0 0,0 0-1 0 0,0 0 0 0 0,0-1 1 0 0,4 5-1 0 0,-4-5-6 0 0,0-1 0 0 0,1 1 0 0 0,-1-1 0 0 0,1 0 0 0 0,-1 0 0 0 0,1 0 0 0 0,0 0 0 0 0,0 0 0 0 0,0-1 0 0 0,0 1 1 0 0,0-1-1 0 0,0 0 0 0 0,0 0 0 0 0,1 0 0 0 0,-1 0 0 0 0,0 0 0 0 0,1-1 0 0 0,-1 0 0 0 0,0 1 0 0 0,1-1 0 0 0,-1-1 0 0 0,0 1 0 0 0,1 0 0 0 0,-1-1 0 0 0,0 1 0 0 0,1-1 0 0 0,-1 0 0 0 0,0 0 0 0 0,0-1 0 0 0,0 1 0 0 0,0-1 0 0 0,5-2 0 0 0,1-3-124 0 0,1 0 0 0 0,-2 0 0 0 0,1-1 0 0 0,-1 0-1 0 0,10-13 1 0 0,-11 13 214 0 0,1 0-1 0 0,0 0 1 0 0,0 0 0 0 0,0 1-1 0 0,1 0 1 0 0,10-6-1 0 0,-17 12-71 0 0,-1 0-1 0 0,1 0 1 0 0,0 0 0 0 0,-1 0-1 0 0,1 1 1 0 0,0-1-1 0 0,0 1 1 0 0,-1-1-1 0 0,1 1 1 0 0,0 0-1 0 0,0 0 1 0 0,0-1-1 0 0,0 1 1 0 0,0 1-1 0 0,0-1 1 0 0,-1 0-1 0 0,1 0 1 0 0,0 1 0 0 0,0-1-1 0 0,0 1 1 0 0,0-1-1 0 0,-1 1 1 0 0,1 0-1 0 0,0 0 1 0 0,-1 0-1 0 0,1 0 1 0 0,-1 0-1 0 0,1 0 1 0 0,2 3-1 0 0,2 3 93 0 0,0 0-1 0 0,-1 0 1 0 0,0 1 0 0 0,0 0-1 0 0,4 11 1 0 0,-6-13-33 0 0,0 0 1 0 0,0 0-1 0 0,1-1 1 0 0,-1 1-1 0 0,1-1 0 0 0,0 0 1 0 0,7 7-1 0 0,-10-12-51 0 0,1 1-1 0 0,-1 0 0 0 0,0-1 0 0 0,1 0 0 0 0,-1 1 0 0 0,0-1 1 0 0,1 0-1 0 0,-1 0 0 0 0,1 0 0 0 0,-1 0 0 0 0,1 0 0 0 0,-1 0 1 0 0,0 0-1 0 0,1 0 0 0 0,-1 0 0 0 0,1-1 0 0 0,-1 1 0 0 0,0 0 1 0 0,1-1-1 0 0,-1 0 0 0 0,0 1 0 0 0,0-1 0 0 0,1 0 0 0 0,-1 1 1 0 0,0-1-1 0 0,0 0 0 0 0,0 0 0 0 0,0 0 0 0 0,0 0 0 0 0,0 0 1 0 0,0 0-1 0 0,1-2 0 0 0,32-43 676 0 0,-29 37-725 0 0,-4 8 44 0 0,6-9 95 0 0,0-1-1 0 0,0 1 0 0 0,2 0 1 0 0,-1 1-1 0 0,14-12 0 0 0,-20 19-74 0 0,0 1 0 0 0,0 0 1 0 0,-1 0-1 0 0,1 0 0 0 0,0 0 0 0 0,0 0 0 0 0,0 0 1 0 0,0 0-1 0 0,0 1 0 0 0,1-1 0 0 0,-1 1 0 0 0,0-1 1 0 0,0 1-1 0 0,0 0 0 0 0,0 0 0 0 0,4 0 0 0 0,-4 1 19 0 0,0 0 0 0 0,1 0 0 0 0,-1 0 1 0 0,0 0-1 0 0,1 0 0 0 0,-1 1 0 0 0,0-1 0 0 0,0 0 0 0 0,0 1 0 0 0,0 0 0 0 0,0-1 0 0 0,-1 1 0 0 0,1 0 0 0 0,0 0 0 0 0,-1 0 0 0 0,1 0 0 0 0,1 4 0 0 0,12 22 518 0 0,-6-12-139 0 0,0 0-1 0 0,13 17 1 0 0,-19-30-678 0 0,-1 0 1 0 0,1 0-1 0 0,0 0 1 0 0,0 0-1 0 0,0-1 0 0 0,0 1 1 0 0,0-1-1 0 0,0 0 0 0 0,1 1 1 0 0,-1-2-1 0 0,1 1 0 0 0,0 0 1 0 0,-1-1-1 0 0,1 1 1 0 0,5 0-1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6:27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10 242 1840 0 0,'0'0'27'0'0,"0"1"-1"0"0,0-1 1 0 0,-1 0-1 0 0,1 0 1 0 0,0 0 0 0 0,0 0-1 0 0,0 0 1 0 0,0 0-1 0 0,0 1 1 0 0,0-1-1 0 0,0 0 1 0 0,-1 0-1 0 0,1 0 1 0 0,0 0-1 0 0,0 0 1 0 0,0 0-1 0 0,0 0 1 0 0,0 0-1 0 0,-1 0 1 0 0,1 0-1 0 0,0 0 1 0 0,0 0-1 0 0,0 0 1 0 0,0 0-1 0 0,0 0 1 0 0,-1 0-1 0 0,1 0 1 0 0,0 0-1 0 0,0 0 1 0 0,0 0-1 0 0,0 0 1 0 0,-1 0 0 0 0,1 0-1 0 0,0 0 1 0 0,0 0-1 0 0,0 0 1 0 0,0 0-1 0 0,0 0 1 0 0,-1 0-1 0 0,1 0 1 0 0,0 0-1 0 0,0-1 1 0 0,0 1-1 0 0,0 0 1 0 0,0 0-1 0 0,-3-10 682 0 0,3-10 42 0 0,35-82-3 0 0,-39 127-479 0 0,2 0 0 0 0,1 0 0 0 0,1 0 0 0 0,1 0 0 0 0,7 37 0 0 0,-6-41 23 0 0,-2-19-270 0 0,0 0 0 0 0,0 0-1 0 0,0 0 1 0 0,1 0 0 0 0,-1 0-1 0 0,1 0 1 0 0,-1 0 0 0 0,1 0-1 0 0,0 0 1 0 0,0 0 0 0 0,0 0-1 0 0,0-1 1 0 0,0 1 0 0 0,0 0-1 0 0,0-1 1 0 0,1 1 0 0 0,-1 0-1 0 0,2 0 1 0 0,-3-1-13 0 0,1-1-1 0 0,-1 0 1 0 0,1 0 0 0 0,0 0 0 0 0,-1 0-1 0 0,1 0 1 0 0,-1 1 0 0 0,1-1 0 0 0,-1 0-1 0 0,1 0 1 0 0,-1 0 0 0 0,1-1 0 0 0,-1 1 0 0 0,1 0-1 0 0,-1 0 1 0 0,1 0 0 0 0,-1 0 0 0 0,1 0-1 0 0,-1-1 1 0 0,1 1 0 0 0,-1 0 0 0 0,1 0-1 0 0,-1-1 1 0 0,1 0 0 0 0,14-19 75 0 0,3-20 42 0 0,13-46 1 0 0,-23 60-24 0 0,2-1 1 0 0,0 1-1 0 0,1 1 1 0 0,2 0-1 0 0,25-38 0 0 0,-37 62-81 0 0,-1 0 0 0 0,1 0 0 0 0,0 0-1 0 0,-1 0 1 0 0,1 0 0 0 0,0 1 0 0 0,0-1 0 0 0,0 0-1 0 0,-1 0 1 0 0,1 1 0 0 0,0-1 0 0 0,0 0 0 0 0,0 1-1 0 0,0-1 1 0 0,0 1 0 0 0,0 0 0 0 0,0-1 0 0 0,0 1-1 0 0,1 0 1 0 0,-1-1 0 0 0,0 1 0 0 0,0 0 0 0 0,0 0-1 0 0,0 0 1 0 0,0 0 0 0 0,0 0 0 0 0,2 0 0 0 0,-1 1 16 0 0,0 0 0 0 0,0 0 0 0 0,-1 1 0 0 0,1-1 0 0 0,0 0 0 0 0,-1 0 0 0 0,1 1 0 0 0,-1-1 0 0 0,1 1 0 0 0,-1 0 0 0 0,0-1 0 0 0,1 1 0 0 0,0 3 0 0 0,5 8 200 0 0,0 1 1 0 0,-2 0-1 0 0,6 17 1 0 0,-9-24-108 0 0,5 23 229 0 0,-6-23-215 0 0,0-1 1 0 0,1 1-1 0 0,0-1 0 0 0,0 1 1 0 0,0-1-1 0 0,1 0 1 0 0,-1 0-1 0 0,2 0 0 0 0,4 8 1 0 0,-7-14-124 0 0,-1 1 0 0 0,1-1 0 0 0,0 1-1 0 0,-1-1 1 0 0,1 0 0 0 0,0 1 0 0 0,-1-1 0 0 0,1 0 0 0 0,0 0 0 0 0,0 0 0 0 0,0 1 0 0 0,-1-1 0 0 0,1 0 0 0 0,0 0 0 0 0,0 0 0 0 0,-1 0 0 0 0,1 0-1 0 0,0 0 1 0 0,0-1 0 0 0,0 1 0 0 0,-1 0 0 0 0,1 0 0 0 0,0 0 0 0 0,0-1 0 0 0,-1 1 0 0 0,1 0 0 0 0,0-1 0 0 0,-1 1 0 0 0,1-1 0 0 0,0 1 0 0 0,-1-1 0 0 0,1 1-1 0 0,-1-1 1 0 0,1 1 0 0 0,-1-1 0 0 0,1 0 0 0 0,-1 1 0 0 0,1-1 0 0 0,0-1 0 0 0,19-28 277 0 0,-19 27-249 0 0,12-24 189 0 0,6-15 117 0 0,-17 39-335 0 0,-1 1-1 0 0,1 0 1 0 0,-1-1 0 0 0,1 1 0 0 0,0 0 0 0 0,0 0 0 0 0,-1 0 0 0 0,2 0-1 0 0,-1 0 1 0 0,0 1 0 0 0,0-1 0 0 0,3-1 0 0 0,-3 3-17 0 0,-1-1 0 0 0,1 1 0 0 0,-1 0 1 0 0,1 0-1 0 0,-1 0 0 0 0,1 1 0 0 0,-1-1 1 0 0,0 0-1 0 0,1 0 0 0 0,-1 1 0 0 0,1-1 1 0 0,-1 1-1 0 0,0-1 0 0 0,1 1 0 0 0,-1 0 0 0 0,0-1 1 0 0,0 1-1 0 0,1 0 0 0 0,-1 0 0 0 0,0 0 1 0 0,0 0-1 0 0,0 0 0 0 0,0 0 0 0 0,0 0 1 0 0,0 0-1 0 0,1 2 0 0 0,24 36-44 0 0,-24-35 31 0 0,45 87-1567 0 0,-30-58-3182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6:32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1323 1840 0 0,'-9'24'2970'0'0,"3"-18"-1363"0"0,3-18-24 0 0,4 10-1557 0 0,-1 1 0 0 0,1-1 0 0 0,-1 0 0 0 0,0 0 0 0 0,0 0 0 0 0,1 1 0 0 0,-1-1-1 0 0,0 0 1 0 0,-1 0 0 0 0,1 0 0 0 0,0-1 0 0 0,-1 0 14 0 0,-1-388 1148 0 0,-2 295-925 0 0,5-94 352 0 0,1 158-480 0 0,3 0 0 0 0,0 1 0 0 0,19-61 0 0 0,-12 61 19 0 0,0 0 0 0 0,2 0 0 0 0,1 2 0 0 0,1-1 0 0 0,2 2 0 0 0,1 1 0 0 0,1 0 0 0 0,29-29 0 0 0,-21 26-111 0 0,-12 11 17 0 0,1 1 0 0 0,1 1 0 0 0,0 1 0 0 0,2 0 1 0 0,32-20-1 0 0,-50 35-53 0 0,1 0 0 0 0,0 0 0 0 0,0-1 0 0 0,0 2 0 0 0,0-1 1 0 0,0 0-1 0 0,0 1 0 0 0,0-1 0 0 0,0 1 0 0 0,0 0 0 0 0,0 0 0 0 0,0 0 0 0 0,0 0 1 0 0,0 0-1 0 0,0 1 0 0 0,0 0 0 0 0,0-1 0 0 0,0 1 0 0 0,0 0 0 0 0,4 3 1 0 0,3 1 40 0 0,0 1 0 0 0,-1 1 0 0 0,1 0 0 0 0,9 9 0 0 0,12 9 10 0 0,-18-15-24 0 0,1 2 0 0 0,-2 0 0 0 0,1 0 0 0 0,-2 1 0 0 0,0 1 0 0 0,0 0 1 0 0,-2 0-1 0 0,1 1 0 0 0,-2 0 0 0 0,0 0 0 0 0,-1 1 0 0 0,9 29 0 0 0,-1 8 116 0 0,-2 1-1 0 0,10 91 1 0 0,-7 99 327 0 0,-12-137-259 0 0,8 105-181 0 0,8 199 3 0 0,-18-225 83 0 0,19 292-134 0 0,62-93 11 0 0,-56-277-200 0 0,-9-53 200 0 0,1-2 0 0 0,51 98 0 0 0,-61-137 41 0 0,0-1 0 0 0,0 0-1 0 0,1 0 1 0 0,12 10 0 0 0,-5-3-13 0 0,-9-13-10 0 0,-1-1 0 0 0,1 0 0 0 0,0 0 0 0 0,1 0 0 0 0,-1-1 0 0 0,11 5 0 0 0,-7-5 7 0 0,-1 1-1 0 0,-1 1 1 0 0,16 12-1 0 0,-21-15-18 0 0,-1-1-1 0 0,0 0 1 0 0,1 0-1 0 0,0 0 1 0 0,-1-1-1 0 0,1 1 1 0 0,0-1-1 0 0,0 0 1 0 0,1-1 0 0 0,-1 1-1 0 0,0-1 1 0 0,9 1-1 0 0,3-1-76 0 0,1 0 1 0 0,27-4-1 0 0,5 1-310 0 0,-43 1 292 0 0,1 0 1 0 0,-1 0-1 0 0,1 0 1 0 0,-1-1-1 0 0,0 0 1 0 0,0 0-1 0 0,0-1 1 0 0,0 0-1 0 0,0 0 1 0 0,0-1-1 0 0,-1 1 1 0 0,0-2-1 0 0,0 1 1 0 0,0-1-1 0 0,0 1 1 0 0,-1-2 0 0 0,9-9-1 0 0,6-10-275 0 0,-1-1 1 0 0,30-55-1 0 0,-9 14 145 0 0,-8 14 319 0 0,-2-1 1 0 0,-3-1 0 0 0,-1-1 0 0 0,-4-2 0 0 0,-2 0 0 0 0,13-62 0 0 0,-20 66 566 0 0,5-22 130 0 0,43-115 0 0 0,-33 133-96 0 0,-16 32 19 0 0,0 0 1 0 0,8-31 0 0 0,17-56 54 0 0,-20 63-57 0 0,22-100 0 0 0,-35 117-569 0 0,0-1 0 0 0,-2 0 0 0 0,-2 0 0 0 0,-1 0 0 0 0,-2 0 0 0 0,-11-58 0 0 0,10 66-190 0 0,-1-45 1 0 0,2 24 6 0 0,0-38-35 0 0,4 54 12 0 0,-3 1 0 0 0,-5-40 0 0 0,-8-67-1165 0 0,8 53 516 0 0,7 55 381 0 0,0 0 1 0 0,2 0-1 0 0,1 0 1 0 0,1 1-1 0 0,2-1 1 0 0,13-40-1 0 0,12-68 300 0 0,-30 127 25 0 0,1 0-1 0 0,0 1 1 0 0,1 0-1 0 0,0-1 0 0 0,0 1 1 0 0,1 0-1 0 0,1 0 0 0 0,-1 1 1 0 0,1 0-1 0 0,1-1 1 0 0,-1 1-1 0 0,1 1 0 0 0,1-1 1 0 0,0 1-1 0 0,0 1 0 0 0,8-8 1 0 0,1-1 144 0 0,1 0 0 0 0,0 1 0 0 0,1 0 0 0 0,0 1 0 0 0,1 2 0 0 0,33-16 0 0 0,-34 19-19 0 0,-10 4-58 0 0,0 0 0 0 0,1 1 0 0 0,-1 0 0 0 0,1 0 0 0 0,13-1 0 0 0,-20 4-56 0 0,1-1 0 0 0,-1 1 0 0 0,1 1 0 0 0,-1-1-1 0 0,1 0 1 0 0,0 1 0 0 0,-1-1 0 0 0,1 1 0 0 0,-1 0-1 0 0,0-1 1 0 0,1 1 0 0 0,-1 0 0 0 0,0 1 0 0 0,1-1 0 0 0,-1 0-1 0 0,0 1 1 0 0,0-1 0 0 0,0 1 0 0 0,0 0 0 0 0,-1-1-1 0 0,1 1 1 0 0,0 0 0 0 0,-1 0 0 0 0,2 3 0 0 0,42 71 333 0 0,-37-59-366 0 0,1 0 1 0 0,0-1-1 0 0,2 0 0 0 0,0-1 1 0 0,24 26-1 0 0,3-3-944 0 0,-16-10-4137 0 0,-8-7-176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6:32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5065 0 0,'-1'2'448'0'0,"1"1"-352"0"0,0-2-96 0 0,0 1 0 0 0,0 0 96 0 0,0 1 0 0 0,-1 2 0 0 0,1 4 0 0 0,0 3-96 0 0,1 1 0 0 0,3-1 72 0 0,1-3-72 0 0,0 0-576 0 0,2 0-144 0 0,-2-1-32 0 0,-2 0-8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7:11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75 105 1584 0 0,'-5'0'284'0'0,"-1"0"0"0"0,1 0 0 0 0,0 0 0 0 0,-1 1-1 0 0,1 0 1 0 0,0 0 0 0 0,0 1 0 0 0,0-1 0 0 0,-1 1 0 0 0,2 0-1 0 0,-1 1 1 0 0,-7 3 0 0 0,11-5-169 0 0,26 2 2198 0 0,130-9-1753 0 0,20 0-4 0 0,116-7-10 0 0,-103 1-249 0 0,24 9-148 0 0,41-1-94 0 0,-182-1 54 0 0,110-22-1 0 0,-92 9 271 0 0,0 4 0 0 0,1 4 0 0 0,136 1 0 0 0,-62 14 148 0 0,239 39-1 0 0,-396-43-549 0 0,9 2-230 0 0,-1 0 1 0 0,1-1-1 0 0,-1 0 0 0 0,1-1 0 0 0,30-3 1 0 0,-41 0 238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7:12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1892 2761 0 0,'-13'20'1535'0'0,"10"-22"-1153"0"0,5-11-19 0 0,102-321 1623 0 0,-57 192-1306 0 0,22-61 20 0 0,8 3 0 0 0,10 4-1 0 0,162-272 1 0 0,-128 286-819 0 0,-94 147-895 0 0,1 1 0 0 0,63-57 1 0 0,-77 80-1708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7:12.7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262 78 488 0 0,'-2'-3'67'0'0,"-1"0"-1"0"0,0 0 0 0 0,0 0 1 0 0,0 0-1 0 0,0 1 1 0 0,0-1-1 0 0,0 1 0 0 0,-1 0 1 0 0,1 0-1 0 0,-1 0 1 0 0,0 0-1 0 0,0 1 0 0 0,1 0 1 0 0,-1-1-1 0 0,0 1 1 0 0,0 1-1 0 0,0-1 0 0 0,0 0 1 0 0,0 1-1 0 0,-1 0 1 0 0,1 0-1 0 0,0 0 0 0 0,0 1 1 0 0,-6 1-1 0 0,3 0 135 0 0,0 0-1 0 0,0 1 1 0 0,0 0-1 0 0,0 0 1 0 0,0 1-1 0 0,1 0 1 0 0,-1 0-1 0 0,1 0 0 0 0,0 1 1 0 0,1 0-1 0 0,-1 0 1 0 0,-6 9-1 0 0,8-9-31 0 0,-5 4 63 0 0,1 0 1 0 0,0 0 0 0 0,1 1-1 0 0,0 0 1 0 0,1 1-1 0 0,0-1 1 0 0,1 1-1 0 0,0 0 1 0 0,-4 13-1 0 0,9-23-223 0 0,-1-1 0 0 0,1 1 0 0 0,0-1-1 0 0,0 0 1 0 0,0 1 0 0 0,0-1 0 0 0,0 1-1 0 0,0-1 1 0 0,0 1 0 0 0,0-1 0 0 0,0 1-1 0 0,0-1 1 0 0,0 1 0 0 0,0-1 0 0 0,0 0 0 0 0,0 1-1 0 0,0-1 1 0 0,1 1 0 0 0,-1-1 0 0 0,0 1-1 0 0,0-1 1 0 0,0 0 0 0 0,1 1 0 0 0,-1-1 0 0 0,0 1-1 0 0,1-1 1 0 0,-1 0 0 0 0,0 1 0 0 0,1-1-1 0 0,-1 0 1 0 0,0 0 0 0 0,1 1 0 0 0,-1-1-1 0 0,0 0 1 0 0,2 1 0 0 0,18-3 123 0 0,19-16 159 0 0,3-9 154 0 0,46-39 1 0 0,-58 42 328 0 0,1 1 0 0 0,1 1-1 0 0,49-24 1 0 0,-80 45-702 0 0,1 0-1 0 0,-1 0 1 0 0,1 0-1 0 0,0 1 1 0 0,0-1 0 0 0,0 0-1 0 0,-1 1 1 0 0,1-1-1 0 0,0 1 1 0 0,0 0-1 0 0,0-1 1 0 0,0 1 0 0 0,0 0-1 0 0,0 0 1 0 0,0 0-1 0 0,0 1 1 0 0,0-1-1 0 0,0 0 1 0 0,-1 1 0 0 0,1-1-1 0 0,0 1 1 0 0,0 0-1 0 0,0-1 1 0 0,-1 1-1 0 0,1 0 1 0 0,0 0 0 0 0,-1 0-1 0 0,1 0 1 0 0,1 2-1 0 0,0 1-57 0 0,0 0 0 0 0,-1 1 0 0 0,0-1 1 0 0,0 0-1 0 0,0 1 0 0 0,0-1 0 0 0,-1 1 0 0 0,1 0 0 0 0,-1 0 0 0 0,0 8 0 0 0,9 112-1696 0 0,-8-93-2877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8:06.6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67 3097 0 0,'0'-1'15'0'0,"0"1"0"0"0,0-1 0 0 0,1 1 0 0 0,-1-1 0 0 0,0 1 1 0 0,0-1-1 0 0,1 1 0 0 0,-1-1 0 0 0,0 1 0 0 0,1 0 0 0 0,-1-1 1 0 0,0 1-1 0 0,1 0 0 0 0,-1-1 0 0 0,1 1 0 0 0,-1 0 0 0 0,1-1 0 0 0,-1 1 1 0 0,0 0-1 0 0,1 0 0 0 0,0-1 0 0 0,-1 4-7 0 0,0-1-7 0 0,0-1 0 0 0,-1 0 0 0 0,1 0 0 0 0,0 0 1 0 0,0 1-1 0 0,-1-1 0 0 0,1 0 0 0 0,0 0 0 0 0,-1 0 1 0 0,1 0-1 0 0,-1 0 0 0 0,0 0 0 0 0,1 0 0 0 0,-1 0 1 0 0,-1 2 169 0 0,12-12 1582 0 0,-7 6-1731 0 0,1-1 224 0 0,-1-1 0 0 0,1 1 0 0 0,1 0 0 0 0,-1 1-1 0 0,1-1 1 0 0,4-2 0 0 0,-8 6-189 0 0,0-1-1 0 0,-1 1 0 0 0,1 0 1 0 0,0-1-1 0 0,-1 1 0 0 0,1 0 0 0 0,0 0 1 0 0,0 0-1 0 0,-1 0 0 0 0,1-1 1 0 0,0 1-1 0 0,0 0 0 0 0,-1 1 1 0 0,1-1-1 0 0,0 0 0 0 0,0 0 1 0 0,-1 0-1 0 0,1 0 0 0 0,0 0 0 0 0,0 1 1 0 0,1 0-1 0 0,-1 0 4 0 0,0 0-1 0 0,0 0 1 0 0,0 0-1 0 0,0 0 1 0 0,0 0-1 0 0,-1 1 1 0 0,1-1-1 0 0,0 0 1 0 0,0 1-1 0 0,-1-1 1 0 0,1 0-1 0 0,-1 1 1 0 0,1-1-1 0 0,-1 1 1 0 0,1 2-1 0 0,1 44 954 0 0,-3-41-931 0 0,1 0-1 0 0,0 0 1 0 0,1 1-1 0 0,-1-1 0 0 0,4 14 1 0 0,-4-21-86 0 0,0 0 1 0 0,0 0 0 0 0,1 0-1 0 0,-1 0 1 0 0,0 0 0 0 0,0 1-1 0 0,0-1 1 0 0,0 0 0 0 0,0 0-1 0 0,0 0 1 0 0,0 0 0 0 0,0 0-1 0 0,0 0 1 0 0,0 1 0 0 0,0-1-1 0 0,0 0 1 0 0,1 0 0 0 0,-1 0-1 0 0,0 0 1 0 0,0 0 0 0 0,0 0-1 0 0,0 0 1 0 0,0 0 0 0 0,0 0-1 0 0,1 0 1 0 0,-1 0 0 0 0,0 0-1 0 0,0 0 1 0 0,0 0 0 0 0,0 0-1 0 0,0 0 1 0 0,1 0 0 0 0,-1 0-1 0 0,0 0 1 0 0,0 0 0 0 0,0 0-1 0 0,0 0 1 0 0,0 0 0 0 0,0 0-1 0 0,1 0 1 0 0,-1 0 0 0 0,0 0-1 0 0,0 0 1 0 0,0 0 0 0 0,0 0-1 0 0,0 0 1 0 0,0 0 0 0 0,1 0-1 0 0,-1 0 1 0 0,8-9-133 0 0,3-9-61 0 0,44-123-530 0 0,-58 150 805 0 0,0 1 0 0 0,1 1 0 0 0,-1 13 1 0 0,-3 13-3 0 0,-1-6-10 0 0,0-6-105 0 0,1 0 1 0 0,2 0-1 0 0,0 0 1 0 0,2 1-1 0 0,1 0 1 0 0,3 47-1 0 0,-2-72 37 0 0,0-1-1 0 0,0 1 1 0 0,0 0-1 0 0,0-1 1 0 0,0 1-1 0 0,0 0 1 0 0,0-1 0 0 0,1 1-1 0 0,-1 0 1 0 0,0-1-1 0 0,0 1 1 0 0,0-1-1 0 0,1 1 1 0 0,-1 0 0 0 0,0-1-1 0 0,1 1 1 0 0,-1-1-1 0 0,0 1 1 0 0,1-1-1 0 0,-1 1 1 0 0,1-1 0 0 0,-1 1-1 0 0,1-1 1 0 0,-1 1-1 0 0,1-1 1 0 0,-1 0-1 0 0,1 1 1 0 0,0-1 0 0 0,-1 0-1 0 0,1 1 1 0 0,-1-1-1 0 0,1 0 1 0 0,1 0-1 0 0,17-9-946 0 0,0-1-209 0 0,-18 13 1219 0 0,0-1 0 0 0,0 1 0 0 0,0 0-1 0 0,-1-1 1 0 0,1 1 0 0 0,-1 0 0 0 0,1-1 0 0 0,-1 1-1 0 0,0 0 1 0 0,0 0 0 0 0,-1 5 0 0 0,-5 64 498 0 0,2-25 206 0 0,2 64-1 0 0,2-110-778 0 0,0 0 0 0 0,0 0 0 0 0,0 0 0 0 0,0 1 0 0 0,0-1 0 0 0,0 0 0 0 0,1 0 0 0 0,-1 0 0 0 0,0 0 0 0 0,1 0 0 0 0,-1 0 0 0 0,1 0 0 0 0,-1 0-1 0 0,1 0 1 0 0,1 2 0 0 0,-2-3-5 0 0,0 0 1 0 0,1 0-1 0 0,-1 0 0 0 0,0 1 0 0 0,1-1 0 0 0,-1 0 0 0 0,1 0 1 0 0,-1 0-1 0 0,1 0 0 0 0,-1 0 0 0 0,0 0 0 0 0,1 0 0 0 0,-1 0 0 0 0,1 0 1 0 0,-1 0-1 0 0,1 0 0 0 0,-1 0 0 0 0,1 0 0 0 0,-1 0 0 0 0,0 0 0 0 0,1 0 1 0 0,-1 0-1 0 0,1 0 0 0 0,-1-1 0 0 0,0 1 0 0 0,1 0 0 0 0,2-3-106 0 0,1 1 0 0 0,-1 0 0 0 0,0-1 0 0 0,-1 0 0 0 0,1 0 0 0 0,4-6 0 0 0,-7 9 93 0 0,1 0 0 0 0,-1 1 0 0 0,0-1 0 0 0,1 0 0 0 0,-1 0 0 0 0,0 0 0 0 0,1 0 0 0 0,-1 0 0 0 0,0 0 0 0 0,0 0 0 0 0,1 1 0 0 0,-1-1 1 0 0,0 0-1 0 0,0 0 0 0 0,1 0 0 0 0,-1 1 0 0 0,0-1 0 0 0,0 0 0 0 0,0 0 0 0 0,1 1 0 0 0,-1-1 0 0 0,0 0 0 0 0,0 0 0 0 0,0 1 0 0 0,0-1 1 0 0,0 0-1 0 0,1 1 0 0 0,-1-1 0 0 0,0 0 0 0 0,0 0 0 0 0,0 1 0 0 0,0-1 0 0 0,0 0 0 0 0,0 1 0 0 0,0-1 0 0 0,0 0 0 0 0,0 1 0 0 0,0-1 1 0 0,0 0-1 0 0,-1 1 0 0 0,4 15-451 0 0,-5 120 551 0 0,0 7 169 0 0,6-125-191 0 0,-4-18-43 0 0,0 1 0 0 0,0-1 0 0 0,1 0 0 0 0,-1 0 0 0 0,0 0 0 0 0,0 1 0 0 0,0-1 0 0 0,0 0 0 0 0,1 0 0 0 0,-1 0 0 0 0,0 0 0 0 0,0 0 0 0 0,1 0 0 0 0,-1 1 0 0 0,0-1 0 0 0,0 0 0 0 0,0 0 0 0 0,1 0 0 0 0,-1 0 0 0 0,0 0 0 0 0,0 0 0 0 0,1 0 0 0 0,-1 0 0 0 0,0 0 0 0 0,0 0 0 0 0,1 0 0 0 0,-1 0 0 0 0,0 0 0 0 0,0 0 0 0 0,1 0 0 0 0,-1-1 0 0 0,0 1 0 0 0,0 0 0 0 0,1 0 0 0 0,-1 0 1 0 0,20-23 223 0 0,-11 12-201 0 0,-8 49-381 0 0,-9 26 659 0 0,5-50-199 0 0,0 1-1 0 0,2-1 0 0 0,0 1 1 0 0,0 0-1 0 0,1 0 0 0 0,3 16 1 0 0,3-22-98 0 0,-2-5-68 0 0,-1-1-205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8:07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1 160 3225 0 0,'0'9'305'0'0,"-1"-2"17"0"0,1 0 0 0 0,0 0 0 0 0,1 0 0 0 0,-1 0 0 0 0,1 0 0 0 0,1 0 0 0 0,-1 0 0 0 0,1 0-1 0 0,4 9 1 0 0,-6-16-317 0 0,0 1 0 0 0,0-1-1 0 0,0 0 1 0 0,0 0 0 0 0,1 0-1 0 0,-1 1 1 0 0,0-1 0 0 0,0 0-1 0 0,0 0 1 0 0,0 0 0 0 0,0 0-1 0 0,1 1 1 0 0,-1-1 0 0 0,0 0-1 0 0,0 0 1 0 0,0 0 0 0 0,1 0-1 0 0,-1 0 1 0 0,0 0-1 0 0,0 0 1 0 0,0 0 0 0 0,1 1-1 0 0,-1-1 1 0 0,0 0 0 0 0,0 0-1 0 0,0 0 1 0 0,1 0 0 0 0,-1 0-1 0 0,0 0 1 0 0,0 0 0 0 0,1 0-1 0 0,-1 0 1 0 0,0 0 0 0 0,0 0-1 0 0,0-1 1 0 0,1 1 0 0 0,-1 0-1 0 0,0 0 1 0 0,1 0 0 0 0,7-10 24 0 0,4-16 53 0 0,-12 24-15 0 0,3-8 29 0 0,-3 8-98 0 0,1 0 0 0 0,-1 0 0 0 0,0 0-1 0 0,1 1 1 0 0,-1-1 0 0 0,1 0 0 0 0,-1 0 0 0 0,1 0 0 0 0,0 1 0 0 0,0-1 0 0 0,0 0-1 0 0,0 1 1 0 0,0-1 0 0 0,0 1 0 0 0,0-1 0 0 0,1 1 0 0 0,-1 0 0 0 0,3-3 0 0 0,5 4-84 0 0,-7 1 88 0 0,-1-1-1 0 0,1 0 0 0 0,-1 1 1 0 0,0-1-1 0 0,1 0 0 0 0,-1 0 0 0 0,1 0 1 0 0,-1 0-1 0 0,0 0 0 0 0,1-1 1 0 0,-1 1-1 0 0,1 0 0 0 0,-1-1 0 0 0,0 1 1 0 0,1-1-1 0 0,-1 1 0 0 0,0-1 1 0 0,0 1-1 0 0,0-1 0 0 0,1 0 0 0 0,-1 0 1 0 0,0 0-1 0 0,0 0 0 0 0,0 0 1 0 0,0 0-1 0 0,0 0 0 0 0,0 0 0 0 0,0 0 1 0 0,-1 0-1 0 0,1 0 0 0 0,0-1 1 0 0,-1 1-1 0 0,2-3 0 0 0,-2 2 84 0 0,1 0 1 0 0,0 0-1 0 0,0 0 0 0 0,-1 0 0 0 0,1 0 0 0 0,0 0 0 0 0,1 0 0 0 0,-1 0 1 0 0,0 0-1 0 0,1 0 0 0 0,-1 1 0 0 0,1-1 0 0 0,2-2 0 0 0,-1 20 83 0 0,-2-6-110 0 0,-1-9-57 0 0,0-1 0 0 0,1 0 0 0 0,-1 0 0 0 0,0 0 0 0 0,0 0 0 0 0,1 1 0 0 0,-1-1 0 0 0,0 0 0 0 0,0 0 0 0 0,0 0 0 0 0,1 0 0 0 0,-1 0 0 0 0,0 0 0 0 0,1 0 0 0 0,-1 0 0 0 0,0 0 0 0 0,0 0 0 0 0,1 0 0 0 0,-1 0 0 0 0,0 0 0 0 0,0 0 0 0 0,1 0 0 0 0,-1 0 0 0 0,0 0 0 0 0,0 0 0 0 0,1 0 0 0 0,-1 0 0 0 0,0 0 0 0 0,0 0 0 0 0,1 0 0 0 0,-1 0 0 0 0,0-1 0 0 0,0 1 0 0 0,1 0 0 0 0,-1 0 0 0 0,0 0 0 0 0,2-2-68 0 0,-1 0-1 0 0,0 0 1 0 0,0 0-1 0 0,0 0 0 0 0,0 0 1 0 0,0 0-1 0 0,0 0 1 0 0,-1 0-1 0 0,1 0 1 0 0,-1 0-1 0 0,1-1 1 0 0,-1-2-1 0 0,5-36-469 0 0,-4 33 681 0 0,-1 17 452 0 0,0-4-320 0 0,0 1 6 0 0,0 1 0 0 0,0 0 0 0 0,1 0 0 0 0,0 0 1 0 0,2 10-1 0 0,-3-17-282 0 0,0 0 0 0 0,0 0 1 0 0,1 0-1 0 0,-1 0 0 0 0,0 0 1 0 0,0 0-1 0 0,0 1 0 0 0,0-1 1 0 0,0 0-1 0 0,0 0 0 0 0,0 0 1 0 0,0 0-1 0 0,0 0 0 0 0,0 0 1 0 0,0 0-1 0 0,1 0 0 0 0,-1 0 1 0 0,0 0-1 0 0,0 1 0 0 0,0-1 1 0 0,0 0-1 0 0,0 0 0 0 0,0 0 1 0 0,0 0-1 0 0,1 0 0 0 0,-1 0 1 0 0,0 0-1 0 0,0 0 0 0 0,0 0 1 0 0,0 0-1 0 0,0 0 0 0 0,0 0 1 0 0,1 0-1 0 0,-1 0 0 0 0,0 0 1 0 0,0 0-1 0 0,0 0 0 0 0,0 0 1 0 0,0 0-1 0 0,0-1 0 0 0,1 1 1 0 0,-1 0-1 0 0,0 0 0 0 0,0 0 1 0 0,0 0-1 0 0,0 0 0 0 0,0 0 1 0 0,0 0-1 0 0,0 0 0 0 0,1 0 1 0 0,6-9-36 0 0,3-9-123 0 0,-1-7-275 0 0,-8 20 356 0 0,1 0 0 0 0,-1 1 0 0 0,1-1 0 0 0,0 1 1 0 0,0-1-1 0 0,1 1 0 0 0,-1 0 0 0 0,1 0 0 0 0,5-5 0 0 0,6-12-253 0 0,-4 11-404 0 0,-9 11 706 0 0,0 0 1 0 0,0 0-1 0 0,0 0 1 0 0,-1 0-1 0 0,1 1 1 0 0,0-1-1 0 0,0 0 1 0 0,-1 1 0 0 0,1-1-1 0 0,-1 0 1 0 0,1 1-1 0 0,-1-1 1 0 0,0 1-1 0 0,1 1 1 0 0,7 58-568 0 0,-8-50 347 0 0,1 0 1 0 0,1 0-1 0 0,5 21 0 0 0,-7-32 216 0 0,0 1-1 0 0,1 0 1 0 0,-1 0-1 0 0,1-1 1 0 0,-1 1-1 0 0,1 0 0 0 0,-1-1 1 0 0,1 1-1 0 0,-1-1 1 0 0,1 1-1 0 0,0-1 1 0 0,-1 1-1 0 0,1-1 1 0 0,0 1-1 0 0,-1-1 1 0 0,1 1-1 0 0,0-1 1 0 0,0 0-1 0 0,-1 1 1 0 0,1-1-1 0 0,0 0 1 0 0,0 0-1 0 0,-1 0 1 0 0,1 0-1 0 0,0 0 1 0 0,0 0-1 0 0,0 0 0 0 0,0 0 1 0 0,-1 0-1 0 0,1 0 1 0 0,0 0-1 0 0,0 0 1 0 0,0 0-1 0 0,-1-1 1 0 0,1 1-1 0 0,0 0 1 0 0,0-1-1 0 0,-1 1 1 0 0,1 0-1 0 0,0-1 1 0 0,-1 1-1 0 0,1-1 1 0 0,0 1-1 0 0,-1-1 1 0 0,1 1-1 0 0,-1-1 0 0 0,1 0 1 0 0,-1 1-1 0 0,1-1 1 0 0,-1 0-1 0 0,1 1 1 0 0,-1-1-1 0 0,1-1 1 0 0,16-22 96 0 0,-9 15-64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8:08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5 325 2761 0 0,'-2'28'501'0'0,"1"-21"106"0"0,0 1 1 0 0,1-1-1 0 0,-1 0 0 0 0,2 0 0 0 0,1 11 0 0 0,0-21-326 0 0,0 1-1 0 0,0 0 1 0 0,0-1-1 0 0,0 0 0 0 0,-1 1 1 0 0,1-1-1 0 0,-1 0 0 0 0,3-6 1 0 0,5-13-380 0 0,0 0 0 0 0,-1-1 1 0 0,9-45-1 0 0,-12 53 65 0 0,-5 15 36 0 0,0 0 1 0 0,1-1 0 0 0,-1 1 0 0 0,0 0 0 0 0,0 0-1 0 0,0 0 1 0 0,1 0 0 0 0,-1 0 0 0 0,0 0 0 0 0,0 0-1 0 0,0 0 1 0 0,1 0 0 0 0,-1 0 0 0 0,0 0 0 0 0,0 0-1 0 0,1 0 1 0 0,-1 0 0 0 0,0 0 0 0 0,0 0 0 0 0,0 0-1 0 0,1 0 1 0 0,-1 0 0 0 0,0 0 0 0 0,0 1 0 0 0,0-1-1 0 0,1 0 1 0 0,-1 0 0 0 0,0 0 0 0 0,0 0 0 0 0,0 0-1 0 0,0 0 1 0 0,1 1 0 0 0,-1-1 0 0 0,0 0 0 0 0,0 0-1 0 0,0 1 1 0 0,17 29 286 0 0,-15-26-317 0 0,-1-1 0 0 0,1 1 0 0 0,0-1 0 0 0,-1 0 0 0 0,1 0 0 0 0,1 0 1 0 0,2 4-1 0 0,-5-7 13 0 0,1 0 1 0 0,0 0-1 0 0,-1 0 1 0 0,1 0 0 0 0,0 0-1 0 0,0 0 1 0 0,-1 0 0 0 0,1 0-1 0 0,0 0 1 0 0,-1-1-1 0 0,1 1 1 0 0,0 0 0 0 0,-1 0-1 0 0,1-1 1 0 0,0 1-1 0 0,-1 0 1 0 0,1-1 0 0 0,-1 1-1 0 0,1 0 1 0 0,0-1-1 0 0,-1 1 1 0 0,1-1 0 0 0,-1 1-1 0 0,1-1 1 0 0,-1 1 0 0 0,0-1-1 0 0,1 1 1 0 0,-1-1-1 0 0,1 0 1 0 0,-1 1 0 0 0,1-2-1 0 0,12-25-254 0 0,-10 20 272 0 0,9-28 122 0 0,-11 30-61 0 0,-1 0 1 0 0,2 0 0 0 0,-1 0-1 0 0,1 0 1 0 0,-1 1-1 0 0,1-1 1 0 0,1 1-1 0 0,-1-1 1 0 0,1 1-1 0 0,-1 0 1 0 0,1 0-1 0 0,7-7 1 0 0,-10 10-41 0 0,1 1-1 0 0,-1 0 1 0 0,0 0-1 0 0,1-1 1 0 0,-1 1 0 0 0,1 0-1 0 0,-1 0 1 0 0,1 0 0 0 0,-1 0-1 0 0,0 0 1 0 0,1 0-1 0 0,-1-1 1 0 0,1 1 0 0 0,-1 0-1 0 0,1 0 1 0 0,-1 0 0 0 0,0 0-1 0 0,1 1 1 0 0,-1-1-1 0 0,1 0 1 0 0,-1 0 0 0 0,1 0-1 0 0,-1 0 1 0 0,1 0-1 0 0,-1 0 1 0 0,0 1 0 0 0,1-1-1 0 0,-1 0 1 0 0,0 0 0 0 0,1 1-1 0 0,-1-1 1 0 0,0 0-1 0 0,1 1 1 0 0,-1-1 0 0 0,0 0-1 0 0,1 1 1 0 0,8 18 631 0 0,-9-18-642 0 0,0 0 0 0 0,0 1 1 0 0,1-1-1 0 0,-1 0 0 0 0,0 0 0 0 0,1 0 1 0 0,-1 0-1 0 0,1 0 0 0 0,-1 0 0 0 0,1 0 1 0 0,-1 0-1 0 0,1 0 0 0 0,0 0 0 0 0,0 0 1 0 0,-1 0-1 0 0,1-1 0 0 0,0 1 0 0 0,0 0 1 0 0,0-1-1 0 0,0 1 0 0 0,1 1 0 0 0,-1-3-8 0 0,0 1 1 0 0,0-1-1 0 0,0 0 0 0 0,0 1 0 0 0,0-1 0 0 0,0 0 0 0 0,0 1 0 0 0,0-1 0 0 0,0 0 0 0 0,-1 0 0 0 0,1 0 0 0 0,0 0 0 0 0,-1 0 0 0 0,1 0 0 0 0,0 0 0 0 0,-1 0 0 0 0,1 0 0 0 0,-1-1 1 0 0,13-26 194 0 0,-11 21-145 0 0,4-9-174 0 0,-1 0-1 0 0,5-27 1 0 0,4-15-155 0 0,1 117-1158 0 0,-14-54 1290 0 0,-1-3-60 0 0,1 0 0 0 0,-1 1 0 0 0,1-1 0 0 0,0 0 0 0 0,0 0 0 0 0,0 0 0 0 0,0 0 0 0 0,0 0 0 0 0,0 0 0 0 0,1 0 0 0 0,1 2 0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8:08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1 155 3681 0 0,'0'0'284'0'0,"14"28"3506"0"0,-10-4-2027 0 0,-4-21-1730 0 0,1 1 0 0 0,-1 0 1 0 0,1 0-1 0 0,-1-1 0 0 0,1 1 1 0 0,0 0-1 0 0,0-1 1 0 0,1 1-1 0 0,-1-1 0 0 0,1 0 1 0 0,0 1-1 0 0,0-1 0 0 0,0 0 1 0 0,3 4-1 0 0,-5-7-102 0 0,1 0-1 0 0,-1 0 1 0 0,0 0-1 0 0,1 0 1 0 0,-1 0-1 0 0,1 0 1 0 0,-1 0-1 0 0,0 0 1 0 0,1 0-1 0 0,-1 0 1 0 0,1 0-1 0 0,-1-1 1 0 0,0 1-1 0 0,1 0 1 0 0,-1 0-1 0 0,0 0 1 0 0,1-1-1 0 0,-1 1 1 0 0,0 0-1 0 0,0 0 1 0 0,1-1-1 0 0,-1 1 1 0 0,0 0-1 0 0,0-1 1 0 0,1 1-1 0 0,-1 0 1 0 0,0-1-1 0 0,0 1 1 0 0,0 0-1 0 0,1-1 1 0 0,-1 1 0 0 0,0 0-1 0 0,0-1 1 0 0,0 1-1 0 0,0 0 1 0 0,0-1-1 0 0,0 1 1 0 0,0-1-1 0 0,0 1 1 0 0,0 0-1 0 0,0-1 1 0 0,5-27-399 0 0,-3 19 453 0 0,1-8-17 0 0,0 1 0 0 0,2 0 0 0 0,0-1 0 0 0,0 2 0 0 0,2-1 0 0 0,16-28 0 0 0,-23 43 50 0 0,0 1 0 0 0,0-1 0 0 0,1 1 0 0 0,-1 0 0 0 0,0-1 0 0 0,0 1-1 0 0,1 0 1 0 0,-1-1 0 0 0,0 1 0 0 0,1 0 0 0 0,-1 0 0 0 0,0-1 0 0 0,1 1-1 0 0,-1 0 1 0 0,0 0 0 0 0,1 0 0 0 0,-1-1 0 0 0,0 1 0 0 0,1 0 0 0 0,-1 0 0 0 0,1 0-1 0 0,-1 0 1 0 0,1 0 0 0 0,-1 0 0 0 0,0 0 0 0 0,1 0 0 0 0,-1 0 0 0 0,1 0-1 0 0,-1 0 1 0 0,0 0 0 0 0,1 0 0 0 0,-1 0 0 0 0,1 0 0 0 0,-1 0 0 0 0,1 1-1 0 0,11 13 618 0 0,6 30 344 0 0,-16-39-854 0 0,14 59 497 0 0,-9-28-217 0 0,8-70-297 0 0,5-33 132 0 0,-11 33-618 0 0,22-52 0 0 0,-31 86 319 0 0,0-1 0 0 0,0 1 0 0 0,0-1 1 0 0,1 1-1 0 0,-1-1 0 0 0,0 0 0 0 0,0 1 0 0 0,0-1 0 0 0,1 1 0 0 0,-1-1 1 0 0,0 1-1 0 0,1-1 0 0 0,-1 1 0 0 0,0 0 0 0 0,1-1 0 0 0,-1 1 0 0 0,1-1 1 0 0,-1 1-1 0 0,1 0 0 0 0,-1-1 0 0 0,1 1 0 0 0,-1 0 0 0 0,1-1 0 0 0,-1 1 1 0 0,1 0-1 0 0,-1 0 0 0 0,1 0 0 0 0,-1 0 0 0 0,1-1 0 0 0,0 1 0 0 0,-1 0 1 0 0,1 0-1 0 0,-1 0 0 0 0,1 0 0 0 0,-1 0 0 0 0,2 0 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24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96 2304 0 0,'5'-23'670'0'0,"29"-49"12406"0"0,-34 72-12972 0 0,4 16 1984 0 0,-2 16-716 0 0,14 147 1877 0 0,-5-116-3197 0 0,2-2 1 0 0,28 78 0 0 0,-30-110-21 0 0,54 184-1651 0 0,-58-179-6092 0 0</inkml:trace>
  <inkml:trace contextRef="#ctx0" brushRef="#br0" timeOffset="1">30 392 10138 0 0,'-2'-4'896'0'0,"4"0"-712"0"0,0 1-184 0 0,2 2 0 0 0,0-2 641 0 0,1 0 95 0 0,4-4 24 0 0,6-3 0 0 0,6-5-928 0 0,6-3-184 0 0,3 1-40 0 0,3 0-8 0 0,-2 1 296 0 0,2 3 104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8:09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 3225 0 0,'0'10'5634'0'0,"0"2"-5423"0"0,0-1 0 0 0,1 1 0 0 0,1-1 0 0 0,2 14 0 0 0,-3-25-224 0 0,-1 0-1 0 0,1 0 1 0 0,-1 0 0 0 0,1-1-1 0 0,-1 1 1 0 0,1 0 0 0 0,-1 0-1 0 0,0 0 1 0 0,1 0 0 0 0,-1-1-1 0 0,1 1 1 0 0,-1 0 0 0 0,1 0-1 0 0,-1-1 1 0 0,1 1 0 0 0,-1 0-1 0 0,0-1 1 0 0,1 1 0 0 0,-1-1-1 0 0,0 1 1 0 0,1 0 0 0 0,-1-1-1 0 0,0 1 1 0 0,0-1 0 0 0,1 1-1 0 0,-1-1 1 0 0,0 1 0 0 0,0-1-1 0 0,0 1 1 0 0,0-1 0 0 0,0 1-1 0 0,1-1 1 0 0,11-23-324 0 0,-11 22 266 0 0,9-21-184 0 0,9-16 89 0 0,-19 39 180 0 0,0 0 0 0 0,0 0 0 0 0,0 0 0 0 0,0-1 0 0 0,0 1 0 0 0,0 0 0 0 0,0 0 0 0 0,0 0 0 0 0,1 0 0 0 0,-1 0 0 0 0,0 0 0 0 0,0 0 0 0 0,0 0 0 0 0,0 0 0 0 0,0 0 1 0 0,0 0-1 0 0,0 0 0 0 0,1 0 0 0 0,-1 0 0 0 0,0 0 0 0 0,0 0 0 0 0,0 0 0 0 0,0 0 0 0 0,0 0 0 0 0,0 0 0 0 0,0 0 0 0 0,1 0 0 0 0,-1 0 0 0 0,0 0 0 0 0,0 0 0 0 0,0 0 1 0 0,0 0-1 0 0,0 0 0 0 0,0 0 0 0 0,0 0 0 0 0,0 1 0 0 0,0-1 0 0 0,1 0 0 0 0,-1 0 0 0 0,0 0 0 0 0,0 0 0 0 0,0 0 0 0 0,0 0 0 0 0,0 0 0 0 0,0 0 0 0 0,0 0 1 0 0,0 1-1 0 0,0-1 0 0 0,0 0 0 0 0,0 0 0 0 0,0 0 0 0 0,0 0 0 0 0,0 0 0 0 0,0 0 0 0 0,0 1 0 0 0,4 11 713 0 0,2 14 508 0 0,-6-25-1147 0 0,0 0-57 0 0,0-1-1 0 0,0 1 1 0 0,0 0-1 0 0,0 0 1 0 0,0-1-1 0 0,0 1 1 0 0,0-1-1 0 0,1 1 1 0 0,-1 0-1 0 0,0-1 0 0 0,0 1 1 0 0,1 0-1 0 0,-1-1 1 0 0,0 1-1 0 0,1-1 1 0 0,-1 1-1 0 0,1-1 1 0 0,-1 1-1 0 0,0-1 1 0 0,1 1-1 0 0,-1-1 1 0 0,1 1-1 0 0,0-1 0 0 0,-1 1 1 0 0,1-1-1 0 0,-1 0 1 0 0,1 0-1 0 0,0 1 1 0 0,1-1-2 0 0,-1 0 0 0 0,0 0 0 0 0,0-1 0 0 0,0 1 0 0 0,0 0 0 0 0,0-1 0 0 0,1 1 0 0 0,-1-1 0 0 0,0 1 0 0 0,0-1 0 0 0,0 1 0 0 0,0-1 0 0 0,0 0 0 0 0,-1 0 0 0 0,2 0 0 0 0,36-44-726 0 0,-30 34-270 0 0,-7 11 818 0 0,0-1 0 0 0,-1 0-1 0 0,1 1 1 0 0,0-1 0 0 0,0 1 0 0 0,-1-1-1 0 0,1 1 1 0 0,0-1 0 0 0,0 1-1 0 0,0-1 1 0 0,0 1 0 0 0,-1 0 0 0 0,1 0-1 0 0,0-1 1 0 0,0 1 0 0 0,0 0-1 0 0,0 0 1 0 0,0 0 0 0 0,0 0-1 0 0,0 0 1 0 0,0 0 0 0 0,0 0 0 0 0,0 0-1 0 0,0 0 1 0 0,-1 1 0 0 0,1-1-1 0 0,0 0 1 0 0,0 1 0 0 0,0-1 0 0 0,0 0-1 0 0,0 1 1 0 0,-1-1 0 0 0,1 1-1 0 0,0-1 1 0 0,0 1 0 0 0,-1 0-1 0 0,2 1 1 0 0,3 3-2007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8:09.7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85 2304 0 0,'17'-5'2774'0'0,"1"0"-1"0"0,24-12 0 0 0,-41 14-2701 0 0,0 1 0 0 0,0-1 0 0 0,0 1 0 0 0,0-1 1 0 0,0 0-1 0 0,-1 1 0 0 0,1-1 0 0 0,0-5 0 0 0,1-5-655 0 0,5-2-3836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8:10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 2761 0 0,'3'3'3555'0'0,"-3"-3"-3503"0"0,5-8 1498 0 0,5-17-459 0 0,-6 17-574 0 0,-2 23 52 0 0,-2 38 376 0 0,0-38-759 0 0,4 8-130 0 0,-4-23-54 0 0,0 0 0 0 0,0 1 0 0 0,1-1 0 0 0,-1 0 0 0 0,0 0 0 0 0,0 0 0 0 0,1 0 0 0 0,-1 0 0 0 0,0 0 0 0 0,0 0 1 0 0,1 0-1 0 0,-1 0 0 0 0,0 1 0 0 0,0-1 0 0 0,1 0 0 0 0,-1 0 0 0 0,0 0 0 0 0,0 0 0 0 0,1 0 0 0 0,-1-1 0 0 0,0 1 0 0 0,0 0 0 0 0,1 0 0 0 0,-1 0 0 0 0,0 0 0 0 0,0 0 0 0 0,1 0 0 0 0,-1 0 0 0 0,0 0 0 0 0,0-1 0 0 0,1 1 0 0 0,-1 0 0 0 0,0 0 1 0 0,0 0-1 0 0,0 0 0 0 0,0-1 0 0 0,1 1 0 0 0,-1 0 0 0 0,0 0 0 0 0,0-1 0 0 0,23-37 154 0 0,-11 12-11 0 0,-9 17-86 0 0,1 1 0 0 0,0 0 0 0 0,0 0 1 0 0,10-14-1 0 0,-14 22-56 0 0,0 0 0 0 0,0-1 0 0 0,0 1 0 0 0,1 0 0 0 0,-1 0 0 0 0,0 0 0 0 0,0-1 0 0 0,0 1 0 0 0,0 0 0 0 0,1 0-1 0 0,-1 0 1 0 0,0-1 0 0 0,0 1 0 0 0,1 0 0 0 0,-1 0 0 0 0,0 0 0 0 0,0 0 0 0 0,1 0 0 0 0,-1 0 0 0 0,0-1 0 0 0,0 1 0 0 0,1 0 0 0 0,-1 0 0 0 0,0 0 0 0 0,0 0 0 0 0,1 0 0 0 0,-1 0 0 0 0,0 0 0 0 0,1 0 0 0 0,-1 0 0 0 0,0 0 0 0 0,0 0 0 0 0,1 1 0 0 0,-1-1 0 0 0,0 0 0 0 0,0 0 0 0 0,1 0 0 0 0,-1 0 0 0 0,0 0 0 0 0,0 0 0 0 0,1 1 0 0 0,-1-1 0 0 0,0 0 0 0 0,7 16 297 0 0,-2 19 225 0 0,-5-3-182 0 0,-4 40 1 0 0,1-41-1222 0 0,2 45-1 0 0,5-61-2807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8:10.7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1 128 2304 0 0,'1'0'169'0'0,"0"-1"-1"0"0,1 0 0 0 0,-1 0 0 0 0,0 1 0 0 0,0-1 0 0 0,0 0 0 0 0,1 0 0 0 0,-1 0 1 0 0,0 0-1 0 0,0-1 0 0 0,0 1 0 0 0,-1 0 0 0 0,1 0 0 0 0,0-1 0 0 0,0 1 0 0 0,0-3 1 0 0,13-27 1758 0 0,-13 29-1633 0 0,0 0-240 0 0,-1 0 0 0 0,1 1 0 0 0,0-1 0 0 0,0 0 0 0 0,-1 1 0 0 0,1-1 0 0 0,0 0 0 0 0,0 1 0 0 0,0-1 0 0 0,1 1 0 0 0,-1 0 0 0 0,0-1 0 0 0,1 1 0 0 0,1-2 0 0 0,3 8 873 0 0,-2 15-386 0 0,-4-9-171 0 0,2 23 206 0 0,-2-32-545 0 0,0-1 0 0 0,0 0 1 0 0,0 0-1 0 0,0 0 0 0 0,1 1 1 0 0,-1-1-1 0 0,0 0 0 0 0,1 0 1 0 0,-1 0-1 0 0,1 0 0 0 0,-1 1 1 0 0,1-1-1 0 0,0 0 0 0 0,-1 0 1 0 0,1 0-1 0 0,0 0 0 0 0,0 0 1 0 0,0-1-1 0 0,1 3 0 0 0,-1-3-27 0 0,-1 0-1 0 0,1 0 1 0 0,0-1-1 0 0,0 1 0 0 0,-1 0 1 0 0,1 0-1 0 0,0 0 0 0 0,-1 0 1 0 0,1-1-1 0 0,0 1 0 0 0,-1 0 1 0 0,1 0-1 0 0,0-1 1 0 0,-1 1-1 0 0,1-1 0 0 0,0 1 1 0 0,-1-1-1 0 0,1 1 0 0 0,-1-1 1 0 0,1 1-1 0 0,-1-1 1 0 0,1 1-1 0 0,-1-1 0 0 0,1 0 1 0 0,12-19-319 0 0,-11 17 289 0 0,43-85-2330 0 0,-33 64-841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8:46.4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2662 316 5065 0 0,'-22'-23'1637'0'0,"16"16"-1435"0"0,0 0 0 0 0,-1 0 0 0 0,0 0 0 0 0,0 1 0 0 0,0 0 0 0 0,-1 0 0 0 0,0 1 0 0 0,0 0 0 0 0,0 1 0 0 0,-1-1 0 0 0,1 2 0 0 0,-1-1 0 0 0,-17-4 0 0 0,-6 4 89 0 0,0 1 0 0 0,-47 1 0 0 0,2 1-300 0 0,-244-3 9 0 0,45 2 634 0 0,-213 7 1928 0 0,377 6-2473 0 0,1 5 0 0 0,-139 39-1 0 0,229-50-77 0 0,-430 135-412 0 0,426-132 471 0 0,2 2 0 0 0,-1 1 0 0 0,1 0 0 0 0,1 2 1 0 0,0 0-1 0 0,-26 22 0 0 0,41-29-99 0 0,0 0 0 0 0,1 1-1 0 0,0-1 1 0 0,0 1 0 0 0,0 1 0 0 0,1-1 0 0 0,0 1-1 0 0,1-1 1 0 0,0 2 0 0 0,0-1 0 0 0,0 0 0 0 0,1 1 0 0 0,1-1-1 0 0,-1 1 1 0 0,1 0 0 0 0,1 0 0 0 0,0 0 0 0 0,0 0-1 0 0,0 0 1 0 0,1 0 0 0 0,2 11 0 0 0,1-3-138 0 0,0 1 0 0 0,2-1 0 0 0,0 0 0 0 0,1 0-1 0 0,1-1 1 0 0,0 0 0 0 0,1 0 0 0 0,1-1 0 0 0,11 15 0 0 0,0-2 111 0 0,2-1-1 0 0,0-2 1 0 0,46 41-1 0 0,-41-44 216 0 0,2-1-1 0 0,1-1 1 0 0,53 27-1 0 0,106 37 259 0 0,-110-52-385 0 0,81 31-13 0 0,188 48 0 0 0,175 16 267 0 0,-403-100-446 0 0,304 41 1043 0 0,-319-55-855 0 0,213 21 56 0 0,-81-11-358 0 0,342 31 1294 0 0,35-43-675 0 0,-1-40 605 0 0,-410 18-292 0 0,310-41 178 0 0,-442 43-750 0 0,254-40 190 0 0,-114 17-193 0 0,1518-254-95 0 0,-1652 273 8 0 0,383-79-56 0 0,-384 73 69 0 0,190-51 105 0 0,-209 52-86 0 0,-2-3 1 0 0,86-44-1 0 0,-134 61-17 0 0,0 0 1 0 0,-1 0-1 0 0,0 0 0 0 0,0 0 1 0 0,0-1-1 0 0,0 0 1 0 0,-1-1-1 0 0,0 1 0 0 0,0-1 1 0 0,0 0-1 0 0,6-11 0 0 0,-9 13-5 0 0,-1 0-1 0 0,1 0 0 0 0,-1 0 1 0 0,0-1-1 0 0,0 1 0 0 0,-1 0 1 0 0,1 0-1 0 0,-1-1 0 0 0,0 1 1 0 0,0 0-1 0 0,0-1 0 0 0,-1 1 0 0 0,1 0 1 0 0,-1-1-1 0 0,0 1 0 0 0,-1 0 1 0 0,1 0-1 0 0,-1 0 0 0 0,1 0 1 0 0,-1 0-1 0 0,-4-6 0 0 0,-4-5-69 0 0,-1-1-1 0 0,-1 2 1 0 0,0 0-1 0 0,0 0 1 0 0,-2 1 0 0 0,1 1-1 0 0,-2 0 1 0 0,0 0-1 0 0,-31-16 1 0 0,-11-3 47 0 0,-92-33 1 0 0,74 34 58 0 0,-187-78-508 0 0,-486-132 0 0 0,-48 89-101 0 0,129 76 567 0 0,131 60-24 0 0,-1 29-12 0 0,348-8 32 0 0,-125 12-39 0 0,121-5 22 0 0,-294 21-55 0 0,-84 10-234 0 0,348-21-947 0 0,74-7-1062 0 0,88-9-2032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8:48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8039 346 10594 0 0,'-53'-18'-746'0'0,"0"3"-1"0"0,-102-16 0 0 0,80 18 645 0 0,-298-40-783 0 0,157 26 754 0 0,-1800-150 2753 0 0,928 165-1954 0 0,668 15-512 0 0,-69 0-553 0 0,-183 0-267 0 0,-130 36 588 0 0,604-25-198 0 0,20-4 431 0 0,-208 24-34 0 0,291-16-540 0 0,-172 55 0 0 0,217-55 390 0 0,0 3 0 0 0,2 2 1 0 0,1 1-1 0 0,-87 62 0 0 0,88-54-329 0 0,26-18 216 0 0,0 0-1 0 0,1 1 1 0 0,-33 33 0 0 0,51-46 111 0 0,-1 0 0 0 0,0 0 1 0 0,1 0-1 0 0,-1 1 1 0 0,1-1-1 0 0,0 0 1 0 0,0 1-1 0 0,0-1 0 0 0,0 1 1 0 0,0-1-1 0 0,1 1 1 0 0,-1 0-1 0 0,1-1 1 0 0,-1 1-1 0 0,1-1 0 0 0,0 1 1 0 0,0 0-1 0 0,1 4 1 0 0,0-2 1 0 0,0-1 1 0 0,0 0 0 0 0,1 0 0 0 0,0 0-1 0 0,0 0 1 0 0,0 0 0 0 0,0 0-1 0 0,1-1 1 0 0,-1 1 0 0 0,6 5 0 0 0,1 0-14 0 0,0-1 0 0 0,1 1 0 0 0,0-2 0 0 0,0 1-1 0 0,1-1 1 0 0,0-1 0 0 0,12 6 0 0 0,13 2-34 0 0,2-1 1 0 0,68 15-1 0 0,83 2-17 0 0,-115-19 99 0 0,57 2 137 0 0,164-3-1 0 0,-223-10 38 0 0,405-19 178 0 0,65 2-300 0 0,252 71-46 0 0,-512-13-14 0 0,-73-8 0 0 0,-206-33 0 0 0,519 54 0 0 0,-31-16 117 0 0,106-29 262 0 0,-149-52 824 0 0,-203 16-647 0 0,282-56-286 0 0,-491 76-267 0 0,297-79-3 0 0,-91 20 0 0 0,462-139-283 0 0,-619 176 352 0 0,-34 13 102 0 0,-1-1 0 0 0,94-50 0 0 0,-141 66-188 0 0,-1 0 1 0 0,0-1-1 0 0,0 1 0 0 0,0-1 1 0 0,0 1-1 0 0,0-1 1 0 0,0 0-1 0 0,0 0 1 0 0,-1 0-1 0 0,1 0 0 0 0,-1 0 1 0 0,1 0-1 0 0,-1 0 1 0 0,0 0-1 0 0,0-1 1 0 0,0 1-1 0 0,0 0 0 0 0,0-1 1 0 0,0 1-1 0 0,0-4 1 0 0,-2-4-287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8:53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7347 267 5529 0 0,'-27'-11'-159'0'0,"0"1"1"0"0,-1 1-1 0 0,0 2 0 0 0,-39-5 1 0 0,9 0-138 0 0,-159-31 1252 0 0,-247-19 1 0 0,35 17-213 0 0,150 13-746 0 0,-155 9 949 0 0,408 23-866 0 0,-424 8 1109 0 0,242-1-740 0 0,-78 5 469 0 0,-275 27 98 0 0,306-19-1175 0 0,-394 83 1 0 0,-300 102-1049 0 0,549-123 1270 0 0,146-25 33 0 0,2 0-34 0 0,-21 9 244 0 0,44-9-70 0 0,102-35-328 0 0,69-13-20 0 0,1 2 0 0 0,-99 32 0 0 0,150-41 34 0 0,-1 1-1 0 0,0 0 0 0 0,1 1 1 0 0,0 0-1 0 0,0 0 0 0 0,0 0 1 0 0,0 0-1 0 0,1 1 0 0 0,-1 0 0 0 0,1 0 1 0 0,0 1-1 0 0,1-1 0 0 0,-7 11 1 0 0,9-12-17 0 0,0 0 0 0 0,1 0 0 0 0,-1 0 0 0 0,1 0 0 0 0,-1 0 0 0 0,1 0 0 0 0,1 1 0 0 0,-1-1 0 0 0,1 0 0 0 0,-1 1 0 0 0,1-1 0 0 0,0 0 0 0 0,1 1 0 0 0,-1-1 0 0 0,1 0 0 0 0,0 1 0 0 0,0-1 0 0 0,0 0 0 0 0,1 0 0 0 0,-1 0 0 0 0,1 0 0 0 0,0 0 0 0 0,4 6 0 0 0,1-1-36 0 0,-1 0 1 0 0,2 0 0 0 0,-1-1-1 0 0,1 0 1 0 0,1 0-1 0 0,-1-1 1 0 0,1 0 0 0 0,0-1-1 0 0,1 0 1 0 0,0 0-1 0 0,0-1 1 0 0,0 0 0 0 0,0-1-1 0 0,1 0 1 0 0,19 4-1 0 0,14 1-143 0 0,0-2-1 0 0,76 2 1 0 0,-59-6 113 0 0,252 24 9 0 0,184 11-111 0 0,152-52-481 0 0,-260-2 1562 0 0,444 34 159 0 0,117-12-1133 0 0,-237-76-186 0 0,-234-7 718 0 0,45-21 170 0 0,-179 10 33 0 0,-128 29-188 0 0,-98 25-244 0 0,219-94 0 0 0,-302 111-15 0 0,-1-1 0 0 0,-1-2 0 0 0,61-47 0 0 0,-77 52-109 0 0,1-2 1 0 0,-2 0-1 0 0,0-1 1 0 0,-1 0-1 0 0,-1-1 0 0 0,-1-1 1 0 0,18-33-1 0 0,-28 45 43 0 0,0 0 0 0 0,-1-1-1 0 0,0 1 1 0 0,0-1 0 0 0,-1 1-1 0 0,0-1 1 0 0,-1 0 0 0 0,0 0-1 0 0,0-13 1 0 0,-1 18-6 0 0,0 0 0 0 0,-1 1-1 0 0,1-1 1 0 0,-1 1 0 0 0,0-1 0 0 0,0 1 0 0 0,-1-1-1 0 0,1 1 1 0 0,0-1 0 0 0,-1 1 0 0 0,0 0-1 0 0,0 0 1 0 0,0 0 0 0 0,0 0 0 0 0,-1 0 0 0 0,1 1-1 0 0,-1-1 1 0 0,0 0 0 0 0,1 1 0 0 0,-1 0-1 0 0,0 0 1 0 0,0 0 0 0 0,-1 0 0 0 0,1 0 0 0 0,-6-1-1 0 0,-6-3-2317 0 0,0 1-828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8:55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2505 83 7370 0 0,'-2'-3'24'0'0,"-1"1"1"0"0,1 0-1 0 0,-1 0 1 0 0,0 0-1 0 0,0 0 1 0 0,0 0-1 0 0,0 0 1 0 0,0 1-1 0 0,0-1 1 0 0,0 1-1 0 0,0 0 1 0 0,-1 0-1 0 0,-5-1 1 0 0,-51-5-2088 0 0,47 6 1896 0 0,-176-16-1295 0 0,-214-14 2849 0 0,391 30-1326 0 0,-474 1 963 0 0,-10 57-1812 0 0,434-45 625 0 0,-234 49-647 0 0,210-40 1530 0 0,-116 47 0 0 0,188-62-532 0 0,1 0 0 0 0,0 0 0 0 0,0 2 0 0 0,0-1 0 0 0,1 2 0 0 0,0 0 1 0 0,-15 15-1 0 0,24-21-183 0 0,-1 0 1 0 0,1 1-1 0 0,0 0 1 0 0,0-1-1 0 0,1 1 1 0 0,-1 0-1 0 0,1 1 1 0 0,0-1-1 0 0,0 0 1 0 0,0 1-1 0 0,1-1 1 0 0,0 1-1 0 0,-1-1 1 0 0,1 1-1 0 0,1 0 1 0 0,-1-1-1 0 0,1 1 1 0 0,0 0 0 0 0,0-1-1 0 0,0 1 1 0 0,1 0-1 0 0,-1 0 1 0 0,1-1-1 0 0,0 1 1 0 0,1-1-1 0 0,2 9 1 0 0,4 1-121 0 0,0 0 0 0 0,0 0 1 0 0,2-1-1 0 0,-1 0 0 0 0,2-1 1 0 0,0 0-1 0 0,0-1 0 0 0,1 0 1 0 0,0 0-1 0 0,1-1 0 0 0,0-1 1 0 0,1 0-1 0 0,24 11 0 0 0,18 6 96 0 0,1-4-1 0 0,76 21 0 0 0,-76-26 98 0 0,616 139 503 0 0,-367-95 185 0 0,26-2-429 0 0,417 23 0 0 0,-368-52-802 0 0,461 99 0 0 0,-579-75 550 0 0,2-11 0 0 0,300 8 1 0 0,693-55 2786 0 0,-1102-11-2885 0 0,0-6 0 0 0,171-48-1 0 0,-252 52-93 0 0,170-50 523 0 0,-219 58-271 0 0,-1-1 1 0 0,1-2-1 0 0,-2 0 1 0 0,0-2-1 0 0,0-1 1 0 0,42-34-1 0 0,-57 39-74 0 0,0 0 0 0 0,0-1 0 0 0,-1 0 0 0 0,-1-1 0 0 0,0 1 0 0 0,0-1 0 0 0,-1-1 0 0 0,-1 1 0 0 0,0-1 0 0 0,0 0 0 0 0,4-23 0 0 0,-9 31-132 0 0,1 1-1 0 0,-1 0 1 0 0,0 0-1 0 0,0 0 0 0 0,0-1 1 0 0,0 1-1 0 0,-1 0 1 0 0,0 0-1 0 0,0 0 1 0 0,0 0-1 0 0,0 0 0 0 0,-1 0 1 0 0,1 0-1 0 0,-4-5 1 0 0,1 2 42 0 0,0 1 1 0 0,-1 0-1 0 0,0 1 1 0 0,0-1-1 0 0,0 1 1 0 0,-1 0-1 0 0,-9-7 1 0 0,-4-1 139 0 0,-1 2 0 0 0,-1 0 1 0 0,0 1-1 0 0,-26-9 0 0 0,-206-55 470 0 0,68 24-825 0 0,-22-7-2226 0 0,-315-45 1 0 0,-470 1 193 0 0,417 52 1240 0 0,480 39 1028 0 0,-451-41-678 0 0,-2 27-335 0 0,-61 61 1291 0 0,119-2-154 0 0,417-33-185 0 0,-42 0-110 0 0,0 6 0 0 0,-125 23 0 0 0,194-21 169 0 0,3-2 0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9:03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32 4145 0 0,'-2'-2'172'0'0,"0"0"1"0"0,1-1-1 0 0,-1 1 0 0 0,-1 0 1 0 0,1 0-1 0 0,0 0 0 0 0,0 0 1 0 0,-1 0-1 0 0,1 0 0 0 0,-1 1 1 0 0,0-1-1 0 0,1 1 0 0 0,-1 0 1 0 0,0 0-1 0 0,0 0 0 0 0,0 0 1 0 0,0 0-1 0 0,0 1 0 0 0,0-1 1 0 0,0 1-1 0 0,0 0 0 0 0,0 0 1 0 0,0 0-1 0 0,0 0 0 0 0,-4 1 1 0 0,4 0-59 0 0,0 1 1 0 0,0-1-1 0 0,0 0 0 0 0,1 1 1 0 0,-1 0-1 0 0,0 0 1 0 0,1 0-1 0 0,-1 0 0 0 0,1 0 1 0 0,0 0-1 0 0,-1 1 1 0 0,1-1-1 0 0,0 1 1 0 0,1-1-1 0 0,-1 1 0 0 0,0 0 1 0 0,1 0-1 0 0,0 0 1 0 0,-1 0-1 0 0,1 0 1 0 0,0 0-1 0 0,0 0 0 0 0,0 4 1 0 0,-3 18 58 0 0,1 0 1 0 0,2 0 0 0 0,0 0-1 0 0,2 0 1 0 0,0-1-1 0 0,9 44 1 0 0,45 144 91 0 0,-43-177-204 0 0,0 0-1 0 0,3-2 1 0 0,0 1-1 0 0,2-2 1 0 0,31 44-1 0 0,-37-61-63 0 0,0 0 0 0 0,1-1 1 0 0,1-1-1 0 0,0 0 0 0 0,1 0 0 0 0,0-2 1 0 0,1 0-1 0 0,0 0 0 0 0,1-1 0 0 0,0-1 0 0 0,1-1 1 0 0,30 11-1 0 0,-44-17 7 0 0,0-1 0 0 0,1 0-1 0 0,-1-1 1 0 0,1 1 0 0 0,-1-1 0 0 0,1 1 0 0 0,-1-1 0 0 0,1 0 0 0 0,-1 0-1 0 0,1-1 1 0 0,-1 1 0 0 0,1-1 0 0 0,-1 1 0 0 0,1-1 0 0 0,-1 0 0 0 0,1 0-1 0 0,-1-1 1 0 0,4-1 0 0 0,-6 1 1 0 0,1 1 0 0 0,0-1 0 0 0,-1 0 0 0 0,1 0 0 0 0,-1 1 0 0 0,0-1 0 0 0,1 0-1 0 0,-1 0 1 0 0,0 0 0 0 0,0-1 0 0 0,0 1 0 0 0,0 0 0 0 0,-1 0 0 0 0,1 0 0 0 0,-1-1 0 0 0,1 1 0 0 0,-1 0 0 0 0,0-1 0 0 0,0 1 0 0 0,0 0-1 0 0,0-1 1 0 0,0 1 0 0 0,-1 0 0 0 0,1-1 0 0 0,-1 1 0 0 0,1 0 0 0 0,-1 0 0 0 0,-1-4 0 0 0,-2-3-7 0 0,0-1 1 0 0,0 1 0 0 0,-1 0-1 0 0,0 1 1 0 0,-1-1-1 0 0,1 1 1 0 0,-9-9-1 0 0,-54-52-1032 0 0,49 50 606 0 0,-2 0-49 0 0,-3-5-77 0 0,-42-49 0 0 0,60 65 545 0 0,0-1 0 0 0,0 0-1 0 0,0-1 1 0 0,2 0 0 0 0,-1 1 0 0 0,1-2-1 0 0,1 1 1 0 0,-1 0 0 0 0,2-1-1 0 0,-2-11 1 0 0,3 19 18 0 0,1 1 0 0 0,0-1 0 0 0,0 1 0 0 0,0-1 0 0 0,0 1-1 0 0,1 0 1 0 0,-1-1 0 0 0,1 1 0 0 0,-1 0 0 0 0,1-1 0 0 0,0 1 0 0 0,0 0-1 0 0,0 0 1 0 0,0-1 0 0 0,0 1 0 0 0,1 0 0 0 0,-1 0 0 0 0,1 0 0 0 0,1-1-1 0 0,0 0 53 0 0,1-1-1 0 0,0 2 0 0 0,0-1 0 0 0,0 0 0 0 0,0 1 0 0 0,0 0 0 0 0,0 0 0 0 0,1 0 0 0 0,5-2 0 0 0,0 1 178 0 0,0 1-1 0 0,0 0 1 0 0,0 1 0 0 0,0 0-1 0 0,0 0 1 0 0,1 1-1 0 0,-1 1 1 0 0,18 2 0 0 0,-22-1-165 0 0,0 0 1 0 0,0 1-1 0 0,0-1 0 0 0,-1 1 1 0 0,1 0-1 0 0,-1 1 0 0 0,0-1 1 0 0,0 1-1 0 0,0 0 0 0 0,0 1 1 0 0,-1-1-1 0 0,0 1 0 0 0,0 0 1 0 0,0 0-1 0 0,4 7 0 0 0,7 12 286 0 0,-2 1 0 0 0,13 31-1 0 0,-10-19 104 0 0,-13-30-469 0 0,47 94 139 0 0,-13-37-3742 0 0,-30-54 2515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9:03.5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151 350 5065 0 0,'5'-3'115'0'0,"-1"0"-1"0"0,1 1 0 0 0,-1-1 1 0 0,0-1-1 0 0,0 1 1 0 0,-1-1-1 0 0,1 1 1 0 0,-1-1-1 0 0,0 0 0 0 0,1 0 1 0 0,-2 0-1 0 0,1-1 1 0 0,0 1-1 0 0,-1-1 1 0 0,0 0-1 0 0,0 1 1 0 0,0-1-1 0 0,-1 0 0 0 0,0 0 1 0 0,0 0-1 0 0,0 0 1 0 0,0 0-1 0 0,-1-1 1 0 0,0 1-1 0 0,0 0 0 0 0,0 0 1 0 0,-2-5-1 0 0,1-1-95 0 0,-1 0-1 0 0,0 1 1 0 0,-1 0-1 0 0,0-1 1 0 0,-1 1-1 0 0,0 1 1 0 0,0-1-1 0 0,-1 0 1 0 0,-1 1-1 0 0,1 0 1 0 0,-1 0-1 0 0,-9-8 1 0 0,14 16-24 0 0,-52-52-79 0 0,48 49 92 0 0,1 0 0 0 0,-1 0-1 0 0,0 1 1 0 0,0 0 0 0 0,0 0-1 0 0,-1 0 1 0 0,1 0 0 0 0,-1 1-1 0 0,0 0 1 0 0,-7-2 0 0 0,12 4 27 0 0,-1 0 0 0 0,1 0 0 0 0,0 0 0 0 0,0 0 0 0 0,-1 1 1 0 0,1-1-1 0 0,0 0 0 0 0,-1 0 0 0 0,1 1 0 0 0,0-1 0 0 0,0 1 0 0 0,-1-1 1 0 0,1 1-1 0 0,0 0 0 0 0,0-1 0 0 0,0 1 0 0 0,0 0 0 0 0,0 0 0 0 0,0 0 1 0 0,0 0-1 0 0,0 0 0 0 0,0 0 0 0 0,0 0 0 0 0,1 0 0 0 0,-1 0 0 0 0,0 0 0 0 0,1 0 1 0 0,-1 1-1 0 0,1-1 0 0 0,-1 0 0 0 0,1 0 0 0 0,-1 1 0 0 0,1-1 0 0 0,0 0 1 0 0,0 0-1 0 0,0 1 0 0 0,0-1 0 0 0,0 0 0 0 0,0 1 0 0 0,0 2 0 0 0,0 3 177 0 0,0 1 0 0 0,1 0 0 0 0,0-1 0 0 0,0 1 0 0 0,4 12 0 0 0,1-5-160 0 0,0-1 0 0 0,1 1 0 0 0,0-2-1 0 0,1 1 1 0 0,1-1 0 0 0,0 0 0 0 0,0-1-1 0 0,1 0 1 0 0,18 15 0 0 0,-20-19-54 0 0,1-1 0 0 0,0 0 1 0 0,0 0-1 0 0,0-1 0 0 0,1-1 0 0 0,0 1 1 0 0,0-2-1 0 0,1 1 0 0 0,-1-1 1 0 0,1-1-1 0 0,0 0 0 0 0,0-1 1 0 0,22 3-1 0 0,-29-5-117 0 0,0 0-1 0 0,0 0 1 0 0,0-1 0 0 0,0 1-1 0 0,0-1 1 0 0,0 0 0 0 0,0 0-1 0 0,-1-1 1 0 0,1 1 0 0 0,0-1-1 0 0,-1 0 1 0 0,1 0 0 0 0,-1 0-1 0 0,1 0 1 0 0,-1 0 0 0 0,0-1-1 0 0,0 0 1 0 0,0 1 0 0 0,0-1-1 0 0,-1 0 1 0 0,1-1 0 0 0,-1 1-1 0 0,1 0 1 0 0,-1-1 0 0 0,1-3-1 0 0,2-3-269 0 0,-1-1 0 0 0,0 1 0 0 0,0-1 0 0 0,-1 0 0 0 0,-1 0 0 0 0,0 0 0 0 0,1-21 0 0 0,-3 6-171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24.7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11979 0 0,'1'1'252'0'0,"1"-1"1"0"0,-1 1 0 0 0,1 0 0 0 0,-1-1 0 0 0,0 1 0 0 0,1 0 0 0 0,-1 0 0 0 0,0 0 0 0 0,0 0-1 0 0,1 0 1 0 0,-1 0 0 0 0,0 0 0 0 0,0 0 0 0 0,0 1 0 0 0,0-1 0 0 0,0 0 0 0 0,-1 1 0 0 0,1-1 0 0 0,0 0-1 0 0,-1 1 1 0 0,2 2 0 0 0,12 35 1684 0 0,-13-35-1717 0 0,9 40 1011 0 0,-1 0 1 0 0,4 84-1 0 0,2 9-1260 0 0,-15-133-26 0 0,37 205 129 0 0,-18-121-3513 0 0,-14-64-3854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9:03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96 920 0 0,'-7'-10'713'0'0,"0"0"0"0"0,-1 1 0 0 0,0 0 0 0 0,0 1 0 0 0,-1-1 0 0 0,0 1 0 0 0,0 1 0 0 0,-1 0 0 0 0,-14-8 0 0 0,24 15-604 0 0,-1-1 0 0 0,1 1 0 0 0,-1 0 0 0 0,1-1 0 0 0,0 1 1 0 0,-1 0-1 0 0,1 0 0 0 0,-1-1 0 0 0,1 1 0 0 0,-1 0 0 0 0,1 0 0 0 0,-1 0 1 0 0,1 0-1 0 0,-1 0 0 0 0,1-1 0 0 0,-1 1 0 0 0,1 0 0 0 0,-1 0 0 0 0,0 0 0 0 0,1 0 1 0 0,-1 1-1 0 0,1-1 0 0 0,-1 0 0 0 0,1 0 0 0 0,-1 0 0 0 0,1 0 0 0 0,-1 0 1 0 0,1 1-1 0 0,-1-1 0 0 0,1 0 0 0 0,-1 0 0 0 0,1 1 0 0 0,0-1 0 0 0,-1 0 1 0 0,1 1-1 0 0,-1-1 0 0 0,1 1 0 0 0,0-1 0 0 0,-1 1 0 0 0,1 1 83 0 0,-1 0 0 0 0,1 0 0 0 0,0 0 0 0 0,0 0 0 0 0,1 0-1 0 0,-1-1 1 0 0,0 1 0 0 0,0 0 0 0 0,1 0 0 0 0,0 0 0 0 0,0 2 0 0 0,23 48 1588 0 0,-24-52-1762 0 0,93 154 1981 0 0,-40-70-1758 0 0,23 25-705 0 0,-40-65-4558 0 0,-13-16-678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9:04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11 444 5985 0 0,'-1'-1'31'0'0,"0"1"0"0"0,0-1 0 0 0,1 0 0 0 0,-1 0 0 0 0,0 0 0 0 0,0 1-1 0 0,1-1 1 0 0,-1 0 0 0 0,1 0 0 0 0,-1 0 0 0 0,1 0 0 0 0,-1 0 0 0 0,1 0-1 0 0,-1 0 1 0 0,1 0 0 0 0,0 0 0 0 0,0-1 0 0 0,0 1 0 0 0,0 0 0 0 0,-1 0 0 0 0,1 0-1 0 0,0 0 1 0 0,1 0 0 0 0,-1 0 0 0 0,0 0 0 0 0,0 0 0 0 0,0 0 0 0 0,1-1 0 0 0,-1 1-1 0 0,1 0 1 0 0,-1 0 0 0 0,1-1 0 0 0,19-45 191 0 0,-14 34-54 0 0,88-184-4196 0 0,-86 179 3991 0 0</inkml:trace>
  <inkml:trace contextRef="#ctx0" brushRef="#br0" timeOffset="1">243 0 6913 0 0,'-2'13'392'0'0,"0"-1"-1"0"0,1 1 0 0 0,0 0 0 0 0,1-1 0 0 0,0 1 1 0 0,3 17-1 0 0,-2-26-170 0 0,0 1 1 0 0,0-1-1 0 0,1 0 0 0 0,0 0 1 0 0,-1 1-1 0 0,1-1 0 0 0,1 0 1 0 0,-1-1-1 0 0,1 1 0 0 0,-1 0 1 0 0,1-1-1 0 0,0 1 1 0 0,0-1-1 0 0,1 0 0 0 0,-1 0 1 0 0,0 0-1 0 0,1-1 0 0 0,0 1 1 0 0,0-1-1 0 0,0 0 0 0 0,5 2 1 0 0,15 6 323 0 0,-16-8-369 0 0,-1 1 0 0 0,0 0 0 0 0,0 1 0 0 0,0-1 0 0 0,8 7 0 0 0,-13-8-150 0 0,0 0-1 0 0,0 0 0 0 0,0 0 0 0 0,0 0 0 0 0,0 1 1 0 0,-1-1-1 0 0,1 0 0 0 0,-1 1 0 0 0,1 0 0 0 0,-1-1 1 0 0,0 1-1 0 0,0 0 0 0 0,0 0 0 0 0,0 0 0 0 0,-1 0 0 0 0,1-1 1 0 0,-1 6-1 0 0,1 14-314 0 0,-2-1 0 0 0,-1 1 0 0 0,0-1 0 0 0,-2 0 0 0 0,-6 22 0 0 0,5-25-5064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9:04.6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32 143 2304 0 0,'9'7'4788'0'0,"26"14"-2428"0"0,-18-11-810 0 0,-10-7-1225 0 0,-1 1 0 0 0,0 0 0 0 0,0 1-1 0 0,0-1 1 0 0,-1 1 0 0 0,1 0 0 0 0,-1 1 0 0 0,-1-1-1 0 0,1 1 1 0 0,-1 0 0 0 0,0 0 0 0 0,7 13 0 0 0,-11-19-303 0 0,0 0 1 0 0,0 0-1 0 0,0 0 1 0 0,0 0 0 0 0,0 1-1 0 0,0-1 1 0 0,0 0 0 0 0,0 0-1 0 0,0 0 1 0 0,0 0-1 0 0,0 0 1 0 0,0 1 0 0 0,0-1-1 0 0,0 0 1 0 0,0 0 0 0 0,0 0-1 0 0,0 0 1 0 0,0 0 0 0 0,0 1-1 0 0,0-1 1 0 0,0 0-1 0 0,0 0 1 0 0,0 0 0 0 0,0 0-1 0 0,0 1 1 0 0,0-1 0 0 0,0 0-1 0 0,0 0 1 0 0,0 0-1 0 0,0 0 1 0 0,-1 0 0 0 0,1 0-1 0 0,0 1 1 0 0,0-1 0 0 0,0 0-1 0 0,0 0 1 0 0,0 0-1 0 0,0 0 1 0 0,-1 0 0 0 0,1 0-1 0 0,0 0 1 0 0,0 0 0 0 0,0 0-1 0 0,0 0 1 0 0,0 0-1 0 0,-1 0 1 0 0,1 0 0 0 0,0 0-1 0 0,0 0 1 0 0,0 0 0 0 0,-1 0-1 0 0,-11-3 1093 0 0,-10-9 357 0 0,12 5-1213 0 0,1-1 1 0 0,0-1-1 0 0,1 0 0 0 0,0 0 0 0 0,0-1 1 0 0,1 1-1 0 0,0-2 0 0 0,-9-18 1 0 0,6 9-798 0 0,2-1 0 0 0,0-1 0 0 0,-9-39 1 0 0,13 37-6383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9:05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201 209 6449 0 0,'46'63'4300'0'0,"-31"-43"-3558"0"0,0 0 0 0 0,-1 1 0 0 0,0 1 0 0 0,19 44 0 0 0,-29-50-2364 0 0</inkml:trace>
  <inkml:trace contextRef="#ctx0" brushRef="#br0" timeOffset="1">0 7 2304 0 0,'0'-3'201'0'0,"0"1"-201"0"0,0 0 0 0 0,1 2 0 0 0,1 2 88 0 0,-1-2-24 0 0,3 1-64 0 0,1 0 96 0 0,4 5-96 0 0,0 1 0 0 0,2 0 0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9:05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241 417 2304 0 0,'0'-2'37'0'0,"0"1"-1"0"0,0 0 1 0 0,-1-1-1 0 0,1 1 1 0 0,-1 0-1 0 0,1 0 1 0 0,-1-1-1 0 0,1 1 0 0 0,-1 0 1 0 0,0 0-1 0 0,0 0 1 0 0,1 0-1 0 0,-1 0 1 0 0,0 0-1 0 0,0 0 0 0 0,0 0 1 0 0,0 0-1 0 0,0 0 1 0 0,0 1-1 0 0,-1-1 1 0 0,1 0-1 0 0,0 1 1 0 0,-2-2-1 0 0,1 2 69 0 0,0 0 1 0 0,0 0-1 0 0,1 0 0 0 0,-1 0 0 0 0,0 0 1 0 0,0 0-1 0 0,0 1 0 0 0,1-1 1 0 0,-1 1-1 0 0,0-1 0 0 0,0 1 1 0 0,1 0-1 0 0,-1-1 0 0 0,0 1 1 0 0,1 0-1 0 0,-1 0 0 0 0,-2 3 0 0 0,0-1 143 0 0,1 1-1 0 0,-1 0 1 0 0,1 0-1 0 0,0 0 0 0 0,0 1 1 0 0,0-1-1 0 0,1 1 1 0 0,0-1-1 0 0,0 1 1 0 0,0 0-1 0 0,0 0 0 0 0,1 0 1 0 0,-1 0-1 0 0,1 0 1 0 0,1 0-1 0 0,-1 7 0 0 0,-1 7 559 0 0,2 0 0 0 0,3 38 1 0 0,-3-52-700 0 0,1-1 0 0 0,0 0 1 0 0,0 0-1 0 0,0 0 1 0 0,0 0-1 0 0,0 0 1 0 0,1 0-1 0 0,0 0 0 0 0,-1 0 1 0 0,1-1-1 0 0,1 1 1 0 0,-1-1-1 0 0,1 1 1 0 0,-1-1-1 0 0,6 5 0 0 0,-6-7-85 0 0,0 0-1 0 0,0 1 0 0 0,0-1 0 0 0,0 0 0 0 0,1-1 0 0 0,-1 1 0 0 0,0 0 0 0 0,0-1 0 0 0,1 1 0 0 0,-1-1 0 0 0,0 0 0 0 0,1 1 0 0 0,-1-1 1 0 0,0 0-1 0 0,1-1 0 0 0,-1 1 0 0 0,0 0 0 0 0,1-1 0 0 0,-1 1 0 0 0,0-1 0 0 0,0 0 0 0 0,1 1 0 0 0,-1-1 0 0 0,0 0 0 0 0,0-1 0 0 0,0 1 0 0 0,0 0 1 0 0,0 0-1 0 0,2-3 0 0 0,0 0-5 0 0,0 0 0 0 0,0 0 1 0 0,-1 0-1 0 0,1-1 0 0 0,-1 1 0 0 0,0-1 1 0 0,-1 0-1 0 0,1 0 0 0 0,-1 0 0 0 0,0 0 1 0 0,0 0-1 0 0,0 0 0 0 0,-1-1 1 0 0,0 1-1 0 0,0 0 0 0 0,0-1 0 0 0,-1-6 1 0 0,2-7-214 0 0,-2-1 1 0 0,-1 0 0 0 0,-4-29 0 0 0,1 30-86 0 0,-1-1 0 0 0,-1 1 0 0 0,0-1 0 0 0,-2 2 0 0 0,0-1 0 0 0,-1 1 0 0 0,-14-20 0 0 0,-89-114-249 0 0,80 111 434 0 0,22 28 152 0 0,3 3 68 0 0,0 1 0 0 0,-1 0 0 0 0,0 0 0 0 0,0 1 0 0 0,-18-9 1992 0 0,28 26-970 0 0,6 10 61 0 0,31 48-468 0 0,3-2-1 0 0,3-2 1 0 0,3-2-1 0 0,2-2 0 0 0,66 59 1 0 0,-79-80-1798 0 0,-1 2-3528 0 0,-2 6-1677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9:05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2 3225 0 0,'-4'3'173'0'0,"0"1"1"0"0,0-1 0 0 0,1 1-1 0 0,-1 0 1 0 0,1 1 0 0 0,0-1 0 0 0,0 0-1 0 0,1 1 1 0 0,-1 0 0 0 0,1 0-1 0 0,0-1 1 0 0,0 1 0 0 0,1 0-1 0 0,0 1 1 0 0,0-1 0 0 0,0 0 0 0 0,0 0-1 0 0,1 0 1 0 0,0 9 0 0 0,0-3 228 0 0,0-1 0 0 0,1 0 0 0 0,0 0 1 0 0,1 0-1 0 0,0 0 0 0 0,0 0 0 0 0,1-1 1 0 0,1 1-1 0 0,5 12 0 0 0,-7-18-317 0 0,0-1-1 0 0,1 1 1 0 0,-1-1 0 0 0,1 0 0 0 0,0 0-1 0 0,0 0 1 0 0,0 0 0 0 0,0 0-1 0 0,0 0 1 0 0,1-1 0 0 0,-1 0 0 0 0,1 1-1 0 0,0-2 1 0 0,-1 1 0 0 0,1 0 0 0 0,0-1-1 0 0,0 1 1 0 0,0-1 0 0 0,0 0-1 0 0,6 0 1 0 0,-7-1-31 0 0,0 1 0 0 0,0-2 0 0 0,0 1 0 0 0,0 0 0 0 0,0-1 0 0 0,0 1 0 0 0,0-1 0 0 0,-1 0-1 0 0,1 0 1 0 0,0 0 0 0 0,0 0 0 0 0,-1-1 0 0 0,1 1 0 0 0,0-1 0 0 0,-1 0 0 0 0,0 1 0 0 0,1-1 0 0 0,-1 0 0 0 0,0 0 0 0 0,0-1-1 0 0,0 1 1 0 0,0 0 0 0 0,0-1 0 0 0,-1 1 0 0 0,1-1 0 0 0,-1 1 0 0 0,0-1 0 0 0,1 0 0 0 0,0-3 0 0 0,0-1 12 0 0,0-1 1 0 0,0 1 0 0 0,-1-1 0 0 0,0 0-1 0 0,-1 0 1 0 0,1 0 0 0 0,-1 0 0 0 0,-1 1-1 0 0,0-1 1 0 0,0 0 0 0 0,0 0 0 0 0,-1 1-1 0 0,0-1 1 0 0,-1 1 0 0 0,1-1-1 0 0,-1 1 1 0 0,-1 0 0 0 0,-7-13 0 0 0,8 16-102 0 0,0 0 0 0 0,0 0 0 0 0,0 0-1 0 0,0 0 1 0 0,0 0 0 0 0,-1 1 0 0 0,0-1 0 0 0,0 1 0 0 0,0 0 0 0 0,0 1 0 0 0,0-1 0 0 0,0 1 0 0 0,-1-1 0 0 0,1 1 0 0 0,-1 0 0 0 0,0 1 0 0 0,0-1 0 0 0,1 1 0 0 0,-1 0 0 0 0,0 0 0 0 0,0 1 0 0 0,0-1-1 0 0,0 1 1 0 0,0 0 0 0 0,0 1 0 0 0,0-1 0 0 0,0 1 0 0 0,0 0 0 0 0,0 0 0 0 0,-6 2 0 0 0,-3 3-3496 0 0,1 1-1108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9:06.1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59 2304 0 0,'-1'-2'-299'0'0,"-8"-16"275"0"0,-9-11 4242 0 0,17 28-4001 0 0,1 0 0 0 0,-1 1-1 0 0,1-1 1 0 0,-1 0 0 0 0,0 1-1 0 0,1-1 1 0 0,-1 1 0 0 0,0-1-1 0 0,1 1 1 0 0,-1-1 0 0 0,0 1-1 0 0,0-1 1 0 0,1 1 0 0 0,-1 0-1 0 0,0-1 1 0 0,0 1 0 0 0,0 0-1 0 0,0 0 1 0 0,1 0 0 0 0,-1 0-1 0 0,-2 0 1 0 0,2 0-58 0 0,0 1 0 0 0,0-1-1 0 0,0 1 1 0 0,0 0 0 0 0,0 0 0 0 0,0 0 0 0 0,0 0 0 0 0,0 0 0 0 0,1 0-1 0 0,-1 0 1 0 0,0 0 0 0 0,0 0 0 0 0,1 0 0 0 0,-1 0 0 0 0,1 0-1 0 0,-1 0 1 0 0,1 0 0 0 0,0 1 0 0 0,-1-1 0 0 0,1 2 0 0 0,-2 6 164 0 0,0 0 0 0 0,1 0 1 0 0,1 0-1 0 0,-1 1 0 0 0,2-1 1 0 0,-1 0-1 0 0,1 0 0 0 0,1 0 1 0 0,-1 0-1 0 0,1 0 0 0 0,6 15 1 0 0,0-5-82 0 0,-1 0 1 0 0,2-1 0 0 0,1 0-1 0 0,14 22 1 0 0,3-6 8 0 0,58 56 1 0 0,-32-35-138 0 0,-29-30-679 0 0,45 36-1 0 0,-50-46-671 0 0</inkml:trace>
  <inkml:trace contextRef="#ctx0" brushRef="#br0" timeOffset="1">210 419 2304 0 0,'11'-27'965'0'0,"1"1"-1"0"0,1 1 1 0 0,26-38-1 0 0,-6 10-601 0 0,55-95-1215 0 0,-76 127 852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9:06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2 3225 0 0,'-1'0'121'0'0,"0"0"-1"0"0,0-1 1 0 0,1 1 0 0 0,-1 0 0 0 0,0 0 0 0 0,0 0 0 0 0,1 0 0 0 0,-1 0 0 0 0,0 0 0 0 0,0 0 0 0 0,0 0-1 0 0,1 0 1 0 0,-1 0 0 0 0,0 0 0 0 0,0 1 0 0 0,1-1 0 0 0,-1 0 0 0 0,0 1 0 0 0,1-1 0 0 0,-1 0 0 0 0,0 1-1 0 0,1-1 1 0 0,-1 1 0 0 0,0-1 0 0 0,1 1 0 0 0,-1-1 0 0 0,1 1 0 0 0,-1-1 0 0 0,0 2 0 0 0,-16 16 2490 0 0,14-14-2258 0 0,1 0 0 0 0,0 0 0 0 0,0 1 0 0 0,0-1 0 0 0,0 0-1 0 0,1 1 1 0 0,0-1 0 0 0,0 1 0 0 0,0 0 0 0 0,0-1 0 0 0,1 1-1 0 0,0 0 1 0 0,0-1 0 0 0,0 7 0 0 0,2-3-43 0 0,-1 0 0 0 0,1 0 0 0 0,1 0 0 0 0,-1 0 0 0 0,1 0 0 0 0,1-1 0 0 0,6 12 0 0 0,1-2-127 0 0,1-1 0 0 0,0 0 1 0 0,1-1-1 0 0,1 0 1 0 0,29 24-1 0 0,-24-26-620 0 0,31 18 0 0 0,-43-27-109 0 0,19 10-5520 0 0</inkml:trace>
  <inkml:trace contextRef="#ctx0" brushRef="#br0" timeOffset="1">144 387 8290 0 0,'8'-18'468'0'0,"1"0"1"0"0,0 0 0 0 0,2 1-1 0 0,0 1 1 0 0,19-22 0 0 0,-3 3-226 0 0,4-11 39 0 0,-18 26-464 0 0,1 0 0 0 0,1 1 0 0 0,0 0 0 0 0,20-16 0 0 0,-26 26 51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9:07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9674 0 0,'0'0'748'0'0,"2"1"-514"0"0,0 1 0 0 0,-1-1 0 0 0,1 1 0 0 0,0 0 0 0 0,-1 0 0 0 0,0-1 0 0 0,1 1 0 0 0,-1 0 0 0 0,2 4 0 0 0,0 1 15 0 0,63 96 1131 0 0,-31-46-1090 0 0,2-1 0 0 0,3-2 0 0 0,54 58 0 0 0,-91-109-281 0 0,0 1-30 0 0,1 0 0 0 0,0-1-1 0 0,0 1 1 0 0,0-1 0 0 0,1 1-1 0 0,-1-1 1 0 0,1-1 0 0 0,0 1 0 0 0,5 2-1 0 0,-10-5 19 0 0,1 0 0 0 0,-1 0 0 0 0,1 0 0 0 0,-1 0 1 0 0,0 0-1 0 0,1 0 0 0 0,-1 0 0 0 0,1 0 0 0 0,-1-1 0 0 0,0 1 0 0 0,1 0 0 0 0,-1 0 0 0 0,0 0 0 0 0,1 0 0 0 0,-1-1 0 0 0,0 1 0 0 0,1 0 0 0 0,-1 0 0 0 0,0-1 0 0 0,1 1 0 0 0,-1 0 0 0 0,0 0 1 0 0,0-1-1 0 0,1 1 0 0 0,-1 0 0 0 0,0-1 0 0 0,0 1 0 0 0,0 0 0 0 0,0-1 0 0 0,1 1 0 0 0,-1-1 0 0 0,0 1 0 0 0,0 0 0 0 0,0-1 0 0 0,0 1 0 0 0,0-1 0 0 0,0 1 0 0 0,0 0 0 0 0,0-1 0 0 0,0 0 0 0 0,0-19-443 0 0,0 17 346 0 0,-4-37-788 0 0,-10-49-1 0 0,9 65 864 0 0,0 0 1 0 0,2-1 0 0 0,0 1-1 0 0,2-1 1 0 0,1 0-1 0 0,4-34 1 0 0,-4 55 142 0 0,1 1-1 0 0,-1 0 1 0 0,1 0-1 0 0,0 0 0 0 0,0-1 1 0 0,0 1-1 0 0,0 0 1 0 0,1 0-1 0 0,-1 0 1 0 0,1 1-1 0 0,0-1 1 0 0,0 0-1 0 0,0 1 1 0 0,0-1-1 0 0,0 1 1 0 0,1-1-1 0 0,-1 1 1 0 0,1 0-1 0 0,-1 0 1 0 0,1 0-1 0 0,0 1 1 0 0,0-1-1 0 0,0 0 1 0 0,0 1-1 0 0,0 0 1 0 0,0 0-1 0 0,6-2 1 0 0,-4 3 57 0 0,1 0 0 0 0,-1 0 0 0 0,0 0-1 0 0,0 1 1 0 0,0-1 0 0 0,0 1 0 0 0,0 1 0 0 0,0-1 0 0 0,0 1 0 0 0,0-1 0 0 0,0 1 0 0 0,-1 1 0 0 0,1-1 0 0 0,-1 1 0 0 0,1 0 0 0 0,-1 0 0 0 0,4 3 0 0 0,18 18 163 0 0,24 28 1 0 0,-1 0-1167 0 0,-36-40-623 0 0,0-1 0 0 0,17 11 0 0 0,-19-15 11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9:07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63 6449 0 0,'-6'-7'-150'0'0,"-12"-19"2270"0"0,17 24-1539 0 0,-1-1 0 0 0,1 1-1 0 0,0 0 1 0 0,0-1 0 0 0,1 1 0 0 0,-1-1 0 0 0,0 1-1 0 0,1-1 1 0 0,-1-4 0 0 0,11 26 1611 0 0,15 12-3129 0 0,-16-23 530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25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1 175 5985 0 0,'7'1'261'0'0,"0"-1"0"0"0,0 1 0 0 0,1-1-1 0 0,-1-1 1 0 0,0 0 0 0 0,0 0 0 0 0,1 0 0 0 0,-1 0-1 0 0,0-1 1 0 0,10-5 0 0 0,3 2 386 0 0,23-9 1140 0 0,-2-2 1 0 0,73-38-1 0 0,-15 6-415 0 0,-96 47-1486 0 0,1-1-1 0 0,-1 1 1 0 0,0-1-1 0 0,1 1 1 0 0,-1 0-1 0 0,1 0 1 0 0,-1 1-1 0 0,1-1 0 0 0,0 1 1 0 0,-1-1-1 0 0,1 1 1 0 0,0 1-1 0 0,-1-1 1 0 0,1 0-1 0 0,-1 1 0 0 0,1 0 1 0 0,6 1-1 0 0,-8 0-46 0 0,1 0 0 0 0,-1 0 0 0 0,0-1 1 0 0,0 1-1 0 0,0 1 0 0 0,0-1 0 0 0,0 0 0 0 0,0 0 0 0 0,-1 1 0 0 0,1-1 0 0 0,-1 1 0 0 0,1-1 0 0 0,-1 1 0 0 0,0 0 0 0 0,0 0 0 0 0,0-1 0 0 0,-1 1 0 0 0,1 0 0 0 0,-1 0 0 0 0,1 0 0 0 0,-1 0 1 0 0,0 4-1 0 0,1 5 789 0 0,0 1 1 0 0,2-1 0 0 0,-1 1 0 0 0,1-1 0 0 0,1 0 0 0 0,0 0 0 0 0,1 0 0 0 0,0-1 0 0 0,12 18-1 0 0,-12-21-299 0 0,1 0 0 0 0,0-1 0 0 0,0 0 0 0 0,0 0 0 0 0,1-1 0 0 0,1 1 0 0 0,-1-2 0 0 0,1 1 0 0 0,0-1 0 0 0,0 0 0 0 0,0 0 0 0 0,1-1 0 0 0,13 5 0 0 0,-17-8-289 0 0,0 0-1 0 0,1 0 1 0 0,-1-1 0 0 0,0 1 0 0 0,0-1-1 0 0,1-1 1 0 0,-1 1 0 0 0,0 0 0 0 0,0-1 0 0 0,1 0-1 0 0,-1-1 1 0 0,0 1 0 0 0,0-1 0 0 0,0 0-1 0 0,0 0 1 0 0,-1 0 0 0 0,1-1 0 0 0,-1 0-1 0 0,1 1 1 0 0,-1-2 0 0 0,0 1 0 0 0,0 0-1 0 0,5-6 1 0 0,-2 1-25 0 0,0 1 1 0 0,0-2-1 0 0,0 1 0 0 0,-1-1 1 0 0,0 0-1 0 0,-1 0 0 0 0,0 0 1 0 0,-1-1-1 0 0,0 1 0 0 0,5-19 1 0 0,-6 14 25 0 0,0 0-1 0 0,-2-1 1 0 0,1-25 0 0 0,-2 37-55 0 0,0 0 0 0 0,0-1 0 0 0,0 1 0 0 0,0 0-1 0 0,-1 0 1 0 0,1 0 0 0 0,-1-1 0 0 0,0 1 0 0 0,0 0 0 0 0,0 0 0 0 0,0 0-1 0 0,-1 0 1 0 0,1 0 0 0 0,-1 1 0 0 0,0-1 0 0 0,1 0 0 0 0,-1 1 0 0 0,-1-1-1 0 0,1 1 1 0 0,0 0 0 0 0,0-1 0 0 0,-1 1 0 0 0,-2-2 0 0 0,3 4-410 0 0,0-1 1 0 0,1 1-1 0 0,-1 0 1 0 0,0-1-1 0 0,1 1 0 0 0,-1 0 1 0 0,0 0-1 0 0,1 0 1 0 0,-1 0-1 0 0,0 0 1 0 0,1 0-1 0 0,-1 1 1 0 0,0-1-1 0 0,-2 1 0 0 0,-13 5-6437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9:07.8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87 3681 0 0,'-8'-11'682'0'0,"-1"-1"0"0"0,-17-17 1 0 0,22 25-296 0 0,0 1 0 0 0,0-1 0 0 0,0 1 0 0 0,-1-1 0 0 0,1 1 0 0 0,-1 1 1 0 0,0-1-1 0 0,0 1 0 0 0,0 0 0 0 0,-6-2 0 0 0,10 4-296 0 0,-1-1-1 0 0,1 1 1 0 0,0 0-1 0 0,0 0 1 0 0,0 0 0 0 0,-1 1-1 0 0,1-1 1 0 0,0 0-1 0 0,0 0 1 0 0,0 1 0 0 0,-1-1-1 0 0,1 0 1 0 0,0 1-1 0 0,0-1 1 0 0,0 1-1 0 0,0 0 1 0 0,0-1 0 0 0,0 1-1 0 0,0 0 1 0 0,0 0-1 0 0,0-1 1 0 0,0 1-1 0 0,1 0 1 0 0,-1 0 0 0 0,0 0-1 0 0,0 0 1 0 0,1 0-1 0 0,-1 0 1 0 0,1 0 0 0 0,-1 0-1 0 0,1 1 1 0 0,-1-1-1 0 0,1 0 1 0 0,0 0-1 0 0,0 0 1 0 0,-1 0 0 0 0,1 2-1 0 0,-11 18 445 0 0,22-43 785 0 0,0 12-1307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9:08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6913 0 0,'4'-3'2774'0'0,"-4"3"-2731"0"0,13 4 1804 0 0,12 8 779 0 0,-12-3-2134 0 0,-2 1-1 0 0,1 0 1 0 0,-1 0 0 0 0,0 1-1 0 0,-1 1 1 0 0,-1 0 0 0 0,0 0-1 0 0,9 17 1 0 0,18 42-1637 0 0,-6 1-3477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9:08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150 483 2761 0 0,'-2'-4'216'0'0,"0"0"1"0"0,0 1-1 0 0,-1 0 0 0 0,1 0 1 0 0,-1 0-1 0 0,0 0 1 0 0,0 0-1 0 0,0 0 1 0 0,0 1-1 0 0,0-1 1 0 0,-1 1-1 0 0,1 0 1 0 0,-1 0-1 0 0,0 0 1 0 0,1 0-1 0 0,-1 1 1 0 0,0 0-1 0 0,0 0 1 0 0,0 0-1 0 0,-8-1 0 0 0,10 2-74 0 0,-1 0-1 0 0,0 0 0 0 0,0 1 0 0 0,0-1 0 0 0,1 1 0 0 0,-1 0 1 0 0,0 0-1 0 0,1 0 0 0 0,-1 0 0 0 0,0 0 0 0 0,1 0 0 0 0,0 1 1 0 0,-1-1-1 0 0,1 1 0 0 0,0 0 0 0 0,0-1 0 0 0,-1 1 0 0 0,2 0 1 0 0,-1 1-1 0 0,0-1 0 0 0,0 0 0 0 0,1 0 0 0 0,-1 1 0 0 0,1-1 1 0 0,-1 1-1 0 0,1-1 0 0 0,0 1 0 0 0,0 0 0 0 0,0-1 0 0 0,0 6 0 0 0,-2 6 268 0 0,0-1-1 0 0,1 0 0 0 0,0 26 0 0 0,1-34-318 0 0,1 0 1 0 0,1 1-1 0 0,-1-1 0 0 0,1 0 0 0 0,0 1 0 0 0,0-1 0 0 0,0 0 0 0 0,1 0 1 0 0,0 0-1 0 0,0 0 0 0 0,0 0 0 0 0,5 7 0 0 0,-6-10-86 0 0,0-1-1 0 0,0 0 0 0 0,0 0 1 0 0,0 0-1 0 0,0 0 1 0 0,0 0-1 0 0,0 0 1 0 0,0 0-1 0 0,1 0 0 0 0,-1 0 1 0 0,0 0-1 0 0,1 0 1 0 0,-1-1-1 0 0,0 1 1 0 0,1-1-1 0 0,-1 1 0 0 0,1-1 1 0 0,-1 0-1 0 0,1 1 1 0 0,-1-1-1 0 0,1 0 1 0 0,-1 0-1 0 0,1 0 0 0 0,-1 0 1 0 0,1 0-1 0 0,-1 0 1 0 0,1 0-1 0 0,-1-1 1 0 0,1 1-1 0 0,-1-1 1 0 0,1 1-1 0 0,-1-1 0 0 0,1 1 1 0 0,-1-1-1 0 0,0 0 1 0 0,0 0-1 0 0,1 0 1 0 0,-1 0-1 0 0,0 1 0 0 0,0-2 1 0 0,0 1-1 0 0,0 0 1 0 0,1-1-1 0 0,2-3 8 0 0,0 1 0 0 0,0-1 0 0 0,-1 0 0 0 0,1 0 0 0 0,-1 0 0 0 0,-1-1-1 0 0,1 1 1 0 0,-1-1 0 0 0,3-9 0 0 0,0-19-2 0 0,4-23 21 0 0,-9 54-29 0 0,1 1 0 0 0,0-1 0 0 0,-1 1 0 0 0,1-1 0 0 0,1 1 0 0 0,-1-1 0 0 0,0 1 0 0 0,0-1 0 0 0,1 1 0 0 0,0 0 0 0 0,-1 0 0 0 0,1 0 0 0 0,0 0 0 0 0,0 0 0 0 0,0 0 0 0 0,3-1 0 0 0,-3 2-2 0 0,1 0-1 0 0,-1 1 1 0 0,1-1 0 0 0,-1 1-1 0 0,1 0 1 0 0,0-1 0 0 0,-1 1-1 0 0,1 0 1 0 0,0 1 0 0 0,-1-1-1 0 0,1 0 1 0 0,-1 1 0 0 0,1 0-1 0 0,-1-1 1 0 0,1 1-1 0 0,-1 0 1 0 0,1 0 0 0 0,-1 1-1 0 0,0-1 1 0 0,1 0 0 0 0,-1 1-1 0 0,0-1 1 0 0,0 1 0 0 0,3 3-1 0 0,6 5 31 0 0,0 0 0 0 0,17 21 1 0 0,-13-12 163 0 0,-2 0 0 0 0,0 0 0 0 0,18 40 1 0 0,-25-46-62 0 0,0 0 1 0 0,-1 1 0 0 0,-1 0 0 0 0,0-1-1 0 0,-1 1 1 0 0,-1 1 0 0 0,1 20 0 0 0,-2-33-128 0 0,-1 0 1 0 0,0-1-1 0 0,0 1 1 0 0,0 0 0 0 0,-1 0-1 0 0,1-1 1 0 0,0 1-1 0 0,-1 0 1 0 0,1-1 0 0 0,-1 1-1 0 0,1 0 1 0 0,-1-1-1 0 0,0 1 1 0 0,0-1 0 0 0,0 1-1 0 0,-1 1 1 0 0,1-2 0 0 0,0-1-1 0 0,1 1 1 0 0,-1-1 0 0 0,0 1-1 0 0,0-1 1 0 0,1 0 0 0 0,-1 1-1 0 0,0-1 1 0 0,0 0 0 0 0,0 0 0 0 0,1 0-1 0 0,-1 0 1 0 0,0 1 0 0 0,0-1-1 0 0,0 0 1 0 0,0 0 0 0 0,0-1-1 0 0,1 1 1 0 0,-1 0 0 0 0,0 0 0 0 0,0 0-1 0 0,0 0 1 0 0,-1-1 0 0 0,-1-1 7 0 0,-1 0 1 0 0,1 1-1 0 0,0-1 1 0 0,0-1-1 0 0,0 1 1 0 0,0 0-1 0 0,0-1 1 0 0,0 0-1 0 0,0 0 1 0 0,1 0 0 0 0,-1 0-1 0 0,-3-6 1 0 0,-12-28-472 0 0,2-2 1 0 0,-20-71 0 0 0,11 31-92 0 0,-94-359-2317 0 0,118 434 2973 0 0,0 1 9 0 0,0-1 0 0 0,0 1 0 0 0,0-1 0 0 0,0 1 0 0 0,1-1 0 0 0,0 0 0 0 0,0 1-1 0 0,0-1 1 0 0,0 0 0 0 0,1 1 0 0 0,-1-1 0 0 0,1 1 0 0 0,1-5 0 0 0,15 33 2281 0 0,-5-3-2327 0 0,64 102 564 0 0,-63-106-554 0 0,0-1 1 0 0,1 0 0 0 0,1-1 0 0 0,27 23 0 0 0,-36-35-79 0 0,0 0 0 0 0,0 0 0 0 0,1 0-1 0 0,0 0 1 0 0,0-1 0 0 0,0 0 0 0 0,12 2 0 0 0,-18-4-1 0 0,1 0 0 0 0,0-1 0 0 0,-1 0 0 0 0,1 1 0 0 0,0-1 0 0 0,0 0 0 0 0,-1 0 0 0 0,1 0-1 0 0,0 0 1 0 0,0 0 0 0 0,-1 0 0 0 0,1-1 0 0 0,0 1 0 0 0,0 0 0 0 0,-1-1 0 0 0,1 0 0 0 0,0 1 0 0 0,-1-1 0 0 0,1 0 0 0 0,-1 0 0 0 0,1 0 0 0 0,-1 0-1 0 0,1 0 1 0 0,-1 0 0 0 0,0 0 0 0 0,0 0 0 0 0,1-1 0 0 0,-1 1 0 0 0,0 0 0 0 0,0-1 0 0 0,0 1 0 0 0,0-1 0 0 0,-1 1 0 0 0,1-1 0 0 0,0 0 0 0 0,-1 1-1 0 0,2-4 1 0 0,0-10-53 0 0,1 0 0 0 0,-2 0 0 0 0,0 0-1 0 0,-1-1 1 0 0,-2-18 0 0 0,0 18 93 0 0,2-1 0 0 0,0 0 0 0 0,4-30 0 0 0,-4 46-20 0 0,0 0-1 0 0,1 0 1 0 0,-1 0-1 0 0,0 0 1 0 0,0 0-1 0 0,0 0 1 0 0,1 0-1 0 0,-1 0 1 0 0,0 0 0 0 0,1 1-1 0 0,-1-1 1 0 0,1 0-1 0 0,-1 0 1 0 0,1 0-1 0 0,-1 1 1 0 0,1-1-1 0 0,0 0 1 0 0,-1 1-1 0 0,1-1 1 0 0,0 0 0 0 0,0 1-1 0 0,-1-1 1 0 0,1 1-1 0 0,0-1 1 0 0,0 1-1 0 0,0 0 1 0 0,0-1-1 0 0,0 1 1 0 0,-1 0 0 0 0,1 0-1 0 0,0-1 1 0 0,0 1-1 0 0,0 0 1 0 0,0 0-1 0 0,0 0 1 0 0,0 0-1 0 0,0 0 1 0 0,0 0-1 0 0,0 0 1 0 0,0 1 0 0 0,0-1-1 0 0,0 0 1 0 0,-1 0-1 0 0,1 1 1 0 0,0-1-1 0 0,0 1 1 0 0,0-1-1 0 0,0 1 1 0 0,-1-1-1 0 0,2 2 1 0 0,7 3 213 0 0,0 1 1 0 0,-1 0-1 0 0,14 13 1 0 0,-14-11-98 0 0,3 0-135 0 0,0 1-1 0 0,1-1 1 0 0,0-1-1 0 0,23 11 1 0 0,24 4-3789 0 0,-39-15-2068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9:09.3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14 3225 0 0,'-2'-2'118'0'0,"0"1"-1"0"0,1-1 1 0 0,-1 1 0 0 0,0 0 0 0 0,-1 0 0 0 0,1 0 0 0 0,0 0-1 0 0,0 0 1 0 0,0 1 0 0 0,0-1 0 0 0,-1 1 0 0 0,1-1 0 0 0,0 1 0 0 0,-1 0-1 0 0,1 0 1 0 0,0 0 0 0 0,-1 0 0 0 0,-1 0 0 0 0,2 1 40 0 0,0 0 0 0 0,1 0 0 0 0,-1 0 0 0 0,1 0 0 0 0,-1 0 0 0 0,1 0 0 0 0,-1 0 0 0 0,1 0 0 0 0,0 0 0 0 0,-1 1 0 0 0,1-1 0 0 0,0 1 0 0 0,0-1 0 0 0,0 1 0 0 0,0-1 0 0 0,0 1 0 0 0,1-1 0 0 0,-1 1 0 0 0,0 0 0 0 0,1 0 0 0 0,-1-1 0 0 0,1 1 0 0 0,0 0 0 0 0,-1 2 0 0 0,0 7 339 0 0,0 0 0 0 0,1-1 0 0 0,0 1 0 0 0,0 0 0 0 0,1 0 0 0 0,1 0 1 0 0,0-1-1 0 0,5 16 0 0 0,3 6 492 0 0,21 43 0 0 0,-23-59-782 0 0,0 0 0 0 0,1-1 0 0 0,1 0 0 0 0,1 0 0 0 0,0-1 0 0 0,0-1 0 0 0,23 20 0 0 0,4-2 82 0 0,60 38 0 0 0,-61-44-289 0 0,31 27-1583 0 0,-49-36-4356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9:09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1 272 5985 0 0,'2'-14'430'0'0,"0"1"0"0"0,1 0-1 0 0,0 0 1 0 0,1 0 0 0 0,0 1-1 0 0,8-15 1 0 0,-4 8-280 0 0,0-2 110 0 0,22-48-279 0 0,-27 64 2 0 0,0 0 0 0 0,0 0 1 0 0,0 1-1 0 0,1-1 0 0 0,-1 1 0 0 0,1-1 0 0 0,0 1 0 0 0,1 1 0 0 0,-1-1 0 0 0,8-4 0 0 0,-2 2-43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9:10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1 256 3225 0 0,'6'-4'309'0'0,"0"0"0"0"0,0 1 0 0 0,0 0 0 0 0,1 0 0 0 0,-1 1 0 0 0,1-1 0 0 0,12-1 0 0 0,0-2 1180 0 0,27-4 1692 0 0,-44 9-3016 0 0,-1 1-1 0 0,1 0 1 0 0,0-1-1 0 0,0 1 1 0 0,0 0-1 0 0,0 0 1 0 0,-1 0-1 0 0,1 0 1 0 0,0 1-1 0 0,0-1 1 0 0,0 0-1 0 0,0 1 1 0 0,-1-1-1 0 0,1 1 1 0 0,0 0-1 0 0,-1 0 1 0 0,1-1-1 0 0,0 1 1 0 0,-1 0-1 0 0,1 0 1 0 0,-1 0 0 0 0,2 2-1 0 0,-3-3-115 0 0,1 1 0 0 0,-1-1 0 0 0,0 0 0 0 0,0 0 0 0 0,0 0-1 0 0,0 1 1 0 0,1-1 0 0 0,-1 0 0 0 0,0 0 0 0 0,0 1 0 0 0,0-1 0 0 0,0 0 0 0 0,0 0 0 0 0,0 1 0 0 0,0-1-1 0 0,0 0 1 0 0,0 0 0 0 0,0 1 0 0 0,0-1 0 0 0,0 0 0 0 0,0 1 0 0 0,0-1 0 0 0,0 0 0 0 0,0 0 0 0 0,0 1-1 0 0,0-1 1 0 0,0 0 0 0 0,0 0 0 0 0,-1 1 0 0 0,1-1 0 0 0,0 0 0 0 0,0 0 0 0 0,0 0 0 0 0,0 1 0 0 0,0-1-1 0 0,-1 0 1 0 0,1 0 0 0 0,0 1 0 0 0,-14 1 1489 0 0,-12-6 199 0 0,20 1-1618 0 0,0 0-1 0 0,0 0 0 0 0,1 0 0 0 0,-1 0 1 0 0,1-1-1 0 0,0 0 0 0 0,0 0 0 0 0,0-1 1 0 0,1 1-1 0 0,0-1 0 0 0,0 0 1 0 0,0 0-1 0 0,0-1 0 0 0,1 1 0 0 0,0-1 1 0 0,0 1-1 0 0,-4-12 0 0 0,3 6-647 0 0,0 0 0 0 0,1 0 1 0 0,0 0-1 0 0,1 0 0 0 0,1-1 0 0 0,0 1 0 0 0,0-1 1 0 0,1 1-1 0 0,1-14 0 0 0,2 9-5491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9:10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94 598 6449 0 0,'2'1'75'0'0,"0"-1"-1"0"0,0 1 1 0 0,0 0-1 0 0,0-1 0 0 0,0 0 1 0 0,0 0-1 0 0,0 1 1 0 0,1-1-1 0 0,-1-1 0 0 0,0 1 1 0 0,0 0-1 0 0,0 0 1 0 0,0-1-1 0 0,0 1 0 0 0,0-1 1 0 0,0 0-1 0 0,0 1 1 0 0,0-1-1 0 0,0 0 0 0 0,0 0 1 0 0,-1 0-1 0 0,1-1 1 0 0,0 1-1 0 0,-1 0 0 0 0,1-1 1 0 0,-1 1-1 0 0,1-1 1 0 0,-1 1-1 0 0,1-1 0 0 0,-1 0 1 0 0,0 1-1 0 0,0-1 1 0 0,0 0-1 0 0,0 0 0 0 0,0 0 1 0 0,0-2-1 0 0,2-3 162 0 0,0 1 0 0 0,-1-1 0 0 0,0 0 0 0 0,0 0 0 0 0,-1 0 0 0 0,0 0 0 0 0,0 0 0 0 0,0-1 0 0 0,-2-9 0 0 0,-2 0-96 0 0,0-1-1 0 0,-2 1 1 0 0,0 0-1 0 0,-1 0 1 0 0,-1 1-1 0 0,0 0 1 0 0,-1 0-1 0 0,-1 1 1 0 0,0 0-1 0 0,-1 0 1 0 0,-1 1-1 0 0,-1 0 0 0 0,-17-17 1 0 0,28 30-150 0 0,0 0 0 0 0,0 0-1 0 0,0 0 1 0 0,0 0 0 0 0,0 0 0 0 0,0 0 0 0 0,0 0 0 0 0,-1 0 0 0 0,1 1-1 0 0,0-1 1 0 0,0 0 0 0 0,-1 1 0 0 0,1-1 0 0 0,0 1 0 0 0,-1 0 0 0 0,1-1 0 0 0,-1 1-1 0 0,1 0 1 0 0,0 0 0 0 0,-1 0 0 0 0,1 0 0 0 0,-1 0 0 0 0,1 0 0 0 0,-3 0-1 0 0,3 1-28 0 0,0 0 0 0 0,0 0 0 0 0,0 0-1 0 0,0 0 1 0 0,0 0 0 0 0,0 0-1 0 0,0 1 1 0 0,1-1 0 0 0,-1 0 0 0 0,0 1-1 0 0,1-1 1 0 0,-1 0 0 0 0,1 1-1 0 0,-1-1 1 0 0,1 0 0 0 0,0 1 0 0 0,-1-1-1 0 0,1 4 1 0 0,-1 5-312 0 0,1 1 0 0 0,0 0 1 0 0,0 0-1 0 0,1 0 0 0 0,3 12 0 0 0,-3-18 191 0 0,1 1-1 0 0,-1-1 0 0 0,1 0 1 0 0,0 0-1 0 0,1 0 1 0 0,0 0-1 0 0,-1 0 0 0 0,1 0 1 0 0,1 0-1 0 0,-1-1 0 0 0,1 0 1 0 0,0 0-1 0 0,0 0 1 0 0,0 0-1 0 0,0 0 0 0 0,1-1 1 0 0,-1 0-1 0 0,1 0 1 0 0,0 0-1 0 0,0 0 0 0 0,0-1 1 0 0,10 3-1 0 0,3 1-2354 0 0</inkml:trace>
  <inkml:trace contextRef="#ctx0" brushRef="#br0" timeOffset="1">322 152 2304 0 0,'0'-1'29'0'0,"-22"-76"1399"0"0,19 68-929 0 0,0 1 0 0 0,-1-1 0 0 0,0 1 0 0 0,0 0 1 0 0,-1 1-1 0 0,-8-13 0 0 0,13 20-441 0 0,0 0 0 0 0,-1 0 0 0 0,1-1 0 0 0,0 1 1 0 0,0 0-1 0 0,0-1 0 0 0,-1 1 0 0 0,1 0 0 0 0,0 0 0 0 0,0-1 1 0 0,-1 1-1 0 0,1 0 0 0 0,0 0 0 0 0,-1-1 0 0 0,1 1 0 0 0,0 0 0 0 0,-1 0 1 0 0,1 0-1 0 0,0 0 0 0 0,-1 0 0 0 0,1-1 0 0 0,0 1 0 0 0,-1 0 1 0 0,1 0-1 0 0,0 0 0 0 0,-1 0 0 0 0,1 0 0 0 0,0 0 0 0 0,-1 0 0 0 0,1 0 1 0 0,0 0-1 0 0,-1 0 0 0 0,1 1 0 0 0,0-1 0 0 0,-1 0 0 0 0,1 0 0 0 0,-1 0 1 0 0,-4 15 1300 0 0,6 19-175 0 0,0-32-1221 0 0,-1-1 0 0 0,1 1 0 0 0,0 0 0 0 0,0-1 0 0 0,0 1-1 0 0,0-1 1 0 0,1 0 0 0 0,-1 1 0 0 0,0-1 0 0 0,0 0 0 0 0,1 0 0 0 0,-1 0 0 0 0,1 0 0 0 0,-1 0 0 0 0,1 0 0 0 0,-1 0 0 0 0,1-1 0 0 0,0 1 0 0 0,-1 0-1 0 0,1-1 1 0 0,0 1 0 0 0,1-1 0 0 0,0 1-297 0 0,2 1-757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9:10.8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142 249 3225 0 0,'-23'-15'500'0'0,"18"11"16"0"0,-1 0-1 0 0,1 1 1 0 0,-1 0 0 0 0,0 0 0 0 0,1 0 0 0 0,-1 1 0 0 0,0-1 0 0 0,-1 1-1 0 0,-5-1 1 0 0,-3-2 913 0 0,4 3-24 0 0,10 2-1350 0 0,1 1 0 0 0,-1 0 1 0 0,0-1-1 0 0,1 1 1 0 0,-1 0-1 0 0,0 0 0 0 0,1-1 1 0 0,-1 1-1 0 0,1 0 1 0 0,-1 0-1 0 0,1 0 1 0 0,-1 0-1 0 0,1 0 0 0 0,0 0 1 0 0,-1 0-1 0 0,1 1 1 0 0,-5 17 409 0 0,0 1 1 0 0,1-1-1 0 0,1 1 0 0 0,1 0 1 0 0,2 38-1 0 0,0-44-225 0 0,1 0-1 0 0,1-1 0 0 0,0 0 0 0 0,1 1 1 0 0,0-1-1 0 0,1 0 0 0 0,1 0 0 0 0,0-1 1 0 0,11 20-1 0 0,-14-29-242 0 0,0 0 0 0 0,0 0 0 0 0,0 0 1 0 0,0-1-1 0 0,1 1 0 0 0,-1-1 0 0 0,1 1 0 0 0,0-1 1 0 0,0 0-1 0 0,0 0 0 0 0,0 0 0 0 0,0 0 1 0 0,0-1-1 0 0,0 1 0 0 0,0-1 0 0 0,1 0 0 0 0,-1 0 1 0 0,1 0-1 0 0,-1 0 0 0 0,1-1 0 0 0,6 1 0 0 0,-7-1 1 0 0,-1-1-1 0 0,1 1 1 0 0,-1-1-1 0 0,1 1 1 0 0,-1-1-1 0 0,1 0 0 0 0,-1 0 1 0 0,1-1-1 0 0,-1 1 1 0 0,0 0-1 0 0,0-1 1 0 0,1 1-1 0 0,-1-1 0 0 0,0 0 1 0 0,0 1-1 0 0,-1-1 1 0 0,1 0-1 0 0,0 0 0 0 0,-1-1 1 0 0,1 1-1 0 0,-1 0 1 0 0,0 0-1 0 0,1-1 1 0 0,-1 1-1 0 0,0-1 0 0 0,0 1 1 0 0,-1-1-1 0 0,1 1 1 0 0,0-5-1 0 0,2-14-40 0 0,-1-1 0 0 0,-2 1 0 0 0,0 0 0 0 0,-1-1 0 0 0,-1 1 0 0 0,-7-32 0 0 0,-2-31 437 0 0,11 84-376 0 0,0 0-1 0 0,0-1 0 0 0,0 1 1 0 0,0 0-1 0 0,0 0 0 0 0,0-1 0 0 0,-1 1 1 0 0,1 0-1 0 0,0 0 0 0 0,0-1 1 0 0,0 1-1 0 0,0 0 0 0 0,0 0 0 0 0,0-1 1 0 0,0 1-1 0 0,0 0 0 0 0,1 0 0 0 0,-1-1 1 0 0,0 1-1 0 0,0 0 0 0 0,0 0 1 0 0,0-1-1 0 0,0 1 0 0 0,0 0 0 0 0,0 0 1 0 0,1-1-1 0 0,-1 1 0 0 0,0 0 1 0 0,0 0-1 0 0,0 0 0 0 0,0 0 0 0 0,1-1 1 0 0,-1 1-1 0 0,0 0 0 0 0,0 0 0 0 0,0 0 1 0 0,1 0-1 0 0,-1 0 0 0 0,0 0 1 0 0,0-1-1 0 0,1 1 0 0 0,-1 0 0 0 0,0 0 1 0 0,0 0-1 0 0,1 0 0 0 0,-1 0 0 0 0,0 0 1 0 0,1 0-1 0 0,14 9 372 0 0,11 18-83 0 0,23 31 118 0 0,-15-17-249 0 0,56 53-1 0 0,-78-83-144 0 0,0-1 1 0 0,0-1-1 0 0,1 0 0 0 0,1-1 1 0 0,-1 0-1 0 0,1-1 0 0 0,0 0 1 0 0,1-1-1 0 0,23 6 0 0 0,-38-12-30 0 0,1 0 0 0 0,0 1 0 0 0,-1-1-1 0 0,1 0 1 0 0,-1 0 0 0 0,1 0 0 0 0,0 0-1 0 0,-1 0 1 0 0,1 0 0 0 0,0 0 0 0 0,-1 0-1 0 0,1 0 1 0 0,0 0 0 0 0,-1 0 0 0 0,1 0 0 0 0,0-1-1 0 0,-1 1 1 0 0,1 0 0 0 0,-1 0 0 0 0,1-1-1 0 0,0 1 1 0 0,-1 0 0 0 0,1-1 0 0 0,-1 1-1 0 0,1 0 1 0 0,-1-1 0 0 0,1 1 0 0 0,-1-1-1 0 0,1 0 1 0 0,0-1 15 0 0,-1 1-1 0 0,1-1 1 0 0,-1 1-1 0 0,0-1 1 0 0,1 1-1 0 0,-1-1 1 0 0,0 1-1 0 0,0-1 1 0 0,0 1-1 0 0,0-1 1 0 0,0 1-1 0 0,-1-3 1 0 0,-17-49 514 0 0,15 46-455 0 0,-12-32 205 0 0,-69-187 719 0 0,40 72-3333 0 0,34 112-4925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9:11.5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1 188 8290 0 0,'0'-1'60'0'0,"0"1"0"0"0,0 0-1 0 0,0 0 1 0 0,0 0 0 0 0,0-1 0 0 0,0 1 0 0 0,0 0 0 0 0,0 0 0 0 0,0-1 0 0 0,0 1 0 0 0,0 0-1 0 0,0 0 1 0 0,0 0 0 0 0,0-1 0 0 0,1 1 0 0 0,-1 0 0 0 0,0 0 0 0 0,0 0 0 0 0,0 0 0 0 0,0-1-1 0 0,0 1 1 0 0,1 0 0 0 0,-1 0 0 0 0,0 0 0 0 0,0 0 0 0 0,0 0 0 0 0,0-1 0 0 0,1 1 0 0 0,-1 0-1 0 0,0 0 1 0 0,0 0 0 0 0,0 0 0 0 0,1 0 0 0 0,-1 0 0 0 0,0 0 0 0 0,0 0 0 0 0,1 0 0 0 0,-1 0-1 0 0,0 0 1 0 0,0 0 0 0 0,0 0 0 0 0,1 0 0 0 0,13 5 1170 0 0,10 11-234 0 0,-5 2-563 0 0,-1 2 1 0 0,0 0 0 0 0,-2 1-1 0 0,-1 1 1 0 0,25 46 0 0 0,-23-37-325 0 0,2-1 1 0 0,34 42 0 0 0,-45-62-32 0 0,-1-1-319 0 0,-10-22 135 0 0,-29-64-452 0 0,9 27 474 0 0,3-1 0 0 0,2-2 0 0 0,-22-103 0 0 0,39 147 183 0 0,1 0 1 0 0,0 0-1 0 0,0 0 0 0 0,1 0 0 0 0,0 0 1 0 0,0 0-1 0 0,6-17 0 0 0,-7 25-38 0 0,1-1 0 0 0,-1 0 0 0 0,1 0 1 0 0,-1 0-1 0 0,1 1 0 0 0,0-1 0 0 0,0 0 0 0 0,0 1 0 0 0,0-1 0 0 0,0 1 0 0 0,0-1 1 0 0,0 1-1 0 0,1 0 0 0 0,-1-1 0 0 0,0 1 0 0 0,1 0 0 0 0,-1 0 0 0 0,1 0 0 0 0,0 0 1 0 0,-1 0-1 0 0,1 0 0 0 0,0 0 0 0 0,-1 1 0 0 0,1-1 0 0 0,0 1 0 0 0,0-1 1 0 0,-1 1-1 0 0,1-1 0 0 0,0 1 0 0 0,0 0 0 0 0,0 0 0 0 0,0 0 0 0 0,0 0 0 0 0,-1 0 1 0 0,1 1-1 0 0,0-1 0 0 0,0 1 0 0 0,0-1 0 0 0,-1 1 0 0 0,1-1 0 0 0,0 1 1 0 0,0 0-1 0 0,-1 0 0 0 0,3 1 0 0 0,16 11 223 0 0,-1 0 1 0 0,0 2-1 0 0,-1 0 1 0 0,28 30-1 0 0,17 15 206 0 0,35 19-3061 0 0,-80-65-3868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9:11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14 106 5529 0 0,'-1'0'71'0'0,"1"0"0"0"0,-1 0 0 0 0,1 0-1 0 0,0-1 1 0 0,-1 1 0 0 0,1 0 0 0 0,-1 0-1 0 0,1 0 1 0 0,0 0 0 0 0,-1 0 0 0 0,1 0-1 0 0,-1 0 1 0 0,1 0 0 0 0,0 0 0 0 0,-1 1 0 0 0,1-1-1 0 0,-1 0 1 0 0,1 0 0 0 0,0 0 0 0 0,-1 0-1 0 0,1 1 1 0 0,0-1 0 0 0,-1 0 0 0 0,1 0 0 0 0,0 0-1 0 0,-1 1 1 0 0,1-1 0 0 0,0 0 0 0 0,-1 1-1 0 0,1-1 1 0 0,0 0 0 0 0,0 1 0 0 0,0-1 0 0 0,-1 0-1 0 0,1 1 1 0 0,0-1 0 0 0,0 0 0 0 0,-1 2-1 0 0,2 21 1352 0 0,15 24 148 0 0,-11-34-1164 0 0,0 0 1 0 0,1-1-1 0 0,1 0 0 0 0,0 0 1 0 0,1-1-1 0 0,0 0 0 0 0,13 14 0 0 0,-19-23-313 0 0,1 0-1 0 0,-1 1 0 0 0,1-1 0 0 0,-1 0 0 0 0,1-1 0 0 0,-1 1 0 0 0,1 0 1 0 0,0-1-1 0 0,0 1 0 0 0,0-1 0 0 0,0 0 0 0 0,0 0 0 0 0,0 0 1 0 0,0 0-1 0 0,0-1 0 0 0,1 1 0 0 0,-1-1 0 0 0,0 0 0 0 0,0 0 0 0 0,0 0 1 0 0,1 0-1 0 0,-1-1 0 0 0,0 1 0 0 0,0-1 0 0 0,0 0 0 0 0,0 0 1 0 0,0 0-1 0 0,0 0 0 0 0,0 0 0 0 0,0-1 0 0 0,0 0 0 0 0,0 1 0 0 0,-1-1 1 0 0,1 0-1 0 0,-1 0 0 0 0,1 0 0 0 0,2-4 0 0 0,-1 2-86 0 0,0 0 0 0 0,0 0 0 0 0,-1-1 0 0 0,1 1-1 0 0,-1-1 1 0 0,0 0 0 0 0,0 0 0 0 0,-1 0 0 0 0,0 0 0 0 0,0 0-1 0 0,0 0 1 0 0,0-1 0 0 0,-1 1 0 0 0,0-1 0 0 0,0 1 0 0 0,0-1-1 0 0,-1 0 1 0 0,0 1 0 0 0,0-1 0 0 0,-1 1 0 0 0,1-1 0 0 0,-1 0-1 0 0,-3-9 1 0 0,1 5-30 0 0,0 1 0 0 0,-1 0-1 0 0,0 0 1 0 0,-1 0 0 0 0,1 0-1 0 0,-2 1 1 0 0,1 0 0 0 0,-1 0-1 0 0,-1 0 1 0 0,0 1 0 0 0,0 0-1 0 0,-12-10 1 0 0,12 12-149 0 0,0 0 0 0 0,0 1 0 0 0,-1 0 0 0 0,1 0 0 0 0,-1 1 0 0 0,1 0 0 0 0,-10-2 0 0 0,9 3-952 0 0,0 0 1 0 0,0 1-1 0 0,-17-1 1 0 0,19 2 183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26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207 303 5985 0 0,'-48'-5'5155'0'0,"46"5"-4901"0"0,-1 0-1 0 0,0 0 1 0 0,0 1 0 0 0,0 0 0 0 0,0-1 0 0 0,1 1 0 0 0,-1 0-1 0 0,0 0 1 0 0,1 0 0 0 0,-1 1 0 0 0,1-1 0 0 0,-1 1 0 0 0,1-1 0 0 0,-1 1-1 0 0,1 0 1 0 0,0 0 0 0 0,0 0 0 0 0,0 0 0 0 0,0 0 0 0 0,-1 3 0 0 0,-36 52 644 0 0,36-52-753 0 0,-9 13-109 0 0,2 1-1 0 0,0 1 1 0 0,1 0 0 0 0,-8 28-1 0 0,15-42-28 0 0,1-1 0 0 0,0 1 0 0 0,0 0-1 0 0,1 0 1 0 0,-1 0 0 0 0,1 0 0 0 0,1 0 0 0 0,-1 0 0 0 0,2 7-1 0 0,-1-10-4 0 0,0 1 0 0 0,0-1-1 0 0,1 1 1 0 0,-1-1-1 0 0,1 0 1 0 0,0 0 0 0 0,0 0-1 0 0,0 0 1 0 0,0 0 0 0 0,0 0-1 0 0,1 0 1 0 0,-1-1-1 0 0,1 1 1 0 0,0-1 0 0 0,0 0-1 0 0,4 3 1 0 0,-3-3 6 0 0,-1-1 0 0 0,1 1 1 0 0,0-1-1 0 0,0 0 0 0 0,0 0 1 0 0,0-1-1 0 0,0 1 0 0 0,0-1 1 0 0,0 0-1 0 0,0 0 0 0 0,0 0 1 0 0,0 0-1 0 0,0-1 0 0 0,0 1 1 0 0,0-1-1 0 0,0 0 0 0 0,0 0 1 0 0,-1-1-1 0 0,1 1 0 0 0,0-1 1 0 0,5-3-1 0 0,10-6 69 0 0,-1-1 0 0 0,30-24 0 0 0,-35 26-67 0 0,11-9-191 0 0,0-1 0 0 0,-2-1 1 0 0,0-1-1 0 0,32-44 0 0 0,-42 50 66 0 0,-2-1 0 0 0,0 0 0 0 0,-1-1 1 0 0,-1 0-1 0 0,-1 0 0 0 0,0-1 0 0 0,-1 0 0 0 0,5-30 0 0 0,-7 24 119 0 0,0 0-1 0 0,-2 0 1 0 0,-1-1 0 0 0,-1 1-1 0 0,-1 0 1 0 0,-8-42 1362 0 0,8 70-457 0 0,-3 16-54 0 0,0 23-237 0 0,3 3-415 0 0,3 0 0 0 0,1 0 0 0 0,11 53 0 0 0,-10-80-261 0 0,0 1 1 0 0,1-1 0 0 0,1 0 0 0 0,1-1 0 0 0,0 1 0 0 0,2-1 0 0 0,-1-1-1 0 0,2 0 1 0 0,1 0 0 0 0,16 20 0 0 0,-26-34-4 0 0,1-1 0 0 0,-1 1-1 0 0,0-1 1 0 0,1 0 0 0 0,0 1 0 0 0,-1-1 0 0 0,1 0 0 0 0,0 0-1 0 0,-1 0 1 0 0,1 0 0 0 0,0 0 0 0 0,0-1 0 0 0,0 1-1 0 0,0 0 1 0 0,0-1 0 0 0,-1 1 0 0 0,1-1 0 0 0,0 0 0 0 0,0 0-1 0 0,0 0 1 0 0,0 0 0 0 0,4 0 0 0 0,-3-1 9 0 0,0 0 1 0 0,0-1 0 0 0,0 1-1 0 0,0 0 1 0 0,0-1-1 0 0,-1 0 1 0 0,1 0-1 0 0,0 0 1 0 0,-1 0-1 0 0,1 0 1 0 0,-1 0 0 0 0,4-5-1 0 0,3-5-43 0 0,0-1 1 0 0,-1-1-1 0 0,0 1 0 0 0,9-26 0 0 0,-4 5-66 0 0,12-29 455 0 0,-23 58-182 0 0,0 0-1 0 0,1 1 1 0 0,0-1-1 0 0,0 1 1 0 0,0 0-1 0 0,1 0 1 0 0,-1 0-1 0 0,1 0 1 0 0,7-5-1 0 0,-10 8-74 0 0,0 1 0 0 0,-1 0 0 0 0,1-1 0 0 0,0 1 0 0 0,0 0 0 0 0,0-1 0 0 0,0 1 0 0 0,0 0 0 0 0,0 0 0 0 0,0 0 0 0 0,0 0 0 0 0,0 0 0 0 0,-1 0 0 0 0,1 0 0 0 0,0 0 0 0 0,0 0 0 0 0,0 0 0 0 0,0 1 0 0 0,0-1 0 0 0,0 0 0 0 0,0 1 0 0 0,0-1 0 0 0,-1 1-1 0 0,1-1 1 0 0,0 0 0 0 0,0 1 0 0 0,0 0 0 0 0,-1-1 0 0 0,1 1 0 0 0,0 0 0 0 0,-1-1 0 0 0,1 1 0 0 0,-1 0 0 0 0,1-1 0 0 0,-1 1 0 0 0,1 0 0 0 0,-1 0 0 0 0,1 0 0 0 0,-1 0 0 0 0,0 0 0 0 0,1 1 0 0 0,14 42 635 0 0,-14-40-609 0 0,4 13 63 0 0,-4-7-222 0 0,1-1 1 0 0,0 0 0 0 0,1-1 0 0 0,0 1 0 0 0,0 0 0 0 0,1-1 0 0 0,0 0-1 0 0,1 0 1 0 0,-1 0 0 0 0,2 0 0 0 0,-1-1 0 0 0,7 7 0 0 0,-2-6-1147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9:12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96 197 6913 0 0,'0'0'63'0'0,"0"-1"0"0"0,1 1 0 0 0,-1-1-1 0 0,0 1 1 0 0,0 0 0 0 0,1-1 0 0 0,-1 1-1 0 0,0-1 1 0 0,1 1 0 0 0,-1 0 0 0 0,1-1-1 0 0,-1 1 1 0 0,0 0 0 0 0,1-1-1 0 0,-1 1 1 0 0,1 0 0 0 0,-1 0 0 0 0,1-1-1 0 0,-1 1 1 0 0,1 0 0 0 0,-1 0 0 0 0,1 0-1 0 0,-1 0 1 0 0,1 0 0 0 0,-1 0 0 0 0,1 0-1 0 0,0 0 1 0 0,-1 0 0 0 0,1 0-1 0 0,-1 0 1 0 0,1 0 0 0 0,20 12 1393 0 0,17 26 519 0 0,-34-33-1659 0 0,33 42 824 0 0,-1 2 0 0 0,-3 1 0 0 0,-2 1 0 0 0,32 75 0 0 0,-55-101-4309 0 0</inkml:trace>
  <inkml:trace contextRef="#ctx0" brushRef="#br0" timeOffset="1">7 7 6913 0 0,'-4'-3'609'0'0,"3"2"-481"0"0,0 0-128 0 0,1-1 0 0 0,1 2-368 0 0,2 0-81 0 0,-1 0 273 0 0,3 3 8 0 0,2 0 0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9:12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3225 0 0,'-6'30'4851'0'0,"-1"4"-3336"0"0,5-19-1030 0 0,1 0 0 0 0,0 0-1 0 0,1 0 1 0 0,1 0-1 0 0,0-1 1 0 0,5 24-1 0 0,-4-34-365 0 0,-1 0-1 0 0,1 1 0 0 0,0-1 1 0 0,0 0-1 0 0,0 0 0 0 0,0 0 1 0 0,1 0-1 0 0,-1 0 0 0 0,1-1 1 0 0,0 1-1 0 0,0-1 0 0 0,1 0 0 0 0,-1 1 1 0 0,0-2-1 0 0,1 1 0 0 0,0 0 1 0 0,0-1-1 0 0,0 1 0 0 0,0-1 1 0 0,0 0-1 0 0,1-1 0 0 0,-1 1 1 0 0,0-1-1 0 0,1 0 0 0 0,6 1 0 0 0,40 4-290 0 0,-35-5 5 0 0,0 1 0 0 0,0 1 0 0 0,0 0 0 0 0,0 0 0 0 0,20 9 0 0 0,-33-11 141 0 0,1 1 0 0 0,-1 0 0 0 0,1 0 1 0 0,-1 0-1 0 0,0 0 0 0 0,0 1 0 0 0,0-1 0 0 0,0 1 1 0 0,-1-1-1 0 0,1 1 0 0 0,-1 0 0 0 0,1 0 1 0 0,-1 1-1 0 0,0-1 0 0 0,0 0 0 0 0,-1 1 1 0 0,1-1-1 0 0,-1 1 0 0 0,1-1 0 0 0,-1 1 0 0 0,0 0 1 0 0,-1-1-1 0 0,1 1 0 0 0,-1 0 0 0 0,1 0 1 0 0,-1 0-1 0 0,-1 6 0 0 0,0 3-67 0 0,0 1 0 0 0,-2-1 0 0 0,-5 21 1 0 0,-2-4-3562 0 0,1-9-707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39:13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23 298 3225 0 0,'7'-10'88'0'0,"1"2"0"0"0,0-1 0 0 0,1 1 0 0 0,0 0 0 0 0,15-9 0 0 0,4-5 1233 0 0,-27 21-1316 0 0,6-5 427 0 0,0 0-1 0 0,0 0 0 0 0,0 0 0 0 0,-1-1 1 0 0,0 0-1 0 0,7-12 0 0 0,-12 17-339 0 0,0 0 0 0 0,0-1 0 0 0,0 1-1 0 0,-1 0 1 0 0,1-1 0 0 0,-1 1 0 0 0,1-1-1 0 0,-1 1 1 0 0,0-1 0 0 0,0 1 0 0 0,0-1-1 0 0,0 1 1 0 0,-1 0 0 0 0,1-1 0 0 0,0 1 0 0 0,-1-1-1 0 0,0 1 1 0 0,0 0 0 0 0,0-1 0 0 0,0 1-1 0 0,0 0 1 0 0,0 0 0 0 0,0 0 0 0 0,-1 0 0 0 0,1 0-1 0 0,-1 0 1 0 0,1 0 0 0 0,-5-3 0 0 0,-49-49-32 0 0,50 50-70 0 0,1 0-1 0 0,-1 1 1 0 0,0-1-1 0 0,0 1 1 0 0,0 0 0 0 0,0 1-1 0 0,0-1 1 0 0,-1 1 0 0 0,1 0-1 0 0,-1 1 1 0 0,-6-2 0 0 0,11 3 41 0 0,0 0 0 0 0,0 0 0 0 0,0 0 0 0 0,-1 0 0 0 0,1 0 1 0 0,0 0-1 0 0,0 0 0 0 0,0 0 0 0 0,0 0 0 0 0,0 1 0 0 0,0-1 0 0 0,0 0 1 0 0,0 1-1 0 0,0-1 0 0 0,0 1 0 0 0,0-1 0 0 0,0 1 0 0 0,0 0 0 0 0,0-1 1 0 0,0 1-1 0 0,1 0 0 0 0,-1 0 0 0 0,0-1 0 0 0,0 1 0 0 0,0 2 1 0 0,0-1 89 0 0,0 1 0 0 0,0-1 0 0 0,0 0 0 0 0,1 1 0 0 0,-1-1 0 0 0,1 1 1 0 0,0-1-1 0 0,-1 1 0 0 0,1-1 0 0 0,0 1 0 0 0,1 2 0 0 0,0 4 179 0 0,1 0-1 0 0,0 0 0 0 0,0-1 1 0 0,1 1-1 0 0,5 12 0 0 0,-4-15-136 0 0,-1 1-1 0 0,1-1 1 0 0,1 0-1 0 0,-1 0 1 0 0,1-1-1 0 0,0 0 1 0 0,0 1-1 0 0,0-2 1 0 0,1 1-1 0 0,0 0 1 0 0,0-1-1 0 0,0 0 1 0 0,1-1-1 0 0,-1 0 1 0 0,1 0-1 0 0,0 0 1 0 0,-1 0-1 0 0,1-1 1 0 0,1 0-1 0 0,-1-1 1 0 0,0 0-1 0 0,0 0 1 0 0,0 0-1 0 0,1-1 1 0 0,-1 0-1 0 0,12-2 1 0 0,-4 1-268 0 0,1-2 0 0 0,-1 0 0 0 0,0-1 0 0 0,-1 0 0 0 0,1-1 0 0 0,-1-1 0 0 0,0 0 1 0 0,0-1-1 0 0,0 0 0 0 0,-1-2 0 0 0,22-16 0 0 0,-13 6-6329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40:37.6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0 271 3681 0 0,'4'-2'217'0'0,"0"-1"0"0"0,1 1-1 0 0,-1 0 1 0 0,1 0 0 0 0,-1 1 0 0 0,1-1 0 0 0,0 1 0 0 0,5-1 0 0 0,5-2 369 0 0,406-97 8368 0 0,8 24-7110 0 0,-333 61-1441 0 0,-31 5-251 0 0,27-6 464 0 0,0 4 0 0 0,142-2 0 0 0,-226 15-1011 0 0,-2 0 565 0 0,0 1-1 0 0,0-1 1 0 0,0 1 0 0 0,1 0 0 0 0,5 1-1 0 0,2 9-1316 0 0,-14-10 854 0 0,1 0 0 0 0,-1 0-1 0 0,1 0 1 0 0,-1 0-1 0 0,0 0 1 0 0,0 0-1 0 0,1 0 1 0 0,-1 0 0 0 0,0 1-1 0 0,0-1 1 0 0,0 0-1 0 0,0 0 1 0 0,-1 0 0 0 0,1 0-1 0 0,0 0 1 0 0,-1 2-1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40:58.8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555 268 1840 0 0,'-3'-4'201'0'0,"-1"0"-1"0"0,0 0 1 0 0,0 0-1 0 0,-1 0 1 0 0,1 1-1 0 0,-1-1 1 0 0,1 1-1 0 0,-1 0 1 0 0,0 1-1 0 0,0-1 1 0 0,-8-2-1 0 0,0 1 202 0 0,0 0 0 0 0,-1 0 0 0 0,-19-2-1 0 0,25 5-214 0 0,0 0-1 0 0,0 1 0 0 0,0 0 1 0 0,0 0-1 0 0,0 1 0 0 0,0 0 1 0 0,0 0-1 0 0,0 1 1 0 0,0 0-1 0 0,-8 4 0 0 0,4-1 135 0 0,1 1-1 0 0,0 1 0 0 0,1 0 0 0 0,-1 0 1 0 0,-14 15-1 0 0,0 2-267 0 0,1 0 1 0 0,1 2 0 0 0,2 0-1 0 0,0 2 1 0 0,2 0 0 0 0,1 1 0 0 0,2 1-1 0 0,0 1 1 0 0,2 0 0 0 0,2 1-1 0 0,-11 40 1 0 0,18-50-88 0 0,2 0-1 0 0,0 0 1 0 0,2 1-1 0 0,0-1 1 0 0,2 0 0 0 0,0 1-1 0 0,2-1 1 0 0,9 43 0 0 0,-4-36-124 0 0,1-1 1 0 0,1 1-1 0 0,1-2 1 0 0,1 0 0 0 0,2 0-1 0 0,21 31 1 0 0,-19-38 126 0 0,1 0 0 0 0,0-1-1 0 0,2 0 1 0 0,0-2 0 0 0,1 0 0 0 0,0-1 0 0 0,1-1 0 0 0,1-1 0 0 0,1-1-1 0 0,0-1 1 0 0,0-1 0 0 0,1-1 0 0 0,0-2 0 0 0,1 0 0 0 0,0-1-1 0 0,0-1 1 0 0,1-2 0 0 0,0 0 0 0 0,0-2 0 0 0,-1-1 0 0 0,39-3-1 0 0,-49 1 164 0 0,-1-1 0 0 0,0 0 0 0 0,0-1 0 0 0,0-1 0 0 0,0 0 0 0 0,-1 0 0 0 0,1-2-1 0 0,-1 0 1 0 0,-1 0 0 0 0,1-1 0 0 0,-1-1 0 0 0,0 0 0 0 0,0 0 0 0 0,-1-2 0 0 0,-1 1 0 0 0,1-1-1 0 0,10-14 1 0 0,4-7 143 0 0,-2-1 0 0 0,-1 0 0 0 0,-2-2 0 0 0,-1 0 0 0 0,-1-1 0 0 0,-3-1-1 0 0,20-62 1 0 0,-22 49 63 0 0,-2 1 0 0 0,-2-1-1 0 0,-3-1 1 0 0,-1 0 0 0 0,-4-81-1 0 0,-3 94-249 0 0,-3-1-1 0 0,-1 0 0 0 0,-2 1 1 0 0,-2 0-1 0 0,-1 1 1 0 0,-1 0-1 0 0,-3 1 1 0 0,-21-39-1 0 0,29 62-33 0 0,0 1 1 0 0,-1 0-1 0 0,-1 0 0 0 0,0 1 1 0 0,0 0-1 0 0,-1 1 1 0 0,-1-1-1 0 0,1 2 0 0 0,-1 0 1 0 0,-1 0-1 0 0,1 1 0 0 0,-1 1 1 0 0,-1-1-1 0 0,1 2 0 0 0,-1 0 1 0 0,0 1-1 0 0,-14-4 0 0 0,8 4-153 0 0,0 1-1 0 0,-1 0 1 0 0,1 2-1 0 0,-1 0 1 0 0,1 1-1 0 0,-1 1 1 0 0,0 0-1 0 0,1 2 1 0 0,0 1-1 0 0,0 0 1 0 0,-26 9-1 0 0,33-7-233 0 0,0 0 0 0 0,0 1 0 0 0,1 0 0 0 0,-1 1 0 0 0,2 0 0 0 0,-1 0 0 0 0,1 2 0 0 0,0-1 0 0 0,1 1 0 0 0,0 0 0 0 0,1 1 0 0 0,0 0 1 0 0,1 1-1 0 0,-10 19 0 0 0,-3 6-3622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40:59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1310 53 920 0 0,'5'-53'4189'0'0,"-25"100"-1559"0"0,-15 90-1047 0 0,-4 12-927 0 0,-60 179-454 0 0,28-84-476 0 0,60-211 143 0 0,-172 483-1386 0 0,-19-34 790 0 0,141-345 778 0 0,-115 243 353 0 0,37-87 756 0 0,-8 122-1422 0 0,102-271 196 0 0,20-60-300 0 0,4 0 1 0 0,-14 124 0 0 0,34-204 289 0 0,-1 15-488 0 0,0 1 0 0 0,2 34-1 0 0,0-53 490 0 0,-1-1 0 0 0,1 1 0 0 0,0-1 0 0 0,0 1 0 0 0,0 0 0 0 0,0-1 0 0 0,0 1 0 0 0,1 0 0 0 0,-1-1 0 0 0,0 1 0 0 0,0-1 0 0 0,0 1 0 0 0,0-1 0 0 0,1 1 0 0 0,-1 0 0 0 0,0-1 0 0 0,1 1 0 0 0,-1-1 0 0 0,0 1 0 0 0,1-1-1 0 0,-1 1 1 0 0,0-1 0 0 0,1 0 0 0 0,-1 1 0 0 0,1-1 0 0 0,-1 0 0 0 0,1 1 0 0 0,-1-1 0 0 0,2 1 0 0 0,-1-1-35 0 0,0-1-1 0 0,-1 1 0 0 0,1 0 1 0 0,0-1-1 0 0,0 1 1 0 0,0-1-1 0 0,0 1 0 0 0,-1-1 1 0 0,1 1-1 0 0,0-1 1 0 0,0 1-1 0 0,-1-1 1 0 0,1 0-1 0 0,-1 1 0 0 0,1-1 1 0 0,0-1-1 0 0,20-35-133 0 0,-18 27 434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41:00.3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0 223 3897 0 0,'11'25'2796'0'0,"11"2"-2318"0"0,1-1 0 0 0,1-1 0 0 0,1-1-1 0 0,41 30 1 0 0,-59-49-265 0 0,1 1 1 0 0,0-1-1 0 0,0-1 1 0 0,0 1-1 0 0,0-1 1 0 0,0-1 0 0 0,12 4-1 0 0,-17-6-85 0 0,0-1-1 0 0,0 1 1 0 0,0-1-1 0 0,0 0 1 0 0,0 0 0 0 0,0 0-1 0 0,0 0 1 0 0,1 0 0 0 0,-1-1-1 0 0,0 1 1 0 0,0-1-1 0 0,0 0 1 0 0,0 0 0 0 0,0 0-1 0 0,0 0 1 0 0,-1-1-1 0 0,1 1 1 0 0,0-1 0 0 0,-1 0-1 0 0,1 1 1 0 0,-1-1-1 0 0,1 0 1 0 0,-1-1 0 0 0,3-2-1 0 0,19-26 643 0 0,-2-1-1 0 0,-1-1 0 0 0,-2 0 0 0 0,26-61 1 0 0,-15 29-640 0 0,-17 39-1621 0 0,34-50 0 0 0,-25 48-4002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41:59.7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2936 1 5985 0 0,'-42'50'4828'0'0,"-16"40"-4042"0"0,9-12-302 0 0,12-24-208 0 0,-17 26-169 0 0,-66 73-1 0 0,-158 213-350 0 0,243-318 136 0 0,-1-1-1 0 0,-3-2 1 0 0,-2-2 0 0 0,-60 51 0 0 0,-136 132-277 0 0,110-100-128 0 0,53-61 41 0 0,-113 75 0 0 0,53-43 124 0 0,38-22 320 0 0,-173 121-539 0 0,131-116 11 0 0,-171 70 0 0 0,214-103 593 0 0,60-28 412 0 0,0-2 0 0 0,-70 24 0 0 0,94-39-346 0 0,1-1 1 0 0,0 0-1 0 0,-1 0 0 0 0,1-1 0 0 0,-1 0 1 0 0,1-1-1 0 0,-20-3 0 0 0,16 2-109 0 0,1 0-1 0 0,0 1 1 0 0,-24 1-1 0 0,36 0-57 0 0,0 0-1 0 0,0 0 1 0 0,0 0 0 0 0,0 1 0 0 0,0-1-1 0 0,0 0 1 0 0,0 0 0 0 0,-1 1-1 0 0,1-1 1 0 0,1 1 0 0 0,-1-1-1 0 0,0 1 1 0 0,0-1 0 0 0,0 1-1 0 0,0 0 1 0 0,0 0 0 0 0,0-1-1 0 0,1 1 1 0 0,-1 0 0 0 0,0 0-1 0 0,1 0 1 0 0,-1 0 0 0 0,0-1-1 0 0,1 1 1 0 0,-1 0 0 0 0,1 0-1 0 0,0 0 1 0 0,-1 0 0 0 0,1 1-1 0 0,0-1 1 0 0,0 0 0 0 0,-1 0-1 0 0,1 0 1 0 0,0 0 0 0 0,0 0-1 0 0,0 0 1 0 0,0 0 0 0 0,0 0-1 0 0,1 0 1 0 0,-1 0 0 0 0,0 0-1 0 0,0 0 1 0 0,1 0 0 0 0,-1 0-1 0 0,1 0 1 0 0,-1 0 0 0 0,1 0-1 0 0,-1 0 1 0 0,1 0 0 0 0,1 1-1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42:00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63 920 0 0,'0'-6'102'0'0,"0"-5"839"0"0,0 1 0 0 0,-1 0 0 0 0,-2-15 0 0 0,-10 59 2231 0 0,-3 27-2939 0 0,2-4 373 0 0,-38 100-1 0 0,43-139-569 0 0,5-9 31 0 0,0 0 1 0 0,0-1-1 0 0,1 2 1 0 0,0-1 0 0 0,-2 12-1 0 0,5-19-55 0 0,0 0-1 0 0,0 0 1 0 0,0 0 0 0 0,0 1-1 0 0,0-1 1 0 0,0 0-1 0 0,0 0 1 0 0,1 0-1 0 0,-1 0 1 0 0,1 0-1 0 0,0 0 1 0 0,0 0-1 0 0,-1 0 1 0 0,1 0 0 0 0,1 0-1 0 0,-1 0 1 0 0,0 0-1 0 0,0 0 1 0 0,1-1-1 0 0,-1 1 1 0 0,1 0-1 0 0,-1-1 1 0 0,1 1-1 0 0,0-1 1 0 0,-1 0 0 0 0,1 0-1 0 0,0 0 1 0 0,2 2-1 0 0,8 2 223 0 0,-1 0 0 0 0,0-1 0 0 0,1 0 0 0 0,0-1 0 0 0,0 0 0 0 0,0-1 0 0 0,1 0 0 0 0,-1-1-1 0 0,0 0 1 0 0,1-1 0 0 0,19-2 0 0 0,10-5 292 0 0,-1-1 0 0 0,46-15 0 0 0,48-10-2380 0 0,-99 29-2765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42:01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4311 201 2240 0 0,'-8'-2'70'0'0,"-1"0"0"0"0,1 0 0 0 0,-1 0 0 0 0,0 1 0 0 0,0 0 0 0 0,1 1 0 0 0,-1 0 0 0 0,-11 1 0 0 0,-5 0 133 0 0,-174-9 938 0 0,-66-1-642 0 0,-30-14 400 0 0,43 1-408 0 0,-563 25-690 0 0,658 13 244 0 0,-192 46 1 0 0,73 12 696 0 0,112-27-710 0 0,-353 65-306 0 0,174-54 2002 0 0,246-36-1394 0 0,-140 51-1 0 0,201-59-592 0 0,-47 26-1 0 0,70-33 122 0 0,0 1 0 0 0,1 1-1 0 0,-1 0 1 0 0,2 0 0 0 0,-1 1-1 0 0,-15 18 1 0 0,26-27 134 0 0,0 1 0 0 0,0-1 0 0 0,0 0 0 0 0,0 0 0 0 0,0 1 0 0 0,1-1 0 0 0,-1 1 0 0 0,0-1 0 0 0,1 1 0 0 0,-1-1 0 0 0,1 1 0 0 0,0-1 0 0 0,-1 1 0 0 0,1-1 0 0 0,0 1 0 0 0,0 0 0 0 0,0-1 0 0 0,0 1 0 0 0,0-1 0 0 0,0 1 0 0 0,1 0 0 0 0,-1-1 0 0 0,0 1 0 0 0,1 1 0 0 0,1 0-64 0 0,0 0 0 0 0,0 0 0 0 0,0-1 0 0 0,0 1 0 0 0,0 0 1 0 0,0-1-1 0 0,1 1 0 0 0,-1-1 0 0 0,1 0 0 0 0,5 4 0 0 0,4 1-210 0 0,0-1-1 0 0,0 0 0 0 0,1 0 0 0 0,21 5 0 0 0,-7-4 108 0 0,0-2 0 0 0,0 0 0 0 0,43 0-1 0 0,86-7-1010 0 0,16 1 456 0 0,330 58 1279 0 0,-312-31-426 0 0,-53-15-401 0 0,204-8 1 0 0,-8-21 1583 0 0,461-86-1 0 0,-491 58-1187 0 0,-141 23 12 0 0,-1 7 32 0 0,-98 12-185 0 0,114-23 0 0 0,181-56 725 0 0,-336 77-702 0 0,0-1 1 0 0,0-1-1 0 0,36-19 1 0 0,-50 23-5 0 0,-1 0-1 0 0,1-1 1 0 0,-1 0 0 0 0,0-1 0 0 0,0 0-1 0 0,-1 0 1 0 0,0 0 0 0 0,0 0-1 0 0,0-1 1 0 0,-1 0 0 0 0,0-1 0 0 0,8-15-1 0 0,-12 20 31 0 0,0 0-1 0 0,0-1 1 0 0,-1 0-1 0 0,0 1 1 0 0,1-1-1 0 0,-1 1 1 0 0,0-1-1 0 0,-1 1 1 0 0,1-1-1 0 0,-1 1 1 0 0,1-1-1 0 0,-1 1 1 0 0,0-1-1 0 0,0 1 0 0 0,-1-1 1 0 0,1 1-1 0 0,-1 0 1 0 0,1 0-1 0 0,-1 0 1 0 0,0 0-1 0 0,-5-5 1 0 0,-5-7 249 0 0,0 1 1 0 0,-27-23-1 0 0,32 32-245 0 0,-33-29 280 0 0,-1 3 0 0 0,-2 1 1 0 0,-1 2-1 0 0,-1 3 1 0 0,-2 1-1 0 0,-87-32 0 0 0,48 29-145 0 0,0 3-1 0 0,-2 4 0 0 0,-99-10 1 0 0,29 18-1919 0 0,75 11-1615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27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 65 6449 0 0,'1'-2'94'0'0,"-1"0"-1"0"0,1 0 0 0 0,-1 0 1 0 0,0 0-1 0 0,0-1 0 0 0,0 1 1 0 0,0 0-1 0 0,0 0 0 0 0,0 0 0 0 0,-1-3 1 0 0,1 5 22 0 0,0 0 0 0 0,0-1 0 0 0,0 1 0 0 0,-1-1-1 0 0,1 1 1 0 0,0 0 0 0 0,0-1 0 0 0,-1 1 0 0 0,1-1 0 0 0,0 1 0 0 0,-1 0 0 0 0,1 0 0 0 0,0-1 0 0 0,-1 1 0 0 0,1 0 0 0 0,0-1 0 0 0,-1 1 0 0 0,1 0 0 0 0,0 0 0 0 0,-1 0 0 0 0,1-1-1 0 0,-1 1 1 0 0,1 0 0 0 0,-1 0 0 0 0,1 0 0 0 0,0 0 0 0 0,-1 0 0 0 0,1 0 0 0 0,-1 0 0 0 0,-2 0 175 0 0,1 1 0 0 0,0 0 0 0 0,-1 0 1 0 0,1 0-1 0 0,0 0 0 0 0,0 0 0 0 0,-1 1 0 0 0,1-1 0 0 0,0 1 1 0 0,1-1-1 0 0,-1 1 0 0 0,0 0 0 0 0,0-1 0 0 0,1 1 0 0 0,-3 4 1 0 0,-10 13 5 0 0,1 0 1 0 0,-19 37-1 0 0,27-44-221 0 0,0-1 0 0 0,0 1 0 0 0,1 0-1 0 0,1-1 1 0 0,0 2 0 0 0,-2 23 0 0 0,4-34-48 0 0,1-1-1 0 0,0 1 1 0 0,0 0 0 0 0,0 0 0 0 0,0 0 0 0 0,0 0 0 0 0,0 0 0 0 0,0 0-1 0 0,1 0 1 0 0,-1 0 0 0 0,1-1 0 0 0,-1 1 0 0 0,1 0 0 0 0,0 0 0 0 0,0 0 0 0 0,-1-1-1 0 0,1 1 1 0 0,0-1 0 0 0,1 1 0 0 0,-1 0 0 0 0,0-1 0 0 0,0 0 0 0 0,3 2-1 0 0,-3-2 2 0 0,1-1-1 0 0,0 0 0 0 0,-1 0 0 0 0,1 0 0 0 0,0 0 1 0 0,-1 0-1 0 0,1 0 0 0 0,0 0 0 0 0,-1-1 0 0 0,1 1 0 0 0,-1 0 1 0 0,1-1-1 0 0,-1 0 0 0 0,1 1 0 0 0,-1-1 0 0 0,1 0 0 0 0,-1 0 1 0 0,1 0-1 0 0,-1 0 0 0 0,0 0 0 0 0,1 0 0 0 0,-1 0 1 0 0,0 0-1 0 0,0 0 0 0 0,0-1 0 0 0,1-1 0 0 0,26-30-676 0 0,-2 0 0 0 0,37-66 0 0 0,2-3-824 0 0,-64 102 1488 0 0,-1-1 0 0 0,0 1 0 0 0,0-1 0 0 0,1 1 0 0 0,-1-1 1 0 0,0 1-1 0 0,1-1 0 0 0,-1 1 0 0 0,0-1 0 0 0,1 1 0 0 0,-1 0 1 0 0,1-1-1 0 0,-1 1 0 0 0,1 0 0 0 0,-1-1 0 0 0,1 1 0 0 0,-1 0 0 0 0,1-1 1 0 0,-1 1-1 0 0,1 0 0 0 0,0 0 0 0 0,-1 0 0 0 0,1 0 0 0 0,-1 0 1 0 0,1-1-1 0 0,0 1 0 0 0,-1 0 0 0 0,1 0 0 0 0,-1 0 0 0 0,2 1 1 0 0,-2-1 39 0 0,1 1-1 0 0,0 0 1 0 0,0 0 0 0 0,0-1 0 0 0,-1 1 0 0 0,1 0 0 0 0,0 0 0 0 0,-1 0 0 0 0,1 0 0 0 0,-1 0 0 0 0,1 0 0 0 0,-1 0 0 0 0,1 0 0 0 0,-1 0 0 0 0,1 1-1 0 0,9 53 1578 0 0,-9-43-1503 0 0,1-7-119 0 0,-1 1 0 0 0,1-1 0 0 0,0 0 0 0 0,0 0 1 0 0,0 0-1 0 0,1-1 0 0 0,0 1 0 0 0,0 0 0 0 0,0-1 0 0 0,0 0 1 0 0,1 0-1 0 0,-1 0 0 0 0,1 0 0 0 0,8 6 0 0 0,-10-9-14 0 0,0 0-1 0 0,0 1 0 0 0,0-1 0 0 0,0 0 0 0 0,0 0 0 0 0,0 0 0 0 0,0-1 1 0 0,1 1-1 0 0,-1-1 0 0 0,0 1 0 0 0,0-1 0 0 0,1 0 0 0 0,-1 1 0 0 0,0-1 1 0 0,0 0-1 0 0,1 0 0 0 0,-1-1 0 0 0,0 1 0 0 0,0 0 0 0 0,1-1 0 0 0,-1 0 1 0 0,0 1-1 0 0,0-1 0 0 0,0 0 0 0 0,0 0 0 0 0,0 0 0 0 0,0 0 0 0 0,0-1 1 0 0,0 1-1 0 0,0 0 0 0 0,-1-1 0 0 0,1 1 0 0 0,0-1 0 0 0,-1 0 0 0 0,0 0 1 0 0,1 1-1 0 0,1-4 0 0 0,27-43 808 0 0,-24 36-675 0 0,1 1 0 0 0,0 1 0 0 0,0-1 0 0 0,1 1 0 0 0,0 0 0 0 0,1 1 0 0 0,16-14 0 0 0,-25 22-127 0 0,1 1 0 0 0,0-1 0 0 0,0 1 0 0 0,-1-1-1 0 0,1 1 1 0 0,0-1 0 0 0,0 1 0 0 0,0 0 0 0 0,0-1-1 0 0,0 1 1 0 0,0 0 0 0 0,0 0 0 0 0,0 0 0 0 0,0-1 0 0 0,-1 1-1 0 0,1 0 1 0 0,0 0 0 0 0,0 1 0 0 0,0-1 0 0 0,0 0 0 0 0,0 0-1 0 0,0 0 1 0 0,0 0 0 0 0,0 1 0 0 0,0-1 0 0 0,0 1-1 0 0,0-1 1 0 0,-1 0 0 0 0,1 1 0 0 0,0 0 0 0 0,0-1 0 0 0,0 1-1 0 0,-1-1 1 0 0,1 1 0 0 0,0 0 0 0 0,-1-1 0 0 0,1 1-1 0 0,-1 0 1 0 0,1 0 0 0 0,-1 0 0 0 0,1-1 0 0 0,-1 1 0 0 0,1 0-1 0 0,-1 0 1 0 0,0 0 0 0 0,1 1 0 0 0,2 8 146 0 0,1 0 1 0 0,-2 0 0 0 0,3 18-1 0 0,0-7 166 0 0,-5-18-325 0 0,1 0 0 0 0,-1-1 1 0 0,1 1-1 0 0,0-1 0 0 0,0 1 1 0 0,0-1-1 0 0,0 1 0 0 0,1-1 1 0 0,-1 0-1 0 0,0 0 0 0 0,1 0 1 0 0,0 0-1 0 0,0 0 0 0 0,-1 0 1 0 0,1 0-1 0 0,0 0 0 0 0,1-1 0 0 0,-1 1 1 0 0,0-1-1 0 0,0 1 0 0 0,1-1 1 0 0,-1 0-1 0 0,3 1 0 0 0,-1-1-39 0 0,0-1 0 0 0,0 0-1 0 0,0 0 1 0 0,-1-1 0 0 0,1 1-1 0 0,0-1 1 0 0,0 0 0 0 0,-1 0-1 0 0,1 0 1 0 0,0 0 0 0 0,-1-1 0 0 0,1 1-1 0 0,-1-1 1 0 0,0 0 0 0 0,5-3-1 0 0,27-19-226 0 0,-18 11 226 0 0,0 2 0 0 0,0 1 0 0 0,20-10 1 0 0,-34 19 79 0 0,1-1 0 0 0,0 0 0 0 0,0 1 0 0 0,0 0-1 0 0,0 0 1 0 0,0 0 0 0 0,0 1 0 0 0,0-1 0 0 0,0 1 0 0 0,1 0 0 0 0,-1 0 0 0 0,0 0 0 0 0,0 1 0 0 0,0-1 0 0 0,0 1 0 0 0,0 0 0 0 0,0 0 0 0 0,0 0 0 0 0,0 1 0 0 0,5 2 0 0 0,-6-1 91 0 0,0 0 0 0 0,0 0 0 0 0,0 0 0 0 0,-1 0 0 0 0,1 1 0 0 0,-1-1 0 0 0,0 1-1 0 0,0 0 1 0 0,0-1 0 0 0,-1 1 0 0 0,1 0 0 0 0,-1 0 0 0 0,2 8 0 0 0,-1-6-154 0 0,0 0 0 0 0,0 0 1 0 0,0 0-1 0 0,7 11 1 0 0,-8-16-197 0 0,0 1 0 0 0,0-1 0 0 0,0 0 0 0 0,0 0 1 0 0,1 1-1 0 0,-1-1 0 0 0,0 0 0 0 0,1 0 0 0 0,-1 0 1 0 0,1-1-1 0 0,-1 1 0 0 0,1 0 0 0 0,-1-1 0 0 0,1 1 1 0 0,-1 0-1 0 0,1-1 0 0 0,-1 0 0 0 0,1 1 0 0 0,0-1 1 0 0,-1 0-1 0 0,1 0 0 0 0,0 0 0 0 0,1 0 0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42:10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2119 375 5985 0 0,'-36'-81'2391'0'0,"23"50"-1570"0"0,-1 1-1 0 0,-1 0 1 0 0,-27-38-1 0 0,34 58-834 0 0,-1-1 0 0 0,0 2 0 0 0,-1-1-1 0 0,0 1 1 0 0,-1 1 0 0 0,1 0-1 0 0,-2 0 1 0 0,1 1 0 0 0,-20-9 0 0 0,12 8 69 0 0,1 2 0 0 0,-2 0 1 0 0,1 0-1 0 0,-1 2 0 0 0,-37-4 0 0 0,20 7-201 0 0,-1 1-1 0 0,1 2 0 0 0,0 1 0 0 0,1 3 0 0 0,-1 0 0 0 0,-55 18 1 0 0,-135 61-677 0 0,191-68 781 0 0,1 2 0 0 0,1 1-1 0 0,1 1 1 0 0,-35 30 0 0 0,-214 215-1108 0 0,250-233 922 0 0,-51 59-258 0 0,-114 162-1 0 0,69-82 214 0 0,89-121 531 0 0,3 1 0 0 0,-39 73 0 0 0,57-90-67 0 0,2 2-1 0 0,2 0 1 0 0,1 0 0 0 0,-15 73 0 0 0,20-56 102 0 0,3 0 0 0 0,2 1 0 0 0,3-1 0 0 0,1 1 0 0 0,4-1 0 0 0,1 0 0 0 0,3 0 0 0 0,29 97 0 0 0,1-38-876 0 0,5-2-1 0 0,113 206 1 0 0,-32-55-1516 0 0,-81-163 471 0 0,82 138 0 0 0,-109-212 1514 0 0,0 0-1 0 0,2-1 0 0 0,1-2 1 0 0,1 0-1 0 0,0-1 0 0 0,2-1 1 0 0,42 29-1 0 0,-35-31 271 0 0,0 0 1 0 0,2-3-1 0 0,0 0 0 0 0,1-2 1 0 0,0-2-1 0 0,45 10 1 0 0,-35-12-235 0 0,1-1 0 0 0,0-3 0 0 0,0-2 1 0 0,0-1-1 0 0,0-3 0 0 0,1-1 0 0 0,-1-2 1 0 0,75-18-1 0 0,-88 14-141 0 0,1-2 1 0 0,-2-1-1 0 0,1-1 1 0 0,-2-2-1 0 0,1-1 1 0 0,-2-1-1 0 0,0-1 1 0 0,-1-2-1 0 0,-1 0 1 0 0,-1-2-1 0 0,-1-1 0 0 0,33-39 1 0 0,-23 18 753 0 0,-3-2-1 0 0,-1-2 1 0 0,-3 0 0 0 0,-2-2 0 0 0,24-64-1 0 0,73-267 3156 0 0,-112 347-3616 0 0,71-352 170 0 0,-32-7 61 0 0,-21 149-227 0 0,-18 156 17 0 0,-3-1 1 0 0,-5 1 0 0 0,-3-1-1 0 0,-4 1 1 0 0,-4-1 0 0 0,-36-155-1 0 0,30 189 795 0 0,-2 0-1 0 0,-3 2 0 0 0,-52-99 0 0 0,50 114-765 0 0,-1 0-1 0 0,-2 2 1 0 0,-2 0-1 0 0,-1 2 1 0 0,-56-50 0 0 0,62 64-430 0 0,-36-23 0 0 0,-1 11-3443 0 0,21 17-243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27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67 7834 0 0,'9'-12'298'0'0,"15"-21"1541"0"0,-17 12 2808 0 0,-31 39-1496 0 0,8 0-2832 0 0,1 0 0 0 0,-21 34 0 0 0,29-41-269 0 0,1-1 0 0 0,1 1 0 0 0,-1 1 1 0 0,2-1-1 0 0,0 1 0 0 0,0-1 1 0 0,-1 14-1 0 0,4-24-39 0 0,1 1 0 0 0,-1-1 0 0 0,1 1 0 0 0,0-1 0 0 0,-1 1 0 0 0,1-1-1 0 0,0 1 1 0 0,0 0 0 0 0,0-1 0 0 0,1 1 0 0 0,-1-1 0 0 0,0 1 0 0 0,0-1 0 0 0,1 1 0 0 0,-1-1 0 0 0,1 1 0 0 0,-1-1 0 0 0,1 1-1 0 0,0-1 1 0 0,0 0 0 0 0,0 1 0 0 0,-1-1 0 0 0,1 0 0 0 0,0 0 0 0 0,0 1 0 0 0,1-1 0 0 0,1 1 0 0 0,-2-2 37 0 0,1 1 0 0 0,0-1 0 0 0,0 0 0 0 0,-1 0 0 0 0,1 0 0 0 0,0-1 0 0 0,0 1 1 0 0,-1 0-1 0 0,1-1 0 0 0,0 1 0 0 0,-1-1 0 0 0,1 1 0 0 0,0-1 0 0 0,-1 0 0 0 0,1 0 1 0 0,-1 0-1 0 0,1 0 0 0 0,-1 0 0 0 0,1 0 0 0 0,-1 0 0 0 0,0 0 0 0 0,0 0 0 0 0,3-3 0 0 0,10-13 108 0 0,0 0 0 0 0,-1-1 1 0 0,19-33-1 0 0,-22 33-92 0 0,0 1 0 0 0,2 0 0 0 0,0 0 0 0 0,20-20 0 0 0,-31 36-45 0 0,0 0 0 0 0,0 0 0 0 0,0 0 0 0 0,0 0 0 0 0,0 1-1 0 0,0-1 1 0 0,0 0 0 0 0,0 0 0 0 0,0 1 0 0 0,1-1 0 0 0,-1 1 0 0 0,0-1 0 0 0,0 1 0 0 0,0 0 0 0 0,1-1 0 0 0,-1 1 0 0 0,0 0 0 0 0,1 0 0 0 0,-1 0 0 0 0,0 0 0 0 0,0 0 0 0 0,1 0 0 0 0,-1 0 0 0 0,2 1 0 0 0,-1 0 3 0 0,0 0 1 0 0,0 0-1 0 0,0 0 0 0 0,-1 0 0 0 0,1 1 0 0 0,0-1 0 0 0,-1 1 1 0 0,1-1-1 0 0,-1 1 0 0 0,0 0 0 0 0,1-1 0 0 0,-1 1 0 0 0,1 3 1 0 0,5 7 56 0 0,-2 1 1 0 0,0 0 0 0 0,6 23 0 0 0,-9-28-48 0 0,10 34 11 0 0,-3 0 1 0 0,0 1-1 0 0,-3 0 0 0 0,-2 0 1 0 0,-1 50-1 0 0,-4-76-30 0 0,0 0 0 0 0,0 0 0 0 0,-2-1 0 0 0,0 1 0 0 0,-1-1 0 0 0,0 0 0 0 0,-2 0 0 0 0,0 0-1 0 0,0 0 1 0 0,-1-1 0 0 0,-1 0 0 0 0,-1-1 0 0 0,0 0 0 0 0,-1 0 0 0 0,-1-1 0 0 0,-15 16 0 0 0,16-21-114 0 0,0-1 1 0 0,-1 0-1 0 0,0-1 1 0 0,0 0-1 0 0,0 0 1 0 0,0-1-1 0 0,-1-1 1 0 0,0 0-1 0 0,0-1 1 0 0,0 0-1 0 0,0 0 1 0 0,-1-2-1 0 0,-21 1 1 0 0,-4-1-7679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1:59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9 7370 0 0,'0'-1'36'0'0,"-1"1"0"0"0,1-1 1 0 0,0 1-1 0 0,0-1 0 0 0,-1 1 1 0 0,1-1-1 0 0,0 1 0 0 0,-1-1 1 0 0,1 1-1 0 0,-1 0 0 0 0,1-1 1 0 0,-1 1-1 0 0,1 0 0 0 0,-1-1 1 0 0,1 1-1 0 0,-1 0 0 0 0,1 0 1 0 0,-1-1-1 0 0,1 1 1 0 0,-1 0-1 0 0,1 0 0 0 0,-1 0 1 0 0,1 0-1 0 0,-1 0 0 0 0,1 0 1 0 0,-1 0-1 0 0,0 0 0 0 0,1 0 1 0 0,-1 0-1 0 0,1 0 0 0 0,-1 0 1 0 0,1 0-1 0 0,-1 0 0 0 0,1 0 1 0 0,-1 1-1 0 0,0-1 0 0 0,1 0 1 0 0,-1 0-1 0 0,0 1 0 0 0,-8 23 1300 0 0,7-17-1134 0 0,-7 27 1098 0 0,-5 37 1 0 0,12-57-1103 0 0,1-1 1 0 0,0 1 0 0 0,1 0-1 0 0,1 0 1 0 0,3 23 0 0 0,-4-34-189 0 0,1 0 1 0 0,0-1 0 0 0,-1 1-1 0 0,1 0 1 0 0,0-1 0 0 0,0 1-1 0 0,1-1 1 0 0,-1 1 0 0 0,1-1-1 0 0,-1 0 1 0 0,1 1-1 0 0,0-1 1 0 0,-1 0 0 0 0,1 0-1 0 0,0 0 1 0 0,0 0 0 0 0,1-1-1 0 0,-1 1 1 0 0,0-1 0 0 0,1 1-1 0 0,-1-1 1 0 0,0 0 0 0 0,1 1-1 0 0,0-1 1 0 0,-1-1 0 0 0,1 1-1 0 0,0 0 1 0 0,-1-1-1 0 0,5 1 1 0 0,6-1-48 0 0,1 0 0 0 0,0-1 0 0 0,-1 0 0 0 0,0-1 0 0 0,15-4 0 0 0,-16 3 156 0 0,0 1-1 0 0,0 0 0 0 0,1 0 1 0 0,14 1-1 0 0,-26 2-96 0 0,1-1 1 0 0,0 0-1 0 0,-1 0 0 0 0,1 1 0 0 0,-1-1 1 0 0,0 1-1 0 0,1-1 0 0 0,-1 1 0 0 0,1 0 0 0 0,-1 0 1 0 0,0 0-1 0 0,1-1 0 0 0,-1 1 0 0 0,0 0 1 0 0,0 1-1 0 0,0-1 0 0 0,0 0 0 0 0,0 0 0 0 0,0 0 1 0 0,0 1-1 0 0,0-1 0 0 0,0 0 0 0 0,-1 1 1 0 0,1-1-1 0 0,-1 1 0 0 0,1-1 0 0 0,-1 0 0 0 0,1 1 1 0 0,-1 0-1 0 0,0-1 0 0 0,1 1 0 0 0,-1-1 1 0 0,0 1-1 0 0,0-1 0 0 0,0 1 0 0 0,-1-1 0 0 0,1 1 1 0 0,0-1-1 0 0,-1 1 0 0 0,0 2 0 0 0,-2 9-160 0 0,0 0 0 0 0,-1 0 0 0 0,-10 21 0 0 0,9-22-494 0 0,-7 21-4592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28.1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0 8754 0 0,'-7'16'957'0'0,"1"1"0"0"0,0 0 1 0 0,1 0-1 0 0,1 0 0 0 0,0 1 0 0 0,2-1 0 0 0,-1 29 1 0 0,9 128 4033 0 0,-2-117-4315 0 0,-2-32-801 0 0,0 0 0 0 0,2-1 0 0 0,1 1 0 0 0,14 42 0 0 0,-13-52-981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28.5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1 312 8290 0 0,'1'-2'210'0'0,"0"0"-1"0"0,0 0 1 0 0,1 0 0 0 0,-1 0 0 0 0,1 0 0 0 0,-1 0 0 0 0,1 1-1 0 0,0-1 1 0 0,-1 1 0 0 0,1-1 0 0 0,0 1 0 0 0,0 0 0 0 0,0 0-1 0 0,0-1 1 0 0,0 1 0 0 0,1 1 0 0 0,3-2 0 0 0,-5 1-49 0 0,1 1 0 0 0,-1 1 0 0 0,0-1 0 0 0,0 0 0 0 0,1 0 0 0 0,-1 0 0 0 0,0 1 0 0 0,0-1 0 0 0,1 1 0 0 0,-1-1 0 0 0,0 1 0 0 0,0-1 1 0 0,0 1-1 0 0,0 0 0 0 0,0-1 0 0 0,0 1 0 0 0,0 0 0 0 0,0 0 0 0 0,0 0 0 0 0,0 0 0 0 0,0 0 0 0 0,0 0 0 0 0,-1 0 0 0 0,1 0 0 0 0,0 0 0 0 0,-1 0 0 0 0,1 0 0 0 0,-1 0 0 0 0,1 1 0 0 0,-1-1 1 0 0,0 0-1 0 0,1 0 0 0 0,-1 1 0 0 0,0 1 0 0 0,2 7-15 0 0,-1 0 1 0 0,0 0 0 0 0,-1 0-1 0 0,0 0 1 0 0,-1 0 0 0 0,-3 16-1 0 0,0 18-1955 0 0,4-25-4294 0 0</inkml:trace>
  <inkml:trace contextRef="#ctx0" brushRef="#br0" timeOffset="1">135 22 11979 0 0,'-5'-6'528'0'0,"2"2"112"0"0,1 1-512 0 0,1 1-128 0 0,1 0 0 0 0,0 1 240 0 0,1 0 16 0 0,-1-1 8 0 0,2 1 0 0 0,1 1-520 0 0,1 3-96 0 0,1-1-32 0 0,0 4 0 0 0,1 1 288 0 0,0 2 96 0 0,2 5 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29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165 376 5065 0 0,'1'-1'44'0'0,"-1"0"-1"0"0,0 1 1 0 0,0-1 0 0 0,0 0-1 0 0,0 1 1 0 0,0-1-1 0 0,0 0 1 0 0,0 1 0 0 0,0-1-1 0 0,-1 0 1 0 0,1 1-1 0 0,0-1 1 0 0,0 0 0 0 0,0 1-1 0 0,-1-1 1 0 0,1 1-1 0 0,0-1 1 0 0,-1 1 0 0 0,1-1-1 0 0,0 0 1 0 0,-1 1 0 0 0,1-1-1 0 0,-1 1 1 0 0,1 0-1 0 0,-1-1 1 0 0,1 1 0 0 0,-1-1-1 0 0,1 1 1 0 0,-1 0-1 0 0,1-1 1 0 0,-1 1 0 0 0,0 0-1 0 0,0-1 1 0 0,-1 1 74 0 0,0 0 1 0 0,0 0 0 0 0,0 1-1 0 0,1-1 1 0 0,-1 0-1 0 0,0 1 1 0 0,0 0-1 0 0,1-1 1 0 0,-1 1-1 0 0,0 0 1 0 0,1 0-1 0 0,-3 1 1 0 0,-4 3 315 0 0,0 0 1 0 0,1 1-1 0 0,0 0 0 0 0,-8 9 1 0 0,-39 53 869 0 0,50-63-1203 0 0,0 1-1 0 0,1 0 1 0 0,-1 0 0 0 0,1 0 0 0 0,1 0 0 0 0,-1 0-1 0 0,1 1 1 0 0,0-1 0 0 0,1 1 0 0 0,-2 11-1 0 0,3-18-95 0 0,0 1 0 0 0,0-1 0 0 0,0 1 0 0 0,1-1-1 0 0,-1 1 1 0 0,0-1 0 0 0,0 1 0 0 0,0-1-1 0 0,0 1 1 0 0,1-1 0 0 0,-1 0 0 0 0,0 1 0 0 0,1-1-1 0 0,-1 1 1 0 0,0-1 0 0 0,1 0 0 0 0,-1 1 0 0 0,0-1-1 0 0,1 0 1 0 0,-1 1 0 0 0,0-1 0 0 0,1 0-1 0 0,-1 0 1 0 0,1 1 0 0 0,-1-1 0 0 0,1 0 0 0 0,-1 0-1 0 0,1 0 1 0 0,-1 1 0 0 0,1-1 0 0 0,-1 0-1 0 0,1 0 1 0 0,-1 0 0 0 0,1 0 0 0 0,-1 0 0 0 0,1 0-1 0 0,-1 0 1 0 0,1 0 0 0 0,-1 0 0 0 0,1-1 0 0 0,-1 1-1 0 0,1 0 1 0 0,-1 0 0 0 0,1 0 0 0 0,-1 0-1 0 0,0-1 1 0 0,1 1 0 0 0,-1 0 0 0 0,1 0 0 0 0,-1-1-1 0 0,1 0 1 0 0,28-15-79 0 0,-26 14 71 0 0,10-6-37 0 0,-1 0 5 0 0,1 0 0 0 0,0 1 0 0 0,0 1 0 0 0,0 0 1 0 0,16-5-1 0 0,-26 10 35 0 0,-1 0 1 0 0,1 1-1 0 0,-1-1 0 0 0,1 1 1 0 0,0 0-1 0 0,-1-1 1 0 0,1 1-1 0 0,-1 0 0 0 0,1 1 1 0 0,0-1-1 0 0,-1 0 1 0 0,1 1-1 0 0,-1-1 1 0 0,1 1-1 0 0,0 0 0 0 0,-1 0 1 0 0,0 0-1 0 0,1 0 1 0 0,-1 0-1 0 0,0 1 0 0 0,1-1 1 0 0,-1 1-1 0 0,0-1 1 0 0,0 1-1 0 0,0 0 1 0 0,-1 0-1 0 0,1 0 0 0 0,0 0 1 0 0,-1 0-1 0 0,1 0 1 0 0,-1 1-1 0 0,0-1 0 0 0,1 0 1 0 0,-1 1-1 0 0,1 3 1 0 0,2 8-117 0 0,0 0 0 0 0,0 0 1 0 0,-2 1-1 0 0,0-1 0 0 0,0 1 1 0 0,-1-1-1 0 0,-1 1 0 0 0,-1 0 1 0 0,0-1-1 0 0,-3 16 0 0 0,1-14-25 0 0,-1 1 0 0 0,0-1-1 0 0,-1 0 1 0 0,-1 0 0 0 0,0 0-1 0 0,-1-1 1 0 0,-1 0 0 0 0,-14 20-1 0 0,22-34 169 0 0,-1 0-1 0 0,1 0 0 0 0,-1 0 1 0 0,0 0-1 0 0,1-1 1 0 0,-1 1-1 0 0,0 0 0 0 0,1 0 1 0 0,-1-1-1 0 0,0 1 1 0 0,0-1-1 0 0,0 1 1 0 0,0 0-1 0 0,1-1 0 0 0,-1 0 1 0 0,0 1-1 0 0,0-1 1 0 0,0 1-1 0 0,0-1 0 0 0,-1 0 1 0 0,1 0 23 0 0,0 0 1 0 0,1 0 0 0 0,-1-1-1 0 0,1 1 1 0 0,-1 0-1 0 0,1-1 1 0 0,-1 1 0 0 0,1 0-1 0 0,-1-1 1 0 0,1 1-1 0 0,-1-1 1 0 0,1 1 0 0 0,-1-1-1 0 0,1 1 1 0 0,0-1-1 0 0,-1 1 1 0 0,1-1 0 0 0,0 1-1 0 0,0-1 1 0 0,-1 1-1 0 0,1-1 1 0 0,0 1 0 0 0,0-2-1 0 0,-2-2 164 0 0,1-1-1 0 0,1 1 1 0 0,-1-1 0 0 0,1 1-1 0 0,-1-1 1 0 0,1 1 0 0 0,1-9-1 0 0,7-15-1588 0 0,1 0 0 0 0,1 0 0 0 0,1 1-1 0 0,1 1 1 0 0,31-49 0 0 0,-3 5-572 0 0,-35 61 1695 0 0,114-231-290 0 0,-98 189 4383 0 0,-1-1-1 0 0,23-97 1 0 0,-39 114 302 0 0,-17 77-635 0 0,10-26-3404 0 0,2-1 1 0 0,-1 0 0 0 0,2 1-1 0 0,0-1 1 0 0,1 1 0 0 0,0-1-1 0 0,5 20 1 0 0,5 8-108 0 0,20 50 1 0 0,6 24-326 0 0,-32-85-193 0 0,-5-26 27 0 0,0 0 0 0 0,1 0 0 0 0,0 0 0 0 0,0 0 0 0 0,1-1 0 0 0,0 1 0 0 0,4 10 0 0 0,-5-16 420 0 0,-1 0 0 0 0,1 0 0 0 0,-1 0 0 0 0,1 0 0 0 0,-1 0 0 0 0,1 0 0 0 0,-1 0 0 0 0,1 0 0 0 0,-1 0 0 0 0,0 0 1 0 0,1-1-1 0 0,-1 1 0 0 0,1 0 0 0 0,-1 0 0 0 0,0-1 0 0 0,1 1 0 0 0,-1 0 0 0 0,0-1 0 0 0,1 1 0 0 0,-1 0 0 0 0,0-1 0 0 0,1 1 0 0 0,-1 0 0 0 0,0-1 1 0 0,0 1-1 0 0,1 0 0 0 0,-1-1 0 0 0,0 1 0 0 0,0-1 0 0 0,0 1 0 0 0,1-1 0 0 0,9-17-633 0 0,85-149-1194 0 0,-78 142 2203 0 0,0 1 0 0 0,1 1 0 0 0,2 0-1 0 0,32-29 1 0 0,-46 48-129 0 0,-1-1 0 0 0,1 1 0 0 0,0 1 0 0 0,0-1 0 0 0,0 1 0 0 0,1 0 1 0 0,-1 0-1 0 0,11-3 0 0 0,-15 6-83 0 0,0-1 0 0 0,0 1 0 0 0,0 0 0 0 0,0-1 0 0 0,0 1 0 0 0,0 0 0 0 0,0 0 0 0 0,0 1 1 0 0,0-1-1 0 0,0 0 0 0 0,0 1 0 0 0,0-1 0 0 0,0 1 0 0 0,-1-1 0 0 0,1 1 0 0 0,0 0 0 0 0,0 0 0 0 0,0 0 1 0 0,-1 0-1 0 0,1 0 0 0 0,0 0 0 0 0,-1 1 0 0 0,1-1 0 0 0,-1 0 0 0 0,1 1 0 0 0,-1-1 0 0 0,0 1 0 0 0,0 0 1 0 0,0-1-1 0 0,0 1 0 0 0,0 0 0 0 0,0 0 0 0 0,1 2 0 0 0,6 18 652 0 0,-1 0 0 0 0,5 25 0 0 0,-6-22-907 0 0,13 38-1 0 0,-15-55-1063 0 0,0 1-1 0 0,0-1 0 0 0,1 0 1 0 0,8 11-1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29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 9218 0 0,'2'-8'543'0'0,"-2"5"-353"0"0,0 0 0 0 0,1 0 1 0 0,0-1-1 0 0,0 1 0 0 0,0 0 0 0 0,0 0 0 0 0,0 0 1 0 0,0 0-1 0 0,1 1 0 0 0,-1-1 0 0 0,1 0 1 0 0,0 1-1 0 0,4-6 0 0 0,-5 8 18 0 0,0 0 0 0 0,0 0-1 0 0,0 0 1 0 0,0 0 0 0 0,0 1 0 0 0,0-1 0 0 0,0 0-1 0 0,0 0 1 0 0,0 1 0 0 0,-1-1 0 0 0,1 0 0 0 0,0 1 0 0 0,0-1-1 0 0,0 1 1 0 0,0-1 0 0 0,-1 1 0 0 0,1 0 0 0 0,0-1-1 0 0,0 1 1 0 0,-1 0 0 0 0,1-1 0 0 0,-1 1 0 0 0,1 0-1 0 0,0 0 1 0 0,-1-1 0 0 0,0 1 0 0 0,1 2 0 0 0,12 23 1673 0 0,1 15-704 0 0,13 72 0 0 0,8 23-930 0 0,40 87-2693 0 0,-65-189-4862 0 0</inkml:trace>
  <inkml:trace contextRef="#ctx0" brushRef="#br0" timeOffset="1">66 395 10138 0 0,'1'-11'896'0'0,"1"4"-712"0"0,2 1-184 0 0,-1 0 0 0 0,1 2 1201 0 0,0 1 207 0 0,3-1 32 0 0,5-4 17 0 0,7-3-393 0 0,7-3-72 0 0,8-2-24 0 0,4 1 0 0 0,2-1-728 0 0,3 2-144 0 0,4-2-31 0 0,2 0-65 0 0,3 1-1729 0 0,-3-1-391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30.5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10594 0 0,'3'14'2921'0'0,"11"164"1935"0"0,2 10-5515 0 0,-11-158-5683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30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3 13827 0 0,'-3'-3'2921'0'0,"5"3"-2417"0"0,0 3-296 0 0,2-1-56 0 0,2 3-16 0 0,0 2 0 0 0,2 2-1056 0 0,0 2-209 0 0,0 3-47 0 0,-1 2-8 0 0,4 4 928 0 0,-1 1 176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31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13827 0 0,'1'1'113'0'0,"1"0"1"0"0,-1-1-1 0 0,1 1 1 0 0,-1 0-1 0 0,0 0 1 0 0,1 0-1 0 0,-1 0 1 0 0,0 0-1 0 0,0 0 1 0 0,0 1-1 0 0,1-1 0 0 0,0 3 1 0 0,9 18 318 0 0,-2 0-1 0 0,12 37 1 0 0,-15-37-695 0 0,2 0 0 0 0,0-1 0 0 0,15 27 0 0 0,-23-47 255 0 0,1-1 1 0 0,-1 0-1 0 0,0 1 1 0 0,0-1 0 0 0,0 1-1 0 0,1-1 1 0 0,-1 1 0 0 0,0-1-1 0 0,1 0 1 0 0,-1 1-1 0 0,0-1 1 0 0,1 0 0 0 0,-1 1-1 0 0,1-1 1 0 0,-1 0-1 0 0,0 0 1 0 0,1 1 0 0 0,-1-1-1 0 0,1 0 1 0 0,-1 0-1 0 0,1 0 1 0 0,-1 1 0 0 0,1-1-1 0 0,-1 0 1 0 0,1 0 0 0 0,-1 0-1 0 0,1 0 1 0 0,-1 0-1 0 0,1 0 1 0 0,-1 0 0 0 0,1 0-1 0 0,-1 0 1 0 0,1 0-1 0 0,0-1 1 0 0,14-14-258 0 0,5-26-409 0 0,-6-7 92 0 0,-9 29 675 0 0,1 1-1 0 0,11-28 1 0 0,-15 42 147 0 0,0 0 1 0 0,1 0 0 0 0,-1 0 0 0 0,1 0 0 0 0,-1 1 0 0 0,1-1 0 0 0,0 1 0 0 0,1 0 0 0 0,-1 0 0 0 0,0 0 0 0 0,1 0 0 0 0,0 0-1 0 0,-1 1 1 0 0,1 0 0 0 0,8-4 0 0 0,-10 5-164 0 0,1 1 0 0 0,0-1 0 0 0,-1 1 0 0 0,1 0 0 0 0,-1 0 1 0 0,1 0-1 0 0,0 0 0 0 0,-1 0 0 0 0,1 0 0 0 0,0 1 0 0 0,-1-1 0 0 0,1 1 0 0 0,-1 0 0 0 0,1 0 0 0 0,-1 0 0 0 0,1 0 0 0 0,-1 0 0 0 0,0 0 0 0 0,0 1 0 0 0,1-1 1 0 0,-1 1-1 0 0,0 0 0 0 0,0 0 0 0 0,-1-1 0 0 0,1 1 0 0 0,0 0 0 0 0,0 0 0 0 0,-1 1 0 0 0,0-1 0 0 0,2 3 0 0 0,6 9-495 0 0,-1 1-1 0 0,-1 0 0 0 0,9 25 1 0 0,-11-27-494 0 0,5 14-5522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31.6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30 9218 0 0,'-1'-11'-699'0'0,"-5"-7"7792"0"0,6 34-4349 0 0,4 40-944 0 0,17 84-1 0 0,24 50-2102 0 0,-14-64-2381 0 0,-26-102-4217 0 0</inkml:trace>
  <inkml:trace contextRef="#ctx0" brushRef="#br0" timeOffset="1">1 297 13219 0 0,'1'-3'288'0'0,"3"-1"64"0"0,1 0 16 0 0,-1 1 0 0 0,0 2-296 0 0,-1-1-72 0 0,3-2 0 0 0,3-3 0 0 0,6-5 384 0 0,3-2 56 0 0,5-2 8 0 0,0-1 9 0 0,-1 3-658 0 0,-1 2-135 0 0,-2 3-24 0 0,0 4-8 0 0,0 2 272 0 0,-3 5 96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32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0 350 11634 0 0,'20'-14'618'0'0,"0"-1"-1"0"0,-1 0 1 0 0,-1-1-1 0 0,-1-1 1 0 0,0-1-1 0 0,-2-1 1 0 0,0 0-1 0 0,0-1 1 0 0,14-28-1 0 0,-25 40-429 0 0,0-1-1 0 0,-1 0 1 0 0,0 0-1 0 0,0 0 1 0 0,-1 0-1 0 0,-1 0 1 0 0,2-19-1 0 0,-3 25-124 0 0,0 0-1 0 0,0 0 1 0 0,0-1-1 0 0,0 1 1 0 0,-1 0-1 0 0,0 0 1 0 0,1 0-1 0 0,-1 0 0 0 0,0 1 1 0 0,0-1-1 0 0,-1 0 1 0 0,-1-4-1 0 0,1 6-43 0 0,1-1 0 0 0,0 1-1 0 0,0 0 1 0 0,-1 0 0 0 0,1 0-1 0 0,-1 0 1 0 0,1 0 0 0 0,-1 0-1 0 0,1 0 1 0 0,-1 0 0 0 0,0 1 0 0 0,1-1-1 0 0,-1 1 1 0 0,0-1 0 0 0,1 1-1 0 0,-1-1 1 0 0,0 1 0 0 0,0 0-1 0 0,1 0 1 0 0,-1 0 0 0 0,0 0-1 0 0,0 0 1 0 0,-2 1 0 0 0,0 0-3 0 0,1 0 0 0 0,-1 1 0 0 0,0-1 0 0 0,1 1 1 0 0,0 0-1 0 0,-1 0 0 0 0,1 0 0 0 0,0 0 0 0 0,0 0 0 0 0,0 1 1 0 0,0 0-1 0 0,1-1 0 0 0,-1 1 0 0 0,1 0 0 0 0,-1 0 1 0 0,1 1-1 0 0,0-1 0 0 0,0 0 0 0 0,1 1 0 0 0,-1-1 0 0 0,1 1 1 0 0,-2 3-1 0 0,-2 6-9 0 0,1-1 0 0 0,1 1-1 0 0,0 0 1 0 0,0 0 0 0 0,0 14 0 0 0,3-20 18 0 0,0-1 0 0 0,0 1 0 0 0,1-1 0 0 0,0 1 0 0 0,0-1 0 0 0,0 1 0 0 0,1-1 0 0 0,0 0 0 0 0,0 0 0 0 0,0 0 0 0 0,1 0 0 0 0,0 0 0 0 0,0 0 0 0 0,1 0 0 0 0,0-1 0 0 0,-1 0 0 0 0,2 0 0 0 0,-1 0 1 0 0,8 7-1 0 0,-4-6-240 0 0,0 0 0 0 0,1-1 1 0 0,-1 1-1 0 0,1-2 1 0 0,0 1-1 0 0,0-1 1 0 0,0-1-1 0 0,1 1 1 0 0,-1-2-1 0 0,1 1 1 0 0,0-1-1 0 0,12 0 1 0 0,0-1-6566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32.4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18 122 8754 0 0,'-2'-3'345'0'0,"0"0"0"0"0,0-1 1 0 0,0 1-1 0 0,0-1 0 0 0,1 1 0 0 0,-1-1 1 0 0,1 0-1 0 0,0 0 0 0 0,0 1 1 0 0,0-1-1 0 0,1 0 0 0 0,-1 0 0 0 0,1 0 1 0 0,0 0-1 0 0,0 0 0 0 0,1 0 0 0 0,-1 0 1 0 0,2-5-1 0 0,-2 9-296 0 0,0-1 0 0 0,0 1 0 0 0,0 0 0 0 0,0 0 0 0 0,0 0 1 0 0,0-1-1 0 0,1 1 0 0 0,-1 0 0 0 0,0 0 0 0 0,0 0 0 0 0,0-1 0 0 0,0 1 0 0 0,1 0 0 0 0,-1 0 0 0 0,0 0 1 0 0,0 0-1 0 0,0-1 0 0 0,1 1 0 0 0,-1 0 0 0 0,0 0 0 0 0,0 0 0 0 0,1 0 0 0 0,-1 0 0 0 0,0 0 0 0 0,0 0 1 0 0,0 0-1 0 0,1 0 0 0 0,-1 0 0 0 0,0 0 0 0 0,0 0 0 0 0,1 0 0 0 0,-1 0 0 0 0,0 0 0 0 0,0 0 1 0 0,1 0-1 0 0,-1 0 0 0 0,0 0 0 0 0,0 0 0 0 0,1 0 0 0 0,-1 0 0 0 0,0 0 0 0 0,12 11 976 0 0,5 15 14 0 0,-7-4-603 0 0,11 35 0 0 0,-16-41-251 0 0,0 0 0 0 0,1 0-1 0 0,1-1 1 0 0,1 0 0 0 0,11 18 0 0 0,-18-33-192 0 0,-1 1 0 0 0,0-1 0 0 0,1 1 0 0 0,-1-1 0 0 0,1 1 0 0 0,-1-1 0 0 0,1 1 0 0 0,-1-1 0 0 0,1 1 0 0 0,-1-1 0 0 0,1 0 0 0 0,-1 1 0 0 0,1-1 0 0 0,0 0 0 0 0,-1 0 0 0 0,1 1 0 0 0,-1-1 0 0 0,1 0 0 0 0,0 0 0 0 0,-1 0 0 0 0,1 0 0 0 0,0 0 0 0 0,-1 0 0 0 0,1 0 0 0 0,0 0 0 0 0,-1 0 0 0 0,1 0 0 0 0,0 0 0 0 0,-1 0 0 0 0,1 0 0 0 0,-1 0 0 0 0,1-1 0 0 0,0 1 0 0 0,-1 0 0 0 0,1-1 0 0 0,-1 1 0 0 0,1 0 0 0 0,0-1 0 0 0,-1 1 1 0 0,1-1-1 0 0,-1 1 0 0 0,0 0 0 0 0,1-1 0 0 0,-1 1 0 0 0,1-1 0 0 0,-1 0 0 0 0,0 1 0 0 0,1-1 0 0 0,-1 1 0 0 0,0-1 0 0 0,1 1 0 0 0,-1-1 0 0 0,0-1 0 0 0,20-41-631 0 0,-17 32 495 0 0,19-53-1012 0 0,-18 49 951 0 0,1 0 0 0 0,0 0 0 0 0,1 0 0 0 0,0 1 0 0 0,1-1 0 0 0,1 2 0 0 0,11-16 0 0 0,-18 28 244 0 0,0-1 0 0 0,0 1 0 0 0,0 0-1 0 0,0 0 1 0 0,0 0 0 0 0,0 0 0 0 0,0 1 0 0 0,0-1 0 0 0,0 0 0 0 0,0 0 0 0 0,0 1 0 0 0,1-1 0 0 0,-1 0 0 0 0,0 1 0 0 0,0 0 0 0 0,1-1 0 0 0,-1 1 0 0 0,0 0-1 0 0,1-1 1 0 0,-1 1 0 0 0,1 0 0 0 0,-1 0 0 0 0,3 0 0 0 0,-2 1 48 0 0,-1 0 0 0 0,1 0 0 0 0,0 0 0 0 0,0 0 0 0 0,0 0 0 0 0,-1 0 0 0 0,1 0 0 0 0,-1 0 0 0 0,1 1-1 0 0,-1-1 1 0 0,1 1 0 0 0,-1-1 0 0 0,0 1 0 0 0,2 2 0 0 0,4 7 379 0 0,-1 1 0 0 0,0 0 1 0 0,8 24-1 0 0,-11-27-456 0 0,13 36 368 0 0,-7-17-1209 0 0,1-2 1 0 0,25 50 0 0 0,-20-54-6260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02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5065 0 0,'22'41'4088'0'0,"31"46"-2145"0"0,111 137 1 0 0,-84-120-4047 0 0,-67-85-1905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32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 6 7834 0 0,'0'-1'73'0'0,"-1"1"1"0"0,1 0-1 0 0,0-1 1 0 0,0 1-1 0 0,0 0 0 0 0,-1-1 1 0 0,1 1-1 0 0,0 0 1 0 0,0 0-1 0 0,-1-1 1 0 0,1 1-1 0 0,0 0 1 0 0,-1 0-1 0 0,1 0 1 0 0,0-1-1 0 0,-1 1 1 0 0,1 0-1 0 0,0 0 1 0 0,-1 0-1 0 0,1 0 1 0 0,-1 0-1 0 0,1 0 0 0 0,0 0 1 0 0,-1 0-1 0 0,1 0 1 0 0,0 0-1 0 0,-1 0 1 0 0,1 0-1 0 0,-1 0 1 0 0,1 0-1 0 0,0 0 1 0 0,-1 0-1 0 0,1 0 1 0 0,-17 10 2139 0 0,-12 18 370 0 0,29-27-2541 0 0,-14 15 681 0 0,0 0 1 0 0,-19 33-1 0 0,29-43-572 0 0,0 1 1 0 0,1 0-1 0 0,-1 0 0 0 0,1 1 0 0 0,1-1 1 0 0,0 1-1 0 0,0-1 0 0 0,0 1 1 0 0,1 0-1 0 0,-1 13 0 0 0,2-18-162 0 0,1-1 0 0 0,0 1-1 0 0,-1 0 1 0 0,1-1 0 0 0,0 1 0 0 0,0-1-1 0 0,0 1 1 0 0,0-1 0 0 0,1 0 0 0 0,-1 1-1 0 0,1-1 1 0 0,-1 0 0 0 0,1 0 0 0 0,0 0-1 0 0,0 0 1 0 0,0 0 0 0 0,0-1 0 0 0,0 1-1 0 0,0-1 1 0 0,1 1 0 0 0,-1-1 0 0 0,0 0-1 0 0,1 0 1 0 0,-1 0 0 0 0,1 0 0 0 0,3 1 0 0 0,9 3-97 0 0,1-1 0 0 0,0-1 0 0 0,21 1 0 0 0,-13 0 59 0 0,-14-3 36 0 0,0 1-1 0 0,0 0 1 0 0,0 0-1 0 0,0 1 1 0 0,0 1 0 0 0,-1 0-1 0 0,10 5 1 0 0,-16-7-38 0 0,0-1 0 0 0,-1 1 1 0 0,0 0-1 0 0,1 1 0 0 0,-1-1 0 0 0,0 0 0 0 0,0 1 0 0 0,0-1 1 0 0,0 1-1 0 0,-1-1 0 0 0,1 1 0 0 0,-1 0 0 0 0,0 0 1 0 0,1 0-1 0 0,-1 0 0 0 0,-1 0 0 0 0,1 0 0 0 0,0 0 1 0 0,-1 0-1 0 0,1 0 0 0 0,-1 0 0 0 0,0 0 0 0 0,0 0 0 0 0,0 0 1 0 0,-1 0-1 0 0,1 1 0 0 0,-1 2 0 0 0,-8 27-1980 0 0,2-17-3314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33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1 335 9674 0 0,'1'0'125'0'0,"1"-1"0"0"0,0 1-1 0 0,0-1 1 0 0,0 1 0 0 0,-1 0 0 0 0,1 0 0 0 0,0 0-1 0 0,0 0 1 0 0,0 0 0 0 0,-1 0 0 0 0,1 0 0 0 0,0 0-1 0 0,0 1 1 0 0,0-1 0 0 0,-1 1 0 0 0,1-1 0 0 0,3 3-1 0 0,-2-1 405 0 0,0 1 0 0 0,0 0 0 0 0,0 0 0 0 0,-1 1 0 0 0,1-1-1 0 0,-1 1 1 0 0,3 3 0 0 0,-5-7-499 0 0,9 16 795 0 0,-1 0 0 0 0,0 1 0 0 0,-1-1 0 0 0,-1 1 1 0 0,6 25-1 0 0,3 46-3229 0 0</inkml:trace>
  <inkml:trace contextRef="#ctx0" brushRef="#br0" timeOffset="1">84 59 9674 0 0,'-6'-14'864'0'0,"0"3"-696"0"0,4 3 2393 0 0,1 3-1137 0 0,-3-4 8 0 0,1 1-519 0 0,2 4-105 0 0,2 7-16 0 0,2 5-8 0 0,2 6-1368 0 0,1 6-280 0 0,3 3-48 0 0,3 2-17 0 0,0 0 769 0 0,2-2 160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33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5985 0 0,'9'-4'5873'0'0,"-8"4"-5739"0"0,6 15 3102 0 0,0 20-312 0 0,24 198 1573 0 0,53 111-5103 0 0,-76-314-24 0 0</inkml:trace>
  <inkml:trace contextRef="#ctx0" brushRef="#br0" timeOffset="1">24 448 8754 0 0,'0'1'776'0'0,"2"-1"-616"0"0,-1 0-160 0 0,2 0 0 0 0,-1-1 680 0 0,2 0 112 0 0,3-2 17 0 0,2-2 7 0 0,4-2-400 0 0,5-2-72 0 0,2-2-24 0 0,1-2 0 0 0,2 1-1176 0 0,-2 0-232 0 0,0 0-57 0 0,0 1-7 0 0,1 0 912 0 0,0 3 240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34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10138 0 0,'1'6'677'0'0,"0"0"0"0"0,0 0-1 0 0,0-1 1 0 0,1 1 0 0 0,-1-1 0 0 0,1 1-1 0 0,4 5 1 0 0,-3-3 152 0 0,1 4 116 0 0,3 9 38 0 0,2 0 0 0 0,11 22 0 0 0,-18-39-925 0 0,1 0 1 0 0,-1 0-1 0 0,1 0 1 0 0,0 0-1 0 0,0 0 1 0 0,0-1-1 0 0,0 1 0 0 0,1-1 1 0 0,-1 0-1 0 0,1 0 1 0 0,0 0-1 0 0,0 0 1 0 0,0-1-1 0 0,1 0 1 0 0,-1 1-1 0 0,6 0 1 0 0,-8-2-43 0 0,1-1 0 0 0,-1 0 0 0 0,1 0 0 0 0,0 0 0 0 0,-1 0 0 0 0,1 0 0 0 0,0 0 0 0 0,-1-1 1 0 0,1 1-1 0 0,-1-1 0 0 0,1 0 0 0 0,-1 0 0 0 0,1 0 0 0 0,-1 0 0 0 0,0 0 0 0 0,0-1 0 0 0,1 1 1 0 0,2-3-1 0 0,38-38-28 0 0,-17 16 22 0 0,-20 20-46 0 0,1 0 0 0 0,1 1 0 0 0,-1-1 0 0 0,1 2 1 0 0,0-1-1 0 0,14-5 0 0 0,-21 9 37 0 0,1 1 1 0 0,0-1-1 0 0,0 1 0 0 0,0 0 1 0 0,0-1-1 0 0,-1 1 0 0 0,1 0 1 0 0,0 0-1 0 0,0 0 0 0 0,0 0 1 0 0,0 0-1 0 0,0 1 0 0 0,0-1 1 0 0,-1 0-1 0 0,1 1 0 0 0,0 0 1 0 0,0-1-1 0 0,-1 1 0 0 0,1 0 1 0 0,0 0-1 0 0,-1 0 0 0 0,1 0 1 0 0,0 0-1 0 0,-1 0 0 0 0,0 0 1 0 0,1 1-1 0 0,-1-1 0 0 0,0 1 1 0 0,0-1-1 0 0,1 1 0 0 0,-1-1 1 0 0,0 1-1 0 0,0-1 0 0 0,-1 1 1 0 0,1 0-1 0 0,0 0 0 0 0,0 3 1 0 0,5 11 83 0 0,-2 1 0 0 0,0 0 1 0 0,-1-1-1 0 0,-1 1 1 0 0,0 1-1 0 0,-1-1 0 0 0,-1 0 1 0 0,-1 0-1 0 0,-4 24 1 0 0,-1-3-24 0 0,-2-1 1 0 0,-2 1-1 0 0,-16 39 1 0 0,-6-1-1561 0 0,15-43-5990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08.1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63 4145 0 0,'-25'14'8618'0'0,"31"-15"-8351"0"0,0 0 1 0 0,0-1-1 0 0,0 0 1 0 0,0 0-1 0 0,0-1 1 0 0,-1 1 0 0 0,1-1-1 0 0,6-5 1 0 0,17-7 255 0 0,-5 7-92 0 0,1 0 0 0 0,-1 2-1 0 0,1 1 1 0 0,1 0 0 0 0,-1 2-1 0 0,40 0 1 0 0,156 19 1469 0 0,-34-2-1483 0 0,263-25-1943 0 0,-428 10 998 0 0,13 1-3722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08.5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80 3225 0 0,'-27'-33'594'0'0,"26"29"-52"0"0,-1 1 0 0 0,-1-1 0 0 0,1 1 0 0 0,0 0 0 0 0,-1 0 0 0 0,0-1 0 0 0,1 2 0 0 0,-1-1 0 0 0,0 0 0 0 0,-1 1 0 0 0,1-1 0 0 0,0 1 0 0 0,-1 0 0 0 0,1 0 0 0 0,-6-1 0 0 0,69 18 7525 0 0,6 9-6279 0 0,-52-17-1797 0 0,0 0 0 0 0,0 1 1 0 0,-1 0-1 0 0,0 1 1 0 0,0 1-1 0 0,-1 0 0 0 0,17 18 1 0 0,-19-17 32 0 0,0 1-1 0 0,-2 0 1 0 0,1 0 0 0 0,-1 0 0 0 0,-1 1-1 0 0,8 20 1 0 0,-13-28-22 0 0,0 0-1 0 0,-1 0 1 0 0,1 0 0 0 0,-1 1-1 0 0,0-1 1 0 0,-1 1-1 0 0,1-1 1 0 0,-1 0 0 0 0,0 1-1 0 0,-1-1 1 0 0,1 1-1 0 0,-1-1 1 0 0,0 1 0 0 0,0-1-1 0 0,-1 0 1 0 0,0 0-1 0 0,0 0 1 0 0,0 0 0 0 0,0 0-1 0 0,-5 7 1 0 0,-24 28-1500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09.1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1 128 10594 0 0,'7'-5'329'0'0,"0"1"0"0"0,1-1 0 0 0,0 1 0 0 0,-1 1 0 0 0,2-1 1 0 0,12-3-1 0 0,4-2 583 0 0,23-7 486 0 0,0 1 0 0 0,96-16 0 0 0,104 8 2243 0 0,-232 21-4155 0 0,0 2 0 0 0,0 0 1 0 0,0 1-1 0 0,0 1 0 0 0,0 0 1 0 0,24 7-1 0 0,-18 0-6101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09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 6913 0 0,'-1'0'193'0'0,"1"0"0"0"0,-1-1 0 0 0,1 1-1 0 0,-1 0 1 0 0,1 0 0 0 0,-1 0 0 0 0,1 0-1 0 0,-9 5 3663 0 0,8-4-3662 0 0,-8 18 2633 0 0,3 24-891 0 0,4 26-831 0 0,11 90 0 0 0,-3-70-892 0 0,8 80 426 0 0,1-85-1529 0 0,8-3-4536 0 0,-14-60-599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09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3 213 2304 0 0,'0'-1'161'0'0,"-1"0"-1"0"0,1 0 0 0 0,0 1 0 0 0,-1-1 0 0 0,1 0 0 0 0,0 0 0 0 0,0 0 1 0 0,0 0-1 0 0,0 0 0 0 0,0 0 0 0 0,0 0 0 0 0,0 1 0 0 0,0-1 1 0 0,0 0-1 0 0,0 0 0 0 0,0 0 0 0 0,1 0 0 0 0,-1 0 0 0 0,0 1 0 0 0,1-1 1 0 0,-1 0-1 0 0,0 0 0 0 0,1 0 0 0 0,-1 1 0 0 0,1-1 0 0 0,-1 0 0 0 0,1 1 1 0 0,0-1-1 0 0,-1 0 0 0 0,1 1 0 0 0,0-1 0 0 0,-1 1 0 0 0,1-1 0 0 0,0 1 1 0 0,0-1-1 0 0,-1 1 0 0 0,1-1 0 0 0,0 1 0 0 0,0 0 0 0 0,0 0 0 0 0,0-1 1 0 0,-1 1-1 0 0,1 0 0 0 0,0 0 0 0 0,0 0 0 0 0,0 0 0 0 0,0 0 0 0 0,1 0 1 0 0,1 0 168 0 0,0 1 0 0 0,0-1 1 0 0,0 1-1 0 0,0 0 1 0 0,0 0-1 0 0,0 0 0 0 0,0 1 1 0 0,0-1-1 0 0,0 1 1 0 0,0-1-1 0 0,-1 1 0 0 0,1 0 1 0 0,2 3-1 0 0,9 10 189 0 0,-1 0 0 0 0,-1 1 0 0 0,-1 1 1 0 0,0-1-1 0 0,-1 2 0 0 0,0 0 0 0 0,-2 0 0 0 0,0 1 0 0 0,-1 0 0 0 0,-1 0 0 0 0,5 30 0 0 0,-28-115 1184 0 0,14 23-1860 0 0,1 0 0 0 0,5-51 0 0 0,-1 72-873 0 0,0 0 1 0 0,2 1-1 0 0,1-1 1 0 0,1 1-1 0 0,0 0 0 0 0,12-25 1 0 0,-6 25-857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10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48 330 10138 0 0,'3'0'224'0'0,"0"1"0"0"0,0-1 0 0 0,0 0 0 0 0,-1 1-1 0 0,1 0 1 0 0,0-1 0 0 0,0 1 0 0 0,-1 0 0 0 0,1 1 0 0 0,-1-1-1 0 0,1 0 1 0 0,-1 1 0 0 0,1-1 0 0 0,-1 1 0 0 0,0 0 0 0 0,0 0 0 0 0,0 0-1 0 0,0 0 1 0 0,0 0 0 0 0,0 0 0 0 0,-1 0 0 0 0,1 1 0 0 0,-1-1 0 0 0,1 1-1 0 0,-1-1 1 0 0,0 1 0 0 0,0 0 0 0 0,0-1 0 0 0,0 1 0 0 0,-1 0-1 0 0,1-1 1 0 0,0 4 0 0 0,1 12 232 0 0,0 1 0 0 0,0-1 0 0 0,-4 37 0 0 0,1-25-605 0 0,0 10-1157 0 0,1-33 168 0 0</inkml:trace>
  <inkml:trace contextRef="#ctx0" brushRef="#br0" timeOffset="1">12 26 9218 0 0,'-7'-10'816'0'0,"3"3"-656"0"0,3-2 3793 0 0,2 11-3737 0 0,2 1-24 0 0,0 5-8 0 0,-1 4-1016 0 0,4 4-192 0 0,-1 2-48 0 0,3 3-9 0 0,3 2 833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02.5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 5065 0 0,'1'-2'148'0'0,"0"0"0"0"0,-1 0 0 0 0,1 0 0 0 0,0 0-1 0 0,0 0 1 0 0,0 0 0 0 0,0 1 0 0 0,1-1 0 0 0,-1 0 0 0 0,0 1 0 0 0,1-1 0 0 0,-1 1-1 0 0,1-1 1 0 0,0 1 0 0 0,-1 0 0 0 0,1 0 0 0 0,3-2 0 0 0,32-16 782 0 0,-30 17-801 0 0,0 1 0 0 0,0 0 1 0 0,0 0-1 0 0,0 1 1 0 0,0-1-1 0 0,0 2 0 0 0,0-1 1 0 0,0 1-1 0 0,0 0 1 0 0,-1 0-1 0 0,1 1 1 0 0,0 0-1 0 0,0 0 0 0 0,-1 1 1 0 0,1 0-1 0 0,-1 0 1 0 0,0 0-1 0 0,0 1 0 0 0,0 0 1 0 0,0 0-1 0 0,5 5 1 0 0,0 1-144 0 0,0 0 1 0 0,-1 0 0 0 0,0 1-1 0 0,0 0 1 0 0,-1 1 0 0 0,-1 0-1 0 0,0 0 1 0 0,-1 1 0 0 0,7 15-1 0 0,-2 4-400 0 0,7 34-1 0 0,-9-24-2860 0 0,-7-28 146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10.6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 94 1840 0 0,'-1'-5'533'0'0,"1"0"0"0"0,-1-1 0 0 0,-1 1 0 0 0,1 0 0 0 0,-1 0 0 0 0,0 0 0 0 0,0 0 0 0 0,0 0 0 0 0,-6-8-1 0 0,7 11-123 0 0,0-1-1 0 0,-1 1 1 0 0,0 0-1 0 0,1 0 1 0 0,-1-1-1 0 0,0 1 0 0 0,0 0 1 0 0,0 0-1 0 0,0 1 1 0 0,-1-1-1 0 0,1 0 1 0 0,0 1-1 0 0,-1-1 0 0 0,1 1 1 0 0,-1 0-1 0 0,0 0 1 0 0,1 0-1 0 0,-1 0 1 0 0,-5 0-1 0 0,6 1-271 0 0,0 0-1 0 0,1 1 1 0 0,-1-1 0 0 0,0 1 0 0 0,0-1-1 0 0,1 1 1 0 0,-1 0 0 0 0,0 0 0 0 0,1 0-1 0 0,-1 0 1 0 0,1 0 0 0 0,-1 0 0 0 0,1 0-1 0 0,-1 1 1 0 0,1-1 0 0 0,0 0 0 0 0,0 1-1 0 0,0-1 1 0 0,0 1 0 0 0,0-1 0 0 0,0 1-1 0 0,-1 2 1 0 0,-17 43 219 0 0,14-34-207 0 0,3-7-127 0 0,-37 111-75 0 0,36-105-68 0 0,0 0 0 0 0,1 0 0 0 0,0 0 0 0 0,1 0-1 0 0,0 0 1 0 0,1 0 0 0 0,3 23 0 0 0,-3-33 38 0 0,1 0 0 0 0,-1 1 1 0 0,1-1-1 0 0,0 0 0 0 0,0 0 0 0 0,0 0 1 0 0,0 1-1 0 0,0-1 0 0 0,0 0 0 0 0,1 0 1 0 0,-1-1-1 0 0,0 1 0 0 0,1 0 0 0 0,0 0 1 0 0,-1-1-1 0 0,1 1 0 0 0,0-1 0 0 0,0 1 1 0 0,0-1-1 0 0,0 0 0 0 0,0 0 0 0 0,0 0 1 0 0,0 0-1 0 0,1 0 0 0 0,-1 0 0 0 0,0-1 1 0 0,0 1-1 0 0,1-1 0 0 0,-1 1 0 0 0,0-1 1 0 0,1 0-1 0 0,-1 0 0 0 0,0 0 0 0 0,1 0 1 0 0,-1-1-1 0 0,0 1 0 0 0,1 0 0 0 0,2-2 1 0 0,2 0-202 0 0,-1 1 0 0 0,1-1-1 0 0,-1-1 1 0 0,0 1 0 0 0,0-1 0 0 0,0 0 0 0 0,0-1 0 0 0,0 1 0 0 0,-1-1 0 0 0,1-1 0 0 0,-1 1 0 0 0,7-8 0 0 0,-5 2 125 0 0,0-1 0 0 0,-1-1 0 0 0,0 1 0 0 0,6-19-1 0 0,-9 21 331 0 0,0 0 0 0 0,1 0-1 0 0,0 0 1 0 0,1 1 0 0 0,-1-1-1 0 0,2 1 1 0 0,-1 1-1 0 0,1-1 1 0 0,8-7 0 0 0,-13 14-126 0 0,-1 1 0 0 0,1-1 0 0 0,-1 1 0 0 0,1-1 0 0 0,-1 1 0 0 0,1-1 0 0 0,0 1 1 0 0,-1 0-1 0 0,1 0 0 0 0,0-1 0 0 0,-1 1 0 0 0,1 0 0 0 0,0 0 0 0 0,0 0 1 0 0,-1-1-1 0 0,1 1 0 0 0,0 0 0 0 0,-1 0 0 0 0,1 0 0 0 0,0 0 0 0 0,0 1 0 0 0,-1-1 1 0 0,1 0-1 0 0,0 0 0 0 0,0 0 0 0 0,-1 0 0 0 0,2 1 0 0 0,0 0 51 0 0,-1 1-1 0 0,1-1 0 0 0,-1 0 1 0 0,0 1-1 0 0,0-1 0 0 0,1 0 0 0 0,-1 1 1 0 0,0-1-1 0 0,0 1 0 0 0,1 3 1 0 0,15 46 1564 0 0,-17-48-1518 0 0,6 22 221 0 0,-2 0 0 0 0,0 0 0 0 0,-2 1 0 0 0,-1-1 0 0 0,-2 31 0 0 0,-1-36-1479 0 0,-1-1 0 0 0,-1 0 1 0 0,0 0-1 0 0,-9 23 0 0 0,7-24-4334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11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 39 3225 0 0,'0'-1'213'0'0,"1"0"1"0"0,-1-1-1 0 0,0 1 1 0 0,0 0 0 0 0,0-1-1 0 0,0 1 1 0 0,0-1-1 0 0,-1 1 1 0 0,1 0 0 0 0,0-1-1 0 0,0 1 1 0 0,-1 0-1 0 0,1-1 1 0 0,-1 1 0 0 0,0 0-1 0 0,1 0 1 0 0,-1-1-1 0 0,0 1 1 0 0,0 0 0 0 0,1 0-1 0 0,-1 0 1 0 0,0 0-1 0 0,0 0 1 0 0,0 0 0 0 0,0 0-1 0 0,-1 1 1 0 0,1-1-1 0 0,0 0 1 0 0,0 0 0 0 0,0 1-1 0 0,-1-1 1 0 0,1 1-1 0 0,0-1 1 0 0,-1 1 0 0 0,1 0-1 0 0,0-1 1 0 0,-1 1-1 0 0,1 0 1 0 0,0 0-1 0 0,-1 0 1 0 0,1 0 0 0 0,-1 0-1 0 0,1 0 1 0 0,-3 1-1 0 0,0 0 297 0 0,-1 0 0 0 0,0 1-1 0 0,0-1 1 0 0,0 1 0 0 0,1 0-1 0 0,-1 0 1 0 0,1 1 0 0 0,0 0-1 0 0,-1 0 1 0 0,1 0-1 0 0,-4 4 1 0 0,2-1-411 0 0,1 1-1 0 0,1-1 0 0 0,-1 1 1 0 0,1 0-1 0 0,0 0 1 0 0,0 0-1 0 0,1 1 1 0 0,0-1-1 0 0,1 1 1 0 0,0 0-1 0 0,0 0 1 0 0,0 0-1 0 0,1 0 1 0 0,0 0-1 0 0,1 0 1 0 0,-1 0-1 0 0,3 13 0 0 0,-2-20-172 0 0,0 0-1 0 0,0 0 0 0 0,0 0 0 0 0,1 1 0 0 0,-1-1 1 0 0,0 0-1 0 0,1 0 0 0 0,-1 0 0 0 0,1 0 0 0 0,-1 0 1 0 0,1 0-1 0 0,-1 0 0 0 0,1 0 0 0 0,0 0 0 0 0,0 0 1 0 0,-1-1-1 0 0,1 1 0 0 0,0 0 0 0 0,0 0 1 0 0,0-1-1 0 0,0 1 0 0 0,0 0 0 0 0,0-1 0 0 0,0 1 1 0 0,0-1-1 0 0,0 1 0 0 0,1-1 0 0 0,0 0-146 0 0,0 0-1 0 0,0 0 0 0 0,0 0 1 0 0,0-1-1 0 0,0 1 1 0 0,0-1-1 0 0,0 1 0 0 0,0-1 1 0 0,0 0-1 0 0,0 1 1 0 0,0-1-1 0 0,-1 0 0 0 0,1 0 1 0 0,1-2-1 0 0,7-4-373 0 0,-1-1 0 0 0,0 0 0 0 0,14-18-1 0 0,-22 24 706 0 0,0 1 0 0 0,0 0 0 0 0,0-1 0 0 0,1 1 0 0 0,-1-1 0 0 0,0 1 0 0 0,1 0 0 0 0,-1 0 0 0 0,1 0 0 0 0,-1 0 0 0 0,1 0 0 0 0,-1 0 0 0 0,1 0 0 0 0,0 1-1 0 0,-1-1 1 0 0,1 1 0 0 0,0-1 0 0 0,0 1 0 0 0,0-1 0 0 0,-1 1 0 0 0,1 0 0 0 0,0 0 0 0 0,0 0 0 0 0,3 0 0 0 0,-2 1 68 0 0,0 1 0 0 0,0-1-1 0 0,-1 0 1 0 0,1 1 0 0 0,0 0 0 0 0,-1-1 0 0 0,1 1 0 0 0,-1 0 0 0 0,1 0 0 0 0,-1 1-1 0 0,0-1 1 0 0,0 0 0 0 0,2 4 0 0 0,5 7 280 0 0,-1 1-1 0 0,0-1 1 0 0,-2 2 0 0 0,10 25-1 0 0,-11-27-431 0 0,-1 1 0 0 0,3 22 0 0 0,-7 8-3651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11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1 442 8290 0 0,'17'-18'1207'0'0,"0"-1"1"0"0,-1-1 0 0 0,-1-1 0 0 0,-1 0-1 0 0,17-34 1 0 0,-18 26-1085 0 0,-2 0 1 0 0,0 0-1 0 0,-2-1 1 0 0,-1-1-1 0 0,-1 1 1 0 0,-2-1-1 0 0,2-35 1 0 0,-7 65-123 0 0,0 1 1 0 0,0 0 0 0 0,0-1 0 0 0,1 1-1 0 0,-1-1 1 0 0,0 1 0 0 0,0 0 0 0 0,0-1 0 0 0,0 1-1 0 0,0 0 1 0 0,0-1 0 0 0,0 1 0 0 0,0 0 0 0 0,0-1-1 0 0,0 1 1 0 0,0-1 0 0 0,0 1 0 0 0,0 0 0 0 0,0-1-1 0 0,0 1 1 0 0,0 0 0 0 0,-1-1 0 0 0,1 1-1 0 0,0 0 1 0 0,0-1 0 0 0,0 1 0 0 0,-1 0 0 0 0,1-1-1 0 0,0 1 1 0 0,0 0 0 0 0,-1-1 0 0 0,1 1 0 0 0,0 0-1 0 0,0 0 1 0 0,-1-1 0 0 0,1 1 0 0 0,-10 12 10 0 0,-9 28-22 0 0,18-38 14 0 0,-4 9-45 0 0,0 1 1 0 0,1-1-1 0 0,1 1 1 0 0,0 0-1 0 0,0 0 1 0 0,1 0-1 0 0,0 21 1 0 0,2-27 19 0 0,0 0-1 0 0,1 1 1 0 0,0-1 0 0 0,0 0 0 0 0,1 0 0 0 0,0 0 0 0 0,0 0 0 0 0,0 0 0 0 0,0-1-1 0 0,1 1 1 0 0,0-1 0 0 0,1 0 0 0 0,-1 1 0 0 0,1-1 0 0 0,0-1 0 0 0,0 1 0 0 0,5 4-1 0 0,-4-4-11 0 0,0 0 0 0 0,1-1 0 0 0,-1 1 0 0 0,1-1-1 0 0,0 0 1 0 0,0-1 0 0 0,1 0 0 0 0,-1 0-1 0 0,12 4 1 0 0,-15-6-65 0 0,-1-1 0 0 0,1 0-1 0 0,-1 0 1 0 0,1 0 0 0 0,-1 0 0 0 0,1 0 0 0 0,0 0-1 0 0,-1 0 1 0 0,1-1 0 0 0,-1 0 0 0 0,1 1-1 0 0,-1-1 1 0 0,0 0 0 0 0,1 0 0 0 0,-1 0-1 0 0,0 0 1 0 0,1-1 0 0 0,-1 1 0 0 0,0-1-1 0 0,0 1 1 0 0,0-1 0 0 0,0 0 0 0 0,-1 0-1 0 0,1 0 1 0 0,0 0 0 0 0,-1 0 0 0 0,1 0 0 0 0,-1 0-1 0 0,2-4 1 0 0,21-51-1375 0 0,-19 41 1867 0 0,1 1 0 0 0,1-1-1 0 0,10-16 1 0 0,-15 29-288 0 0,0 0 0 0 0,0 0 0 0 0,0 0 0 0 0,0 1 0 0 0,0-1 0 0 0,1 1 0 0 0,-1-1 0 0 0,1 1 0 0 0,0 0 0 0 0,0 0 0 0 0,-1 0 0 0 0,1 0 0 0 0,0 1 0 0 0,1-1-1 0 0,-1 1 1 0 0,0 0 0 0 0,0 0 0 0 0,1 0 0 0 0,-1 0 0 0 0,5 0 0 0 0,-5 1-11 0 0,1 1 0 0 0,-1 0 0 0 0,0 0-1 0 0,1 0 1 0 0,-1 0 0 0 0,0 0 0 0 0,0 1 0 0 0,0-1-1 0 0,0 1 1 0 0,0 0 0 0 0,0 0 0 0 0,0 0 0 0 0,-1 0-1 0 0,1 0 1 0 0,-1 1 0 0 0,0-1 0 0 0,1 1 0 0 0,-1-1-1 0 0,0 1 1 0 0,-1 0 0 0 0,1 0 0 0 0,0 0 0 0 0,2 6-1 0 0,-1-2 92 0 0,0 0 0 0 0,0 1-1 0 0,0-1 1 0 0,-1 1 0 0 0,0 0-1 0 0,0 0 1 0 0,-1-1-1 0 0,0 1 1 0 0,0 11 0 0 0,-1-19-131 0 0,0 1 1 0 0,1-1-1 0 0,-1 1 0 0 0,0 0 1 0 0,0-1-1 0 0,0 1 1 0 0,0-1-1 0 0,0 1 0 0 0,-1-1 1 0 0,1 1-1 0 0,0-1 1 0 0,0 1-1 0 0,0-1 0 0 0,0 1 1 0 0,-1-1-1 0 0,1 1 1 0 0,0-1-1 0 0,0 1 0 0 0,-1-1 1 0 0,1 0-1 0 0,0 1 1 0 0,-1-1-1 0 0,1 1 0 0 0,0-1 1 0 0,-1 0-1 0 0,1 1 1 0 0,-1-1-1 0 0,1 0 1 0 0,-1 0-1 0 0,1 1 0 0 0,0-1 1 0 0,-1 0-1 0 0,1 0 1 0 0,-1 1-1 0 0,1-1 0 0 0,-1 0 1 0 0,0 0-1 0 0,1 0 1 0 0,-1 0-1 0 0,1 0 0 0 0,-1 0 1 0 0,1 0-1 0 0,-1 0 1 0 0,1 0-1 0 0,-1 0 0 0 0,-1-1 14 0 0,1 1 0 0 0,0-1 0 0 0,0 0 0 0 0,0 1 0 0 0,0-1 0 0 0,0 0 0 0 0,0 0 0 0 0,0 1 0 0 0,0-1 0 0 0,0 0 0 0 0,0 0 0 0 0,0 0 0 0 0,0 0 0 0 0,1 0 0 0 0,-1-1 0 0 0,1 1 0 0 0,-2-2 0 0 0,0-5 30 0 0,0 0 1 0 0,0 1-1 0 0,1-1 0 0 0,0-1 1 0 0,1 1-1 0 0,-1 0 1 0 0,2 0-1 0 0,-1 0 0 0 0,3-12 1 0 0,8-28-1196 0 0,3 5-4718 0 0,0 9-1465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34.5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14283 0 0,'4'19'4126'0'0,"14"53"-2815"0"0,11 45-920 0 0,8 39-5127 0 0,-31-125 2468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35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362 17 6913 0 0,'-2'-2'246'0'0,"0"1"-1"0"0,0-1 0 0 0,0 1 0 0 0,0-1 0 0 0,0 1 0 0 0,0 0 0 0 0,-1 0 0 0 0,1 0 0 0 0,0 0 0 0 0,-1 0 0 0 0,1 1 0 0 0,-1-1 0 0 0,1 1 0 0 0,-1-1 0 0 0,1 1 0 0 0,0 0 0 0 0,-1 0 0 0 0,1 0 0 0 0,-1 0 0 0 0,1 1 0 0 0,-1-1 0 0 0,1 1 0 0 0,-1-1 0 0 0,1 1 1 0 0,0 0-1 0 0,-3 1 0 0 0,-5 1 168 0 0,1 1 0 0 0,0 0 1 0 0,0 1-1 0 0,0 0 1 0 0,-11 9-1 0 0,3 0-110 0 0,1 1 0 0 0,0 1 0 0 0,1 0 0 0 0,1 1 0 0 0,1 1 0 0 0,-15 23 0 0 0,9-8-240 0 0,2 0 0 0 0,-25 68 0 0 0,33-73-245 0 0,2 1 0 0 0,1 0 1 0 0,1 1-1 0 0,2-1 0 0 0,1 1 0 0 0,1 0 1 0 0,6 54-1 0 0,3-23-688 0 0,2-1 1 0 0,33 105 0 0 0,-33-133 22 0 0,1 1 0 0 0,2-2 0 0 0,1 0 0 0 0,2 0 0 0 0,26 40 0 0 0,-34-60 529 0 0,1 0 1 0 0,0-1 0 0 0,1 0 0 0 0,0 0 0 0 0,0-1-1 0 0,1 0 1 0 0,0-1 0 0 0,1 0 0 0 0,-1-1 0 0 0,1 0 0 0 0,1-1-1 0 0,0 0 1 0 0,-1-1 0 0 0,2-1 0 0 0,-1 0 0 0 0,16 3-1 0 0,-16-5 274 0 0,-1 0-1 0 0,1-1 0 0 0,0-1 0 0 0,0 0 0 0 0,-1 0 0 0 0,1-1 1 0 0,0-1-1 0 0,-1 0 0 0 0,1-1 0 0 0,-1 0 0 0 0,0-1 0 0 0,0-1 0 0 0,16-7 1 0 0,-16 5 454 0 0,-1 0 1 0 0,0-1 0 0 0,-1 0-1 0 0,0-1 1 0 0,0 0-1 0 0,0 0 1 0 0,-1-1 0 0 0,-1-1-1 0 0,0 1 1 0 0,0-1 0 0 0,-1-1-1 0 0,10-20 1 0 0,-6 5 671 0 0,-1 0 0 0 0,-2-1-1 0 0,0 0 1 0 0,-2 0 0 0 0,-1 0 0 0 0,-1-1 0 0 0,-1-52 0 0 0,-4 9 994 0 0,-23-139 0 0 0,-18 15-905 0 0,34 170-1066 0 0,-1 0 0 0 0,-1 0 0 0 0,-2 0-1 0 0,0 2 1 0 0,-19-28 0 0 0,27 46-96 0 0,0 0 0 0 0,-1 0 0 0 0,0 1 0 0 0,0-1 0 0 0,0 1 0 0 0,-1 1 1 0 0,0-1-1 0 0,0 1 0 0 0,0 0 0 0 0,0 0 0 0 0,-1 1 0 0 0,1 0 0 0 0,-1 0 0 0 0,0 0 0 0 0,0 1 0 0 0,0 0 0 0 0,-13-2 1 0 0,11 4-80 0 0,0-1 0 0 0,0 1 0 0 0,0 1 1 0 0,0 0-1 0 0,0 0 0 0 0,0 1 1 0 0,0 0-1 0 0,0 0 0 0 0,0 1 1 0 0,1 0-1 0 0,-1 1 0 0 0,1 0 0 0 0,-15 9 1 0 0,-14 14-1841 0 0,-1 7-5482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35.5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 7370 0 0,'1'-2'145'0'0,"0"1"1"0"0,-1 0-1 0 0,1 0 1 0 0,0-1 0 0 0,0 1-1 0 0,1 0 1 0 0,-1 0 0 0 0,0 0-1 0 0,0 0 1 0 0,0 0-1 0 0,1 1 1 0 0,-1-1 0 0 0,0 0-1 0 0,1 0 1 0 0,-1 1 0 0 0,0-1-1 0 0,1 1 1 0 0,-1-1-1 0 0,1 1 1 0 0,-1 0 0 0 0,1 0-1 0 0,-1 0 1 0 0,1-1-1 0 0,0 1 1 0 0,-1 1 0 0 0,2-1-1 0 0,2 0 23 0 0,-1 0 0 0 0,0 1-1 0 0,1-1 1 0 0,-1 1 0 0 0,0 0 0 0 0,1 0-1 0 0,-1 0 1 0 0,5 3 0 0 0,-4-1-118 0 0,-1 1-1 0 0,1 0 1 0 0,-1 0 0 0 0,1 0 0 0 0,-1 0-1 0 0,0 1 1 0 0,-1 0 0 0 0,1 0 0 0 0,-1 0 0 0 0,0 0-1 0 0,0 0 1 0 0,0 1 0 0 0,-1-1 0 0 0,0 1-1 0 0,0-1 1 0 0,0 1 0 0 0,-1 0 0 0 0,0 0 0 0 0,0 0-1 0 0,0 6 1 0 0,1 14-114 0 0,-2 0 1 0 0,0-1-1 0 0,-6 33 1 0 0,0-16 201 0 0,3-29 88 0 0,1 1 0 0 0,0-1 0 0 0,1 1 0 0 0,1 19 0 0 0,0-33-150 0 0,1 0 1 0 0,-1 1-1 0 0,1-1 1 0 0,-1 1-1 0 0,0-1 0 0 0,1 0 1 0 0,-1 1-1 0 0,1-1 1 0 0,-1 0-1 0 0,1 1 0 0 0,-1-1 1 0 0,1 0-1 0 0,-1 0 1 0 0,1 1-1 0 0,-1-1 1 0 0,1 0-1 0 0,-1 0 0 0 0,1 0 1 0 0,-1 0-1 0 0,1 0 1 0 0,-1 0-1 0 0,1 0 0 0 0,-1 0 1 0 0,1 0-1 0 0,0 0 1 0 0,-1 0-1 0 0,1 0 1 0 0,-1 0-1 0 0,1 0 0 0 0,-1-1 1 0 0,1 1-1 0 0,-1 0 1 0 0,1 0-1 0 0,0-1 1 0 0,27-9 734 0 0,-21 8-568 0 0,10-4-142 0 0,0 1 0 0 0,0 0 1 0 0,1 1-1 0 0,0 2 0 0 0,31-2 1 0 0,-25 4-1152 0 0,0 2-1 0 0,0 0 1 0 0,42 11 0 0 0,-39-7 668 0 0,-3-2 273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35.8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617 207 10138 0 0,'-26'-30'1410'0'0,"0"2"-1"0"0,-3 0 1 0 0,-58-45 0 0 0,78 67-1205 0 0,0 0 1 0 0,-1 1-1 0 0,1 0 1 0 0,-1 0-1 0 0,0 1 1 0 0,-1 0-1 0 0,1 1 1 0 0,0 0-1 0 0,-1 1 1 0 0,0 0-1 0 0,0 1 1 0 0,1 0-1 0 0,-1 0 1 0 0,0 1-1 0 0,0 1 1 0 0,0 0-1 0 0,0 0 1 0 0,1 1-1 0 0,-12 3 1 0 0,12-1-125 0 0,0 0 0 0 0,0 0-1 0 0,0 1 1 0 0,0 0 0 0 0,1 0 0 0 0,0 1 0 0 0,0 0 0 0 0,0 1 0 0 0,1 0-1 0 0,0 1 1 0 0,-11 12 0 0 0,9-7-56 0 0,0 1-1 0 0,1 1 1 0 0,0-1 0 0 0,1 2 0 0 0,1-1-1 0 0,-9 29 1 0 0,4-1-44 0 0,3 0 0 0 0,1 1 0 0 0,2 0 0 0 0,1 80 0 0 0,6-38-363 0 0,4 0 0 0 0,4-1-1 0 0,4 0 1 0 0,28 98 0 0 0,-35-158-327 0 0,2-1 0 0 0,0 0 0 0 0,2-1 1 0 0,1 0-1 0 0,23 37 0 0 0,-27-51 288 0 0,0 1 1 0 0,0-2 0 0 0,1 1-1 0 0,0-1 1 0 0,0 0 0 0 0,1 0-1 0 0,0-1 1 0 0,0-1 0 0 0,1 1-1 0 0,0-2 1 0 0,0 1 0 0 0,0-1-1 0 0,1-1 1 0 0,20 7 0 0 0,-19-8 66 0 0,1-1 0 0 0,-1 1 1 0 0,1-2-1 0 0,0 0 0 0 0,-1-1 1 0 0,1 0-1 0 0,0 0 0 0 0,0-2 1 0 0,19-3-1 0 0,-24 2 483 0 0,1 0 1 0 0,-1 0 0 0 0,1-1-1 0 0,-1 0 1 0 0,0 0 0 0 0,-1-1-1 0 0,1 0 1 0 0,-1 0 0 0 0,0-1-1 0 0,0 0 1 0 0,-1 0 0 0 0,1 0-1 0 0,-1-1 1 0 0,6-9-1 0 0,13-21 1645 0 0,-2-1 0 0 0,-1-1 0 0 0,-2-1 0 0 0,16-44 0 0 0,-17 28-146 0 0,-2-1 0 0 0,16-94 0 0 0,-22 62-1208 0 0,-4 1-1 0 0,-3-1 1 0 0,-4 0-1 0 0,-14-99 1 0 0,12 175-414 0 0,0-1-1 0 0,0 1 1 0 0,-2-1 0 0 0,1 1 0 0 0,-2 0 0 0 0,0 1-1 0 0,0-1 1 0 0,-8-12 0 0 0,10 21-31 0 0,1 0 0 0 0,-1 0 0 0 0,0 0 0 0 0,-1 0 1 0 0,1 0-1 0 0,-1 1 0 0 0,1-1 0 0 0,-1 1 0 0 0,0 0 0 0 0,-1 0 0 0 0,1 0 0 0 0,0 1 1 0 0,-1 0-1 0 0,1 0 0 0 0,-1 0 0 0 0,0 0 0 0 0,0 1 0 0 0,1-1 0 0 0,-1 1 0 0 0,0 1 0 0 0,0-1 1 0 0,0 1-1 0 0,0-1 0 0 0,0 1 0 0 0,-6 1 0 0 0,-16 6-1723 0 0,-1 4-5599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47.6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94 8754 0 0,'-2'-8'730'0'0,"1"1"-112"0"0,-1-1 1 0 0,0 1-1 0 0,0 0 0 0 0,0 0 0 0 0,-1 0 1 0 0,0 0-1 0 0,0 0 0 0 0,-1 0 0 0 0,0 1 1 0 0,-6-7-1 0 0,10 13-560 0 0,0-1 0 0 0,0 1 0 0 0,-1 0 0 0 0,1 0 1 0 0,0-1-1 0 0,0 1 0 0 0,-1 0 0 0 0,1 0 0 0 0,0 0 0 0 0,-1 0 1 0 0,1-1-1 0 0,0 1 0 0 0,-1 0 0 0 0,1 0 0 0 0,0 0 0 0 0,-1 0 0 0 0,1 0 1 0 0,0 0-1 0 0,-1 0 0 0 0,1 0 0 0 0,0 0 0 0 0,-1 0 0 0 0,1 0 1 0 0,0 0-1 0 0,-1 0 0 0 0,1 0 0 0 0,0 0 0 0 0,-1 1 0 0 0,1-1 1 0 0,0 0-1 0 0,-1 0 0 0 0,1 0 0 0 0,0 0 0 0 0,0 1 0 0 0,-1-1 0 0 0,1 0 1 0 0,0 0-1 0 0,-1 1 0 0 0,-6 16 1051 0 0,2 21-89 0 0,-6 346 158 0 0,4-83-577 0 0,3-226-847 0 0,0-40-175 0 0,2 0 0 0 0,2 1 0 0 0,1-1 0 0 0,9 58 0 0 0,-10-92 351 0 0,0-1 1 0 0,-1 0 0 0 0,1 0 0 0 0,0 0-1 0 0,0 1 1 0 0,0-1 0 0 0,0 0 0 0 0,0 0-1 0 0,0 0 1 0 0,0 1 0 0 0,0-1 0 0 0,0 0-1 0 0,0 0 1 0 0,0 0 0 0 0,0 1 0 0 0,1-1-1 0 0,-1 0 1 0 0,0 0 0 0 0,0 0 0 0 0,0 0 0 0 0,0 1-1 0 0,0-1 1 0 0,0 0 0 0 0,0 0 0 0 0,2 2-762 0 0,-2-2 761 0 0,1 0 1 0 0,-1 0 0 0 0,0 0 0 0 0,0 0-1 0 0,0 0 1 0 0,1 0 0 0 0,-1 0 0 0 0,0 0-1 0 0,0 0 1 0 0,0 0 0 0 0,1 0 0 0 0,-1 0-1 0 0,0 0 1 0 0,0 0 0 0 0,0 0 0 0 0,1 0-1 0 0,-1 0 1 0 0,0-1 0 0 0,0 1 0 0 0,0 0-1 0 0,0 0 1 0 0,1 0 0 0 0,-1 0 0 0 0,1-1-208 0 0,4-13-2668 0 0,-5-3 2260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48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37 106 5529 0 0,'-1'1'232'0'0,"0"-1"-1"0"0,0 1 1 0 0,0-1-1 0 0,0 1 0 0 0,0-1 1 0 0,0 1-1 0 0,0-1 1 0 0,0 0-1 0 0,0 0 1 0 0,-1 0-1 0 0,1 1 1 0 0,0-1-1 0 0,0 0 1 0 0,0-1-1 0 0,0 1 0 0 0,-1 0 1 0 0,1 0-1 0 0,0 0 1 0 0,0-1-1 0 0,0 1 1 0 0,0 0-1 0 0,0-1 1 0 0,0 1-1 0 0,0-1 1 0 0,0 1-1 0 0,0-1 0 0 0,0 0 1 0 0,-2 0-1 0 0,3 0-98 0 0,-1 0 0 0 0,1 0 0 0 0,-1 0-1 0 0,1 0 1 0 0,0 0 0 0 0,-1 0 0 0 0,1 0-1 0 0,0 0 1 0 0,-1 0 0 0 0,1 0-1 0 0,0 0 1 0 0,0 0 0 0 0,0 0 0 0 0,0 0-1 0 0,0 0 1 0 0,0 0 0 0 0,0 0 0 0 0,0 0-1 0 0,1 0 1 0 0,-1 0 0 0 0,0 0 0 0 0,1 0-1 0 0,-1 0 1 0 0,0 0 0 0 0,1 0-1 0 0,-1 0 1 0 0,1 1 0 0 0,0-1 0 0 0,-1 0-1 0 0,1 0 1 0 0,1-1 0 0 0,2-3 73 0 0,1 1 1 0 0,-1-1 0 0 0,1 1-1 0 0,0 0 1 0 0,1 0-1 0 0,-1 1 1 0 0,1-1 0 0 0,-1 1-1 0 0,1 0 1 0 0,0 1-1 0 0,0 0 1 0 0,0 0 0 0 0,1 0-1 0 0,-1 0 1 0 0,0 1-1 0 0,1 0 1 0 0,-1 1-1 0 0,1-1 1 0 0,-1 1 0 0 0,1 0-1 0 0,6 2 1 0 0,-6 6-68 0 0,-7-8-124 0 0,0 1-1 0 0,0-1 1 0 0,0 1 0 0 0,1-1 0 0 0,-1 0-1 0 0,0 1 1 0 0,0-1 0 0 0,1 1 0 0 0,-1-1-1 0 0,0 1 1 0 0,0-1 0 0 0,1 0-1 0 0,-1 1 1 0 0,1-1 0 0 0,-1 0 0 0 0,0 1-1 0 0,1-1 1 0 0,-1 0 0 0 0,1 1 0 0 0,-1-1-1 0 0,0 0 1 0 0,1 0 0 0 0,-1 0 0 0 0,1 1-1 0 0,-1-1 1 0 0,1 0 0 0 0,-1 0-1 0 0,1 0 1 0 0,-1 0 0 0 0,1 0 0 0 0,-1 0-1 0 0,1 0 1 0 0,-1 0 0 0 0,1 0 0 0 0,-1 0-1 0 0,2-1 1 0 0,39-10 175 0 0,1 2-1 0 0,0 2 1 0 0,51-3 0 0 0,-87 10-180 0 0,0 0 0 0 0,0 1 1 0 0,1 0-1 0 0,-1 0 0 0 0,0 1 0 0 0,0 0 1 0 0,0 0-1 0 0,-1 0 0 0 0,1 0 1 0 0,0 1-1 0 0,-1 0 0 0 0,0 1 0 0 0,1-1 1 0 0,-1 1-1 0 0,-1 0 0 0 0,1 0 0 0 0,0 0 1 0 0,-1 1-1 0 0,0-1 0 0 0,0 1 1 0 0,-1 0-1 0 0,1 1 0 0 0,-1-1 0 0 0,4 10 1 0 0,-2-6-61 0 0,0 1 1 0 0,-1 0 0 0 0,0 0 0 0 0,-1 0 0 0 0,0 1-1 0 0,-1-1 1 0 0,0 1 0 0 0,-1 0 0 0 0,0-1 0 0 0,-1 1-1 0 0,0 0 1 0 0,0-1 0 0 0,-4 20 0 0 0,-1-13 1 0 0,-1-1-1 0 0,0 1 1 0 0,-2-1 0 0 0,1-1 0 0 0,-2 0 0 0 0,-18 25 0 0 0,19-29 24 0 0,0-1 0 0 0,-1 1 1 0 0,-1-1-1 0 0,1-1 0 0 0,-2 0 1 0 0,1-1-1 0 0,-1 0 1 0 0,-1 0-1 0 0,-13 7 0 0 0,8-10-117 0 0,0-1 1 0 0,0 0-1 0 0,-1-1 0 0 0,1 0 0 0 0,-1-2 1 0 0,1 0-1 0 0,-34-3 0 0 0,8 1-1433 0 0,-19-4-2711 0 0,48 5 3242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48.9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31 11522 0 0,'1'-9'73'0'0,"3"-13"6654"0"0,-2 33-4817 0 0,1 49-1052 0 0,-7 101 1 0 0,-1-81-843 0 0,-1 84-423 0 0,23 263 0 0 0,-8-379-2705 0 0,-5-29-3533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02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0 432 4609 0 0,'6'-4'292'0'0,"-1"1"0"0"0,0-1-1 0 0,-1 0 1 0 0,1 0 0 0 0,-1-1 0 0 0,1 1 0 0 0,-1-1-1 0 0,-1 0 1 0 0,5-6 0 0 0,0 0-61 0 0,4-5 168 0 0,-1-1 1 0 0,0 0-1 0 0,-1-1 0 0 0,-1-1 1 0 0,0 1-1 0 0,-2-1 1 0 0,7-25-1 0 0,-7 13-853 0 0,-1 1 0 0 0,-2-1 0 0 0,-1-1 0 0 0,-1-32 0 0 0,-2 63 422 0 0,0 1-1 0 0,0-1 1 0 0,0 0-1 0 0,0 1 1 0 0,0-1-1 0 0,0 0 1 0 0,0 0-1 0 0,0 1 0 0 0,0-1 1 0 0,0 0-1 0 0,0 1 1 0 0,-1-1-1 0 0,1 0 1 0 0,0 1-1 0 0,0-1 1 0 0,-1 0-1 0 0,1 1 1 0 0,-1-1-1 0 0,1 1 1 0 0,0-1-1 0 0,-1 1 1 0 0,0-1-1 0 0,-10 4-304 0 0,8-1 374 0 0,1 0 0 0 0,0 0 0 0 0,0 0-1 0 0,0 0 1 0 0,1 0 0 0 0,-1 0 0 0 0,1 1-1 0 0,-1-1 1 0 0,-1 5 0 0 0,0 7 278 0 0,0-1 0 0 0,1 1 0 0 0,0-1 0 0 0,1 1 0 0 0,1 0 0 0 0,1 15 0 0 0,0-22-101 0 0,-1 1 0 0 0,1-1 0 0 0,1 0 0 0 0,-1 1 1 0 0,1-1-1 0 0,1 0 0 0 0,-1 0 0 0 0,1 0 0 0 0,1 0 0 0 0,-1 0 0 0 0,1-1 1 0 0,7 10-1 0 0,-7-12-205 0 0,0-1 1 0 0,1 0 0 0 0,-1 0 0 0 0,0 0-1 0 0,1-1 1 0 0,-1 1 0 0 0,1-1-1 0 0,0 0 1 0 0,0-1 0 0 0,0 1 0 0 0,0-1-1 0 0,0 0 1 0 0,0 0 0 0 0,0 0-1 0 0,0-1 1 0 0,1 0 0 0 0,-1 0-1 0 0,0 0 1 0 0,0-1 0 0 0,0 0 0 0 0,9-2-1 0 0,-10 2-403 0 0,1 0 0 0 0,-1-1 0 0 0,0 1 0 0 0,1-1 0 0 0,-1 0 0 0 0,0 0 0 0 0,0-1 0 0 0,0 1 0 0 0,-1-1 0 0 0,1 0 0 0 0,-1 0 0 0 0,1 0 0 0 0,-1 0 0 0 0,0-1 0 0 0,4-5 0 0 0,3-10-2589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49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30 4145 0 0,'-1'-1'307'0'0,"0"0"0"0"0,0 0 0 0 0,0 0 1 0 0,0 0-1 0 0,1 0 0 0 0,-1 0 0 0 0,0 0 0 0 0,1 0 0 0 0,-1 0 0 0 0,1 0 1 0 0,-1-1-1 0 0,1 1 0 0 0,0 0 0 0 0,-1 0 0 0 0,1 0 0 0 0,0-1 1 0 0,0 1-1 0 0,0-2 0 0 0,0 3-245 0 0,0-1 1 0 0,1 1 0 0 0,-1 0-1 0 0,0-1 1 0 0,1 1 0 0 0,-1-1-1 0 0,0 1 1 0 0,1 0-1 0 0,-1-1 1 0 0,1 1 0 0 0,-1 0-1 0 0,1-1 1 0 0,-1 1 0 0 0,1 0-1 0 0,-1 0 1 0 0,1-1-1 0 0,-1 1 1 0 0,1 0 0 0 0,-1 0-1 0 0,1 0 1 0 0,-1 0-1 0 0,1 0 1 0 0,-1 0 0 0 0,1 0-1 0 0,0 0 1 0 0,-1 0 0 0 0,1 0-1 0 0,-1 0 1 0 0,1 0-1 0 0,-1 0 1 0 0,1 0 0 0 0,-1 0-1 0 0,1 1 1 0 0,-1-1 0 0 0,1 0-1 0 0,-1 0 1 0 0,1 1-1 0 0,-1-1 1 0 0,1 0 0 0 0,-1 1-1 0 0,0-1 1 0 0,1 0-1 0 0,0 1 1 0 0,35 19 370 0 0,-1 2 1 0 0,0 1-1 0 0,-2 2 0 0 0,-1 1 0 0 0,-1 2 1 0 0,-1 1-1 0 0,37 46 0 0 0,-54-59-405 0 0,-1 0 0 0 0,0 1 0 0 0,-1 0 0 0 0,0 1 0 0 0,-2 0 0 0 0,0 1 0 0 0,7 22 0 0 0,-13-31 1 0 0,0 0 0 0 0,-2 1 0 0 0,1-1 0 0 0,-1 1-1 0 0,0-1 1 0 0,-1 1 0 0 0,-1-1 0 0 0,1 1 0 0 0,-2-1 0 0 0,1 0 0 0 0,-1 1 0 0 0,-1-1 0 0 0,0 0 0 0 0,-1 0 0 0 0,-8 17 0 0 0,6-15 47 0 0,0 0-1 0 0,-1 0 1 0 0,-1-1-1 0 0,0 0 1 0 0,-1 0-1 0 0,0-1 1 0 0,0 0-1 0 0,-1 0 1 0 0,0-1-1 0 0,-20 12 1 0 0,22-16-689 0 0,-1 0 1 0 0,1-1-1 0 0,-1 0 1 0 0,-1-1-1 0 0,-15 5 0 0 0,10-6-4597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49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 15 9674 0 0,'-2'-2'293'0'0,"0"1"0"0"0,0-1 0 0 0,0 1 0 0 0,0 0 1 0 0,0 0-1 0 0,0 0 0 0 0,0 0 0 0 0,0 0 0 0 0,0 0 0 0 0,-1 1 0 0 0,1-1 0 0 0,0 1 0 0 0,-1-1 0 0 0,1 1 1 0 0,0 0-1 0 0,-1 0 0 0 0,1 0 0 0 0,0 0 0 0 0,-1 0 0 0 0,1 1 0 0 0,0-1 0 0 0,0 1 0 0 0,-1-1 0 0 0,1 1 1 0 0,0 0-1 0 0,0 0 0 0 0,-3 2 0 0 0,-1-1-71 0 0,1 1 1 0 0,0 1-1 0 0,0-1 1 0 0,0 1-1 0 0,0 0 1 0 0,1 0-1 0 0,-1 0 1 0 0,1 1-1 0 0,-5 6 1 0 0,2 1-126 0 0,0 0 0 0 0,2 0 0 0 0,-1 1 0 0 0,2-1 0 0 0,-1 1 0 0 0,2 0 1 0 0,0 1-1 0 0,0-1 0 0 0,2 0 0 0 0,-1 1 0 0 0,2-1 0 0 0,1 26 0 0 0,-1-30-99 0 0,1 0 0 0 0,0 0 0 0 0,1 0-1 0 0,0 0 1 0 0,0 0 0 0 0,1 0 0 0 0,0 0-1 0 0,1-1 1 0 0,-1 0 0 0 0,2 0 0 0 0,-1 0-1 0 0,1 0 1 0 0,0 0 0 0 0,1-1 0 0 0,0 0-1 0 0,0 0 1 0 0,1-1 0 0 0,-1 0 0 0 0,15 10-1 0 0,-18-14-37 0 0,0 0 0 0 0,0-1 0 0 0,0 1-1 0 0,1-1 1 0 0,-1 0 0 0 0,1 0 0 0 0,-1 0 0 0 0,1 0-1 0 0,-1 0 1 0 0,1-1 0 0 0,0 0 0 0 0,-1 0 0 0 0,1 0-1 0 0,0 0 1 0 0,-1 0 0 0 0,1-1 0 0 0,-1 0 0 0 0,5 0 0 0 0,-2-2-287 0 0,-1 1 1 0 0,1-1 0 0 0,0 0-1 0 0,-1 0 1 0 0,0-1 0 0 0,0 0 0 0 0,0 0-1 0 0,0 0 1 0 0,7-8 0 0 0,4-8-1917 0 0,-1-1 1 0 0,0-1 0 0 0,22-46 0 0 0,-36 65 2013 0 0,36-80-2089 0 0,-28 59 3074 0 0,0 1 1 0 0,2 1-1 0 0,1 0 1 0 0,21-31-1 0 0,-32 52-477 0 0,0-1 0 0 0,0 1-1 0 0,0-1 1 0 0,1 1 0 0 0,-1 0-1 0 0,0 0 1 0 0,1-1 0 0 0,-1 1-1 0 0,1 0 1 0 0,-1 0 0 0 0,1 1-1 0 0,-1-1 1 0 0,1 0 0 0 0,3-1 0 0 0,-4 2-87 0 0,-1 0 1 0 0,1 0 0 0 0,0 0-1 0 0,0 1 1 0 0,0-1 0 0 0,0 0-1 0 0,-1 0 1 0 0,1 0 0 0 0,0 1-1 0 0,0-1 1 0 0,0 0 0 0 0,-1 1-1 0 0,1-1 1 0 0,0 0 0 0 0,-1 1-1 0 0,1-1 1 0 0,0 1 0 0 0,-1-1-1 0 0,1 1 1 0 0,0 0 0 0 0,-1-1 0 0 0,1 2-1 0 0,3 4 351 0 0,-1 0 0 0 0,1 0 0 0 0,-2 0 0 0 0,1 1 0 0 0,3 13 0 0 0,-6-20-549 0 0,28 120 1028 0 0,-24-90-1484 0 0,2-1 1 0 0,2 1-1 0 0,0-1 0 0 0,2-1 1 0 0,16 32-1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50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0 14283 0 0,'-4'3'1400'0'0,"4"-2"-1248"0"0,0 1-152 0 0,1-2 0 0 0,2 1 0 0 0,-1 1 192 0 0,4 1 0 0 0,4 4 9 0 0,3 2-1 0 0,3 2-457 0 0,1 4-87 0 0,1-1-16 0 0,3 2-8 0 0,0 2 272 0 0,1-2 96 0 0,-3-1 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50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0 136 10594 0 0,'1'-5'298'0'0,"0"0"0"0"0,0 1 0 0 0,0-1-1 0 0,1 0 1 0 0,-1 1 0 0 0,1-1 0 0 0,0 1-1 0 0,1 0 1 0 0,-1 0 0 0 0,1-1 0 0 0,0 1-1 0 0,0 1 1 0 0,5-6 0 0 0,-7 8-184 0 0,1-1 0 0 0,-1 1 0 0 0,1 0 0 0 0,0 0 0 0 0,0 0 0 0 0,-1 0 1 0 0,1 1-1 0 0,0-1 0 0 0,0 0 0 0 0,0 1 0 0 0,0-1 0 0 0,0 1 0 0 0,0 0 0 0 0,0 0 0 0 0,0-1 0 0 0,0 1 0 0 0,0 1 1 0 0,0-1-1 0 0,0 0 0 0 0,0 0 0 0 0,0 1 0 0 0,0-1 0 0 0,0 1 0 0 0,0 0 0 0 0,0-1 0 0 0,0 1 0 0 0,-1 0 0 0 0,1 0 0 0 0,0 0 1 0 0,-1 0-1 0 0,1 1 0 0 0,0-1 0 0 0,-1 0 0 0 0,2 3 0 0 0,7 6 578 0 0,0 0-1 0 0,14 21 1 0 0,-19-23-408 0 0,1 0 0 0 0,1 0 1 0 0,0 0-1 0 0,0-1 0 0 0,0 0 1 0 0,14 10-1 0 0,-25-66-106 0 0,2 29-165 0 0,0 6-248 0 0,2-1 1 0 0,0 1 0 0 0,0 0 0 0 0,5-25 0 0 0,0 15-811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51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73 5985 0 0,'-4'-9'-66'0'0,"-14"-33"3236"0"0,18 40-2898 0 0,-1 1 0 0 0,0-1 0 0 0,0 1-1 0 0,0 0 1 0 0,0 0 0 0 0,0-1 0 0 0,0 1 0 0 0,0 0-1 0 0,0 0 1 0 0,-1 0 0 0 0,1 0 0 0 0,0 0 0 0 0,-1 1 0 0 0,1-1-1 0 0,0 0 1 0 0,-1 0 0 0 0,1 1 0 0 0,-1-1 0 0 0,1 1-1 0 0,-1 0 1 0 0,0-1 0 0 0,1 1 0 0 0,-4 0 0 0 0,4 0-101 0 0,-1 1 1 0 0,1-1 0 0 0,-1 1-1 0 0,1-1 1 0 0,0 1-1 0 0,-1 0 1 0 0,1 0 0 0 0,0 0-1 0 0,0 0 1 0 0,-1-1 0 0 0,1 2-1 0 0,0-1 1 0 0,0 0 0 0 0,0 0-1 0 0,0 0 1 0 0,0 0-1 0 0,1 1 1 0 0,-1-1 0 0 0,0 0-1 0 0,1 1 1 0 0,-1-1 0 0 0,0 0-1 0 0,1 1 1 0 0,0-1-1 0 0,-1 3 1 0 0,-7 41 572 0 0,7-38-456 0 0,-2 19-261 0 0,0 0 0 0 0,2 1 0 0 0,4 44 0 0 0,-2-63-42 0 0,0-1 0 0 0,0 1 0 0 0,1 0-1 0 0,0-1 1 0 0,0 0 0 0 0,0 1 0 0 0,1-1 0 0 0,0 0 0 0 0,1 0-1 0 0,-1-1 1 0 0,2 1 0 0 0,-1-1 0 0 0,0 1 0 0 0,1-1-1 0 0,0-1 1 0 0,1 1 0 0 0,7 6 0 0 0,-11-11-34 0 0,-1 0 1 0 0,1 0-1 0 0,-1 0 1 0 0,1 0 0 0 0,-1-1-1 0 0,1 1 1 0 0,0 0-1 0 0,0-1 1 0 0,-1 1-1 0 0,1-1 1 0 0,0 0-1 0 0,0 1 1 0 0,-1-1 0 0 0,1 0-1 0 0,0 0 1 0 0,0 0-1 0 0,0 0 1 0 0,-1-1-1 0 0,1 1 1 0 0,0 0-1 0 0,0-1 1 0 0,-1 1 0 0 0,3-2-1 0 0,0 0-105 0 0,-1 0 0 0 0,0 0-1 0 0,0-1 1 0 0,1 1 0 0 0,-2-1 0 0 0,1 0 0 0 0,0 0-1 0 0,-1 0 1 0 0,1 0 0 0 0,2-4 0 0 0,3-8-284 0 0,-1 1 0 0 0,0-1 1 0 0,-1 0-1 0 0,5-18 0 0 0,-2-4 242 0 0,-8 27 433 0 0,1 1 0 0 0,1 0 0 0 0,-1 0 0 0 0,1 0 0 0 0,1 0 0 0 0,5-12 0 0 0,-9 21-187 0 0,0 0 0 0 0,1 0 0 0 0,-1 0 0 0 0,0-1 0 0 0,0 1 0 0 0,0 0 0 0 0,0 0 0 0 0,1 0 0 0 0,-1 0 0 0 0,0 0 0 0 0,0-1 0 0 0,0 1 0 0 0,1 0 0 0 0,-1 0 0 0 0,0 0 0 0 0,0 0 0 0 0,1 0 1 0 0,-1 0-1 0 0,0 0 0 0 0,0 0 0 0 0,0 0 0 0 0,1 0 0 0 0,-1 0 0 0 0,0 0 0 0 0,0 0 0 0 0,1 0 0 0 0,-1 0 0 0 0,0 0 0 0 0,0 0 0 0 0,1 0 0 0 0,-1 0 0 0 0,0 0 0 0 0,0 0 0 0 0,0 0 0 0 0,1 0 0 0 0,-1 0 0 0 0,0 0 0 0 0,0 1 0 0 0,1-1 0 0 0,-1 0 0 0 0,10 12 867 0 0,6 16-315 0 0,-16-26-493 0 0,21 46 529 0 0,-11-23-269 0 0,25 44 0 0 0,-32-63-412 0 0,1 0 1 0 0,0-1-1 0 0,0 1 1 0 0,1-1-1 0 0,-1 0 1 0 0,1 0-1 0 0,1-1 1 0 0,-1 1-1 0 0,0-1 1 0 0,1 0-1 0 0,0-1 1 0 0,8 5-1 0 0,-12-7-92 0 0,1-1 0 0 0,-1 1 0 0 0,0-1 0 0 0,1 1 0 0 0,-1-1 0 0 0,0 0 0 0 0,1 0-1 0 0,-1 0 1 0 0,1 0 0 0 0,-1 0 0 0 0,0-1 0 0 0,1 1 0 0 0,-1-1 0 0 0,0 1 0 0 0,0-1-1 0 0,1 0 1 0 0,-1 0 0 0 0,0 0 0 0 0,0 0 0 0 0,0 0 0 0 0,0 0 0 0 0,0-1 0 0 0,0 1 0 0 0,0-1-1 0 0,-1 0 1 0 0,1 1 0 0 0,0-1 0 0 0,-1 0 0 0 0,0 0 0 0 0,3-3 0 0 0,4-8-544 0 0,0 0 0 0 0,-1 0 0 0 0,10-25-1 0 0,-10 20 393 0 0,5-10-203 0 0,-1 1-269 0 0,18-31 0 0 0,-26 52 830 0 0,1 1-1 0 0,-1-1 1 0 0,1 1-1 0 0,0 0 0 0 0,1 0 1 0 0,-1 1-1 0 0,1-1 1 0 0,0 1-1 0 0,0 0 0 0 0,0 0 1 0 0,8-5-1 0 0,-11 9 83 0 0,-1-1 0 0 0,1 1 0 0 0,-1-1 0 0 0,1 1 0 0 0,-1-1 0 0 0,1 1 0 0 0,0 0 0 0 0,-1 0 0 0 0,1 0 0 0 0,0 0 0 0 0,-1 0 0 0 0,1 0 0 0 0,-1 0 0 0 0,1 0 0 0 0,0 1 0 0 0,-1-1 0 0 0,1 1 0 0 0,-1-1 0 0 0,1 1 0 0 0,-1-1 0 0 0,1 1 0 0 0,-1 0 0 0 0,0 0 0 0 0,1 0-1 0 0,-1 0 1 0 0,0 0 0 0 0,0 0 0 0 0,1 0 0 0 0,-1 0 0 0 0,0 1 0 0 0,1 0 0 0 0,4 7 329 0 0,-1-1 0 0 0,0 1 0 0 0,0 0 0 0 0,4 11 0 0 0,5 8-184 0 0,0-5-859 0 0,1-1 0 0 0,35 39 0 0 0,-31-40-6436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51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13827 0 0,'7'32'5075'0'0,"-5"-23"-4479"0"0,11 44 820 0 0,30 122-4 0 0,-32-145-4911 0 0,22 50-1 0 0,-31-74 3352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51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14515 0 0,'-1'1'320'0'0,"1"0"64"0"0,1 1 8 0 0,1 0 24 0 0,-1 0-336 0 0,2 1-80 0 0,-2 1 0 0 0,3 5 0 0 0,4 6-536 0 0,0 3-120 0 0,1 3-24 0 0,0-1-8 0 0,1-1 592 0 0,-1-3 96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52.1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 0 920 0 0,'7'4'24539'0'0,"-5"7"-27859"0"0,13 247 5030 0 0,-3-18-1578 0 0,25 4-1277 0 0,-30-209 722 0 0</inkml:trace>
  <inkml:trace contextRef="#ctx0" brushRef="#br0" timeOffset="1">1 515 5065 0 0,'1'-4'488'0'0,"1"0"0"0"0,0-1 1 0 0,0 1-1 0 0,0 0 0 0 0,1 0 0 0 0,-1 0 0 0 0,1 1 0 0 0,0-1 0 0 0,0 1 1 0 0,5-5-1 0 0,40-31 3235 0 0,-33 28-3375 0 0,3-3 95 0 0,1 1 0 0 0,1 1 0 0 0,40-18 0 0 0,-39 22-1258 0 0,1 0 0 0 0,-1 2 0 0 0,1 0 0 0 0,24-2 0 0 0,-8 3-754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52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14283 0 0,'10'23'3458'0'0,"9"37"-2226"0"0,-2 0-1 0 0,11 83 1 0 0,18 70-4095 0 0,-36-180-3875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53.3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515 297 3225 0 0,'0'-4'326'0'0,"0"-1"0"0"0,0 1 0 0 0,-1 0 1 0 0,1-1-1 0 0,-1 1 0 0 0,0 0 0 0 0,0-1 1 0 0,0 1-1 0 0,-1 0 0 0 0,0 0 0 0 0,1 0 1 0 0,-1 0-1 0 0,0 1 0 0 0,-1-1 0 0 0,1 0 0 0 0,-1 1 1 0 0,0 0-1 0 0,0-1 0 0 0,0 1 0 0 0,0 0 1 0 0,0 0-1 0 0,-1 1 0 0 0,1-1 0 0 0,-1 1 1 0 0,0 0-1 0 0,1 0 0 0 0,-1 0 0 0 0,-6-2 0 0 0,4 2-56 0 0,-1 1-1 0 0,1 0 0 0 0,-1 0 0 0 0,1 0 0 0 0,-1 1 1 0 0,1 0-1 0 0,-1 0 0 0 0,1 1 0 0 0,-1 0 0 0 0,1 0 0 0 0,-1 0 1 0 0,1 1-1 0 0,0 0 0 0 0,0 0 0 0 0,0 0 0 0 0,0 1 0 0 0,0 0 1 0 0,-7 5-1 0 0,-8 8 12 0 0,1 1 0 0 0,1 0 1 0 0,0 1-1 0 0,1 2 0 0 0,1-1 0 0 0,1 2 1 0 0,1 0-1 0 0,1 1 0 0 0,1 1 0 0 0,1 0 1 0 0,-14 35-1 0 0,5 0-270 0 0,1 1 0 0 0,4 1 0 0 0,-15 104 0 0 0,21-95-659 0 0,-1 132-1 0 0,12-175 318 0 0,0 0-1 0 0,2-1 1 0 0,1 1-1 0 0,1 0 1 0 0,1-1 0 0 0,1 0-1 0 0,1 0 1 0 0,16 32 0 0 0,-13-39 144 0 0,1 0 1 0 0,0-1 0 0 0,1 0 0 0 0,1-1 0 0 0,1-1 0 0 0,0 0 0 0 0,1-1 0 0 0,0-1-1 0 0,1 0 1 0 0,1-1 0 0 0,0-1 0 0 0,1-1 0 0 0,0 0 0 0 0,0-2 0 0 0,1 0-1 0 0,25 6 1 0 0,-14-5 292 0 0,1-2 0 0 0,-1-1-1 0 0,1-2 1 0 0,0 0 0 0 0,0-3-1 0 0,0 0 1 0 0,0-3 0 0 0,0 0-1 0 0,-1-2 1 0 0,36-9 0 0 0,-31 3 242 0 0,-1-2-1 0 0,0-2 1 0 0,-1-1 0 0 0,-1-2 0 0 0,48-32 0 0 0,-33 16 805 0 0,-1-3 1 0 0,74-74 0 0 0,-102 90-1010 0 0,-1-2 1 0 0,0 0 0 0 0,-2-1 0 0 0,-1 0 0 0 0,0-2-1 0 0,-2 1 1 0 0,-1-2 0 0 0,-1 0 0 0 0,-1 0-1 0 0,-1-1 1 0 0,-2 0 0 0 0,0-1 0 0 0,-2 1-1 0 0,-1-1 1 0 0,-1 0 0 0 0,-2 0 0 0 0,-1 0-1 0 0,-1-1 1 0 0,-5-36 0 0 0,-4 0-46 0 0,-3 0 0 0 0,-3 1 0 0 0,-2 0 0 0 0,-3 2 0 0 0,-3 0 0 0 0,-36-67 0 0 0,49 110-96 0 0,-1 1-1 0 0,-1 0 1 0 0,0 0-1 0 0,-1 1 1 0 0,-1 1-1 0 0,-1 0 0 0 0,0 2 1 0 0,-1-1-1 0 0,-1 2 1 0 0,0 0-1 0 0,-25-12 0 0 0,31 18-86 0 0,-1 1 0 0 0,1 1 1 0 0,-1 0-1 0 0,-1 1 0 0 0,1 0 0 0 0,-1 1 0 0 0,1 0 0 0 0,-1 2 0 0 0,0-1 0 0 0,0 2 0 0 0,0-1 0 0 0,1 2 0 0 0,-1 0 0 0 0,0 1 1 0 0,0 0-1 0 0,1 1 0 0 0,-1 0 0 0 0,-24 11 0 0 0,22-6-238 0 0,-1 1 0 0 0,1 1 1 0 0,0 0-1 0 0,-19 17 0 0 0,-11 14-502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03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90 2304 0 0,'-14'-42'335'0'0,"5"26"3157"0"0,52 81 4094 0 0,5 1-3954 0 0,17 9-3121 0 0,-33-42-2307 0 0,46 37 0 0 0,-62-57-3470 0 0</inkml:trace>
  <inkml:trace contextRef="#ctx0" brushRef="#br0" timeOffset="1">89 176 6913 0 0,'-2'-2'609'0'0,"2"-1"-481"0"0,0 0-128 0 0,2 2 0 0 0,-1-2 0 0 0,0-2 0 0 0,3-4 0 0 0,1-7 0 0 0,5-4-184 0 0,-1-4-80 0 0,2 2-25 0 0,2 2 1 0 0,2 5 224 0 0,0 2 64 0 0,2 5 0 0 0,0 1 0 0 0,0 3-72 0 0,2 3 72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54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 20 8754 0 0,'-2'-4'-332'0'0,"-10"-11"3206"0"0,12 15-2769 0 0,0 0 1 0 0,-1 0 0 0 0,1 0 0 0 0,-1 0-1 0 0,1 0 1 0 0,0 0 0 0 0,-1 0-1 0 0,1 0 1 0 0,-1 0 0 0 0,1 0 0 0 0,0 0-1 0 0,-1 1 1 0 0,1-1 0 0 0,-1 0-1 0 0,1 0 1 0 0,0 0 0 0 0,-1 0 0 0 0,1 1-1 0 0,0-1 1 0 0,-1 0 0 0 0,1 0 0 0 0,0 1-1 0 0,0-1 1 0 0,-1 0 0 0 0,1 1-1 0 0,0-1 1 0 0,0 0 0 0 0,-1 1 0 0 0,1-1-1 0 0,0 0 1 0 0,0 1 0 0 0,0-1-1 0 0,0 1 1 0 0,0-1 0 0 0,-1 0 0 0 0,1 1-1 0 0,0-1 1 0 0,0 1 0 0 0,0-1 0 0 0,0 0-1 0 0,0 1 1 0 0,0-1 0 0 0,0 1-1 0 0,-12 48 1170 0 0,3 0 0 0 0,-7 75-1 0 0,7-38-1035 0 0,-3-3-333 0 0,-25 232 548 0 0,30-224-1773 0 0,8 136 0 0 0,0-199-5099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54.6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10538 0 0,'8'-5'412'0'0,"-1"0"0"0"0,1 0 1 0 0,0 1-1 0 0,0 1 0 0 0,1-1 0 0 0,-1 1 0 0 0,1 1 0 0 0,0-1 0 0 0,0 1 0 0 0,-1 1 0 0 0,1 0 1 0 0,11 0-1 0 0,-13 1-121 0 0,0 1 0 0 0,1 0 0 0 0,-1 1-1 0 0,0-1 1 0 0,0 1 0 0 0,0 1 0 0 0,-1-1 0 0 0,1 1 0 0 0,0 1 0 0 0,-1-1 0 0 0,0 1 0 0 0,0 0 0 0 0,0 0 0 0 0,0 1 0 0 0,8 9 0 0 0,0 1-30 0 0,0 2-1 0 0,-2-1 1 0 0,0 2-1 0 0,-1 0 1 0 0,-1 0-1 0 0,-1 1 1 0 0,0 0 0 0 0,-1 0-1 0 0,6 26 1 0 0,4 28-277 0 0,12 91 0 0 0,-23-119 28 0 0,42 213-3869 0 0,-47-243 1942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54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61 7114 0 0,'5'0'753'0'0,"0"0"0"0"0,0 0 1 0 0,1 0-1 0 0,-1-1 1 0 0,0 0-1 0 0,0 0 1 0 0,8-2-1 0 0,58-20 2396 0 0,19-4-4567 0 0,-65 23 605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55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 13827 0 0,'22'34'1536'0'0,"-12"-19"-1522"0"0,-1 0-1 0 0,0 1 1 0 0,-1 0 0 0 0,10 27-1 0 0,-18-43-194 0 0,0 0 145 0 0,1-1-1 0 0,-1 1 1 0 0,0 0 0 0 0,0 0-1 0 0,0 0 1 0 0,0 0 0 0 0,0 0 0 0 0,0 0-1 0 0,0 0 1 0 0,0 0 0 0 0,1 0-1 0 0,-1 0 1 0 0,0 0 0 0 0,0 0 0 0 0,0 0-1 0 0,0 0 1 0 0,0 0 0 0 0,0 0-1 0 0,0 0 1 0 0,1 0 0 0 0,-1 0 0 0 0,0 0-1 0 0,0 0 1 0 0,0 0 0 0 0,0 1-1 0 0,0-1 1 0 0,0 0 0 0 0,0 0-1 0 0,1 1-325 0 0,-1-1 325 0 0,0 0 1 0 0,0 0 0 0 0,3-20 135 0 0,-2-29 534 0 0,-1 39-570 0 0,-1-19-9 0 0,3-35 1 0 0,-2 56-25 0 0,1 0 0 0 0,1 0 0 0 0,-1 1 0 0 0,1-1 1 0 0,1 1-1 0 0,-1-1 0 0 0,1 1 0 0 0,1 0 0 0 0,6-11 0 0 0,-10 16 5 0 0,1 1-1 0 0,0 0 1 0 0,0 0 0 0 0,0-1-1 0 0,0 1 1 0 0,0 0 0 0 0,0 0-1 0 0,0 0 1 0 0,1 0-1 0 0,-1 0 1 0 0,0 1 0 0 0,1-1-1 0 0,-1 0 1 0 0,0 1 0 0 0,1-1-1 0 0,-1 0 1 0 0,1 1-1 0 0,-1 0 1 0 0,1-1 0 0 0,-1 1-1 0 0,1 0 1 0 0,2 0 0 0 0,-2 0 35 0 0,1 1 1 0 0,-1-1 0 0 0,1 1 0 0 0,-1 0 0 0 0,0 0 0 0 0,1 0-1 0 0,-1 0 1 0 0,0 0 0 0 0,0 1 0 0 0,0-1 0 0 0,0 1-1 0 0,3 3 1 0 0,5 5 306 0 0,0 1 0 0 0,-1 1 0 0 0,14 23 0 0 0,-17-26-233 0 0,125 223-512 0 0,-130-230 311 0 0,0-1 1 0 0,0 1-1 0 0,0-1 1 0 0,0 1-1 0 0,0-1 0 0 0,0 0 1 0 0,0 1-1 0 0,1-1 1 0 0,-1 0-1 0 0,0 0 1 0 0,1 0-1 0 0,-1 0 0 0 0,1 0 1 0 0,-1 0-1 0 0,1 0 1 0 0,0-1-1 0 0,-1 1 1 0 0,1 0-1 0 0,0-1 0 0 0,1 1 1 0 0,-1-1 0 0 0,0-1 1 0 0,-1 1-1 0 0,1-1 1 0 0,-1 1-1 0 0,1-1 1 0 0,-1 0-1 0 0,1 1 1 0 0,-1-1-1 0 0,0 0 1 0 0,1 0-1 0 0,-1 0 1 0 0,0 0-1 0 0,1 0 1 0 0,-1-1-1 0 0,0 1 1 0 0,0 0-1 0 0,0 0 1 0 0,0-1-1 0 0,0 1 1 0 0,-1-1-1 0 0,1 1 1 0 0,0-3-1 0 0,7-11-366 0 0,-2-1 0 0 0,0-1-1 0 0,-1 1 1 0 0,6-35 0 0 0,-9 37 713 0 0,0 0 1 0 0,1 1-1 0 0,1-1 1 0 0,1 1-1 0 0,0 0 1 0 0,0 0-1 0 0,1 0 1 0 0,11-17-1 0 0,-16 29-229 0 0,0 0-1 0 0,-1 0 1 0 0,1 0-1 0 0,0 0 0 0 0,0 0 1 0 0,0 0-1 0 0,0 1 1 0 0,0-1-1 0 0,0 0 1 0 0,0 0-1 0 0,0 1 0 0 0,0-1 1 0 0,0 1-1 0 0,0-1 1 0 0,0 1-1 0 0,0-1 0 0 0,1 1 1 0 0,-1 0-1 0 0,0-1 1 0 0,0 1-1 0 0,0 0 0 0 0,1 0 1 0 0,-1 0-1 0 0,0 0 1 0 0,2 0-1 0 0,0 1-5 0 0,-1 0 0 0 0,0 0 0 0 0,0 0 0 0 0,0 0 0 0 0,1 0 0 0 0,-1 1 0 0 0,0-1 0 0 0,-1 1 0 0 0,1-1 0 0 0,0 1 0 0 0,0 0 0 0 0,1 2 0 0 0,4 4 66 0 0,-1 1 0 0 0,-1 0 0 0 0,1 0 0 0 0,-2 0 0 0 0,5 11 0 0 0,-6-13-98 0 0,-2-1-237 0 0,1-1-1 0 0,1 1 1 0 0,-1-1-1 0 0,1 1 1 0 0,0-1-1 0 0,0 0 1 0 0,0 0-1 0 0,1 0 0 0 0,5 5 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55.7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4145 0 0,'7'3'184'0'0,"-5"-2"40"0"0,2 2-224 0 0,0-2 0 0 0,-1 1 0 0 0,-1-1 0 0 0,1 0 496 0 0,2 2 56 0 0,2 2 16 0 0,3 2 0 0 0,1 0-808 0 0,-4 3-160 0 0,3 1-32 0 0,-1 0-8 0 0,0-1 336 0 0,0-2 104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56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74 9074 0 0,'-4'3'1704'0'0,"3"-2"-1515"0"0,1-1 0 0 0,0 0 1 0 0,0 1-1 0 0,-1-1 0 0 0,1 1 1 0 0,0-1-1 0 0,0 1 0 0 0,-1 0 1 0 0,1-1-1 0 0,0 1 0 0 0,0-1 1 0 0,0 1-1 0 0,0-1 0 0 0,0 1 1 0 0,0-1-1 0 0,0 1 0 0 0,0-1 0 0 0,0 1 1 0 0,0 0-1 0 0,0-1 0 0 0,1 1 1 0 0,-1-1-1 0 0,0 1 0 0 0,1 0 1 0 0,9 26 3160 0 0,-6-18-3144 0 0,16 48 1882 0 0,25 104 1 0 0,-5 62-1899 0 0,-31-174-116 0 0,4 41-1016 0 0,-9-52-6013 0 0</inkml:trace>
  <inkml:trace contextRef="#ctx0" brushRef="#br0" timeOffset="1">46 176 10594 0 0,'6'-14'103'0'0,"2"0"0"0"0,0 1-1 0 0,0 0 1 0 0,1 1 0 0 0,0 0 0 0 0,1 1-1 0 0,19-18 1 0 0,-22 23 9 0 0,0 0 0 0 0,0 1 1 0 0,0 0-1 0 0,1 0 0 0 0,-1 0 1 0 0,1 1-1 0 0,1 0 0 0 0,-1 1 0 0 0,0-1 1 0 0,1 2-1 0 0,0-1 0 0 0,-1 1 1 0 0,1 1-1 0 0,11-2 0 0 0,-17 3-69 0 0,1 0-1 0 0,-1 0 1 0 0,0 1-1 0 0,0-1 1 0 0,0 0-1 0 0,1 1 0 0 0,-1 0 1 0 0,0 0-1 0 0,0 0 1 0 0,0 0-1 0 0,0 0 1 0 0,0 1-1 0 0,-1-1 1 0 0,1 1-1 0 0,0 0 1 0 0,-1 0-1 0 0,1 0 1 0 0,-1 0-1 0 0,1 0 1 0 0,-1 1-1 0 0,0-1 1 0 0,0 1-1 0 0,0-1 1 0 0,0 1-1 0 0,-1 0 1 0 0,1-1-1 0 0,-1 1 1 0 0,0 0-1 0 0,1 0 0 0 0,-1 0 1 0 0,-1 0-1 0 0,1 1 1 0 0,0-1-1 0 0,-1 0 1 0 0,1 0-1 0 0,-1 0 1 0 0,-1 7-1 0 0,1 2-165 0 0,-1 0-1 0 0,0 1 0 0 0,-1-1 0 0 0,0 0 0 0 0,-1 0 1 0 0,0 0-1 0 0,-1 0 0 0 0,-9 18 0 0 0,-1-5-243 0 0,-30 44 0 0 0,15-33-3128 0 0,17-21-523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56.4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14571 0 0,'0'0'331'0'0,"8"27"1069"0"0,22 114 2982 0 0,8 31-2856 0 0,-30-141-1553 0 0,3 0-1 0 0,0-1 1 0 0,21 40 0 0 0,0-21-1396 0 0,-16-29-35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56.8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0 402 14283 0 0,'0'-1'100'0'0,"0"-1"1"0"0,0 1-1 0 0,0-1 0 0 0,1 1 0 0 0,-1-1 1 0 0,0 1-1 0 0,1-1 0 0 0,-1 1 0 0 0,1 0 1 0 0,-1-1-1 0 0,1 1 0 0 0,0 0 0 0 0,0-1 1 0 0,-1 1-1 0 0,1 0 0 0 0,0 0 0 0 0,0 0 1 0 0,0 0-1 0 0,0 0 0 0 0,1 0 0 0 0,-1 0 1 0 0,2-2-1 0 0,-2 3-46 0 0,-1 0 1 0 0,1 0 0 0 0,-1 0-1 0 0,1 0 1 0 0,-1 0 0 0 0,1 0-1 0 0,-1 0 1 0 0,1 0 0 0 0,-1 0-1 0 0,1 0 1 0 0,-1 1 0 0 0,1-1-1 0 0,-1 0 1 0 0,1 0-1 0 0,-1 0 1 0 0,1 1 0 0 0,-1-1-1 0 0,1 0 1 0 0,-1 0 0 0 0,1 1-1 0 0,-1-1 1 0 0,0 0 0 0 0,1 2-1 0 0,9 18 1592 0 0,-2 19-398 0 0,4 43 0 0 0,1 11-1481 0 0,-9-77-963 0 0,0 1 1 0 0,1 0-1 0 0,9 21 0 0 0,-14-38 1160 0 0,1 1 0 0 0,-1-1-1 0 0,0 1 1 0 0,0-1 0 0 0,0 0-1 0 0,0 1 1 0 0,1-1 0 0 0,-1 1-1 0 0,0-1 1 0 0,1 1 0 0 0,-1-1-1 0 0,0 0 1 0 0,1 1 0 0 0,-1-1-1 0 0,0 1 1 0 0,1-1 0 0 0,-1 0-1 0 0,1 0 1 0 0,-1 1-1 0 0,0-1 1 0 0,1 0 0 0 0,-1 0-1 0 0,1 1 1 0 0,-1-1 0 0 0,1 0-1 0 0,-1 0 1 0 0,1 0 0 0 0,-1 0-1 0 0,1 0 1 0 0,-1 0 0 0 0,1 0-1 0 0,-1 0 1 0 0,1 0 0 0 0,-1 0-1 0 0,1 0 1 0 0,-1 0 0 0 0,1 0-1 0 0,-1 0 1 0 0,1 0 0 0 0,-1-1-1 0 0,1 1 1 0 0,-1 0 0 0 0,1-1-1 0 0,5-5 37 0 0</inkml:trace>
  <inkml:trace contextRef="#ctx0" brushRef="#br0" timeOffset="1">87 3 13827 0 0,'2'-1'1344'0'0,"0"-1"-1192"0"0,0 2-152 0 0,0 2 0 0 0,0-1 0 0 0,-1 0 128 0 0,3 2-8 0 0,2 2 0 0 0,2 6 0 0 0,1 3-1624 0 0,0 7-328 0 0,3 5-65 0 0,0 3-15 0 0,-2-1 1480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57.2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 1 10138 0 0,'-1'0'196'0'0,"0"0"1"0"0,0 0-1 0 0,1 0 0 0 0,-1 0 1 0 0,0 0-1 0 0,0 0 0 0 0,1 0 1 0 0,-1 1-1 0 0,0-1 0 0 0,0 0 0 0 0,1 1 1 0 0,-1-1-1 0 0,0 0 0 0 0,1 1 1 0 0,-1-1-1 0 0,0 1 0 0 0,1-1 0 0 0,-1 1 1 0 0,1-1-1 0 0,-1 1 0 0 0,1 0 1 0 0,-1-1-1 0 0,1 1 0 0 0,-1 1 1 0 0,-15 17 1625 0 0,3 1-1441 0 0,1 1 0 0 0,1 0 1 0 0,1 1-1 0 0,0 0 1 0 0,2 1-1 0 0,1 0 0 0 0,0 0 1 0 0,2 1-1 0 0,1-1 1 0 0,1 1-1 0 0,1 0 1 0 0,0 0-1 0 0,4 38 0 0 0,1-24-233 0 0,2 0-1 0 0,1-1 1 0 0,2 1 0 0 0,2-1-1 0 0,1-1 1 0 0,2 0-1 0 0,33 64 1 0 0,-4-32 91 0 0,-26-44-2455 0 0,23 46 0 0 0,-32-53-4872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57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3 398 8754 0 0,'0'-1'45'0'0,"-1"0"0"0"0,1 0 1 0 0,0 0-1 0 0,-1 0 0 0 0,1 0 0 0 0,0 0 1 0 0,0 0-1 0 0,0 0 0 0 0,0 0 0 0 0,0 0 1 0 0,0 0-1 0 0,0 0 0 0 0,0 0 0 0 0,0 0 1 0 0,0 0-1 0 0,0 0 0 0 0,1 0 0 0 0,-1 0 1 0 0,0 0-1 0 0,1 0 0 0 0,-1 0 0 0 0,1 0 1 0 0,-1 0-1 0 0,1 1 0 0 0,0-1 0 0 0,-1 0 1 0 0,1 0-1 0 0,0 0 0 0 0,-1 1 0 0 0,1-1 1 0 0,0 0-1 0 0,0 1 0 0 0,1-2 0 0 0,37-25 1064 0 0,-27 19-844 0 0,170-101 1295 0 0,-53 52-4441 0 0,-98 46 1770 0 0</inkml:trace>
  <inkml:trace contextRef="#ctx0" brushRef="#br0" timeOffset="1">705 152 5529 0 0,'2'-1'331'0'0,"-1"1"0"0"0,1 0 0 0 0,-1-1-1 0 0,1 1 1 0 0,0 0 0 0 0,-1 0 0 0 0,1 0-1 0 0,-1 1 1 0 0,1-1 0 0 0,-1 0 0 0 0,1 1-1 0 0,0-1 1 0 0,-1 1 0 0 0,0-1 0 0 0,1 1 0 0 0,-1-1-1 0 0,1 1 1 0 0,-1 0 0 0 0,0 0 0 0 0,1 0-1 0 0,-1 0 1 0 0,0 0 0 0 0,0 0 0 0 0,0 0 0 0 0,0 0-1 0 0,0 1 1 0 0,0-1 0 0 0,0 0 0 0 0,0 1-1 0 0,1 2 1 0 0,3 6 351 0 0,-1 0 0 0 0,0 0 0 0 0,4 20-1 0 0,4 11-54 0 0,-11-39-611 0 0,0 0-1 0 0,0 0 0 0 0,0 0 1 0 0,0 0-1 0 0,0 0 0 0 0,0 0 1 0 0,1 0-1 0 0,-1 0 0 0 0,1 0 1 0 0,-1-1-1 0 0,1 1 0 0 0,0 0 1 0 0,-1-1-1 0 0,1 0 0 0 0,0 1 0 0 0,0-1 1 0 0,0 0-1 0 0,0 0 0 0 0,3 1 1 0 0,-3-2 14 0 0,0 0 1 0 0,0 0 0 0 0,0-1-1 0 0,0 1 1 0 0,0-1 0 0 0,0 1-1 0 0,0-1 1 0 0,0 0-1 0 0,-1 1 1 0 0,1-1 0 0 0,0 0-1 0 0,0 0 1 0 0,-1 0 0 0 0,1 0-1 0 0,-1-1 1 0 0,1 1 0 0 0,-1 0-1 0 0,1-1 1 0 0,-1 1-1 0 0,0-1 1 0 0,0 1 0 0 0,2-4-1 0 0,11-15 219 0 0,-1 0 0 0 0,-1-2 0 0 0,11-28 0 0 0,-9 21-427 0 0,20-34-1 0 0,-29 55 143 0 0,1 0-1 0 0,0 0 1 0 0,0 1 0 0 0,0 0-1 0 0,1 0 1 0 0,0 1 0 0 0,0 0 0 0 0,13-8-1 0 0,-19 13 37 0 0,1 0 0 0 0,-1 0 0 0 0,1 0 0 0 0,0 0 0 0 0,0 0 0 0 0,0 1 1 0 0,-1-1-1 0 0,1 1 0 0 0,0-1 0 0 0,0 1 0 0 0,0 0 0 0 0,0 0 0 0 0,0 0 0 0 0,0 0 0 0 0,0 0 0 0 0,0 0 0 0 0,0 0 0 0 0,0 1 0 0 0,0-1 0 0 0,-1 1 0 0 0,3 0 0 0 0,-1 1 40 0 0,0-1-1 0 0,0 1 1 0 0,0 0 0 0 0,0 1-1 0 0,-1-1 1 0 0,1 0 0 0 0,-1 1-1 0 0,1-1 1 0 0,-1 1 0 0 0,0 0 0 0 0,2 3-1 0 0,4 9 205 0 0,-1 0 0 0 0,0 0 0 0 0,9 31-1 0 0,-15-42-230 0 0,6 21 100 0 0,-1 0 0 0 0,-2 1 0 0 0,0-1 0 0 0,-1 1 0 0 0,-2 0 0 0 0,-1 0 0 0 0,-1 0 0 0 0,-1 0 0 0 0,-1 0 0 0 0,-11 45 0 0 0,0-27-385 0 0,-1 0 1 0 0,-2-1 0 0 0,-2 0 0 0 0,-2-2 0 0 0,-29 45 0 0 0,33-58-7451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03.5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48 357 6913 0 0,'1'0'29'0'0,"0"-1"0"0"0,0 1 0 0 0,0-1 0 0 0,0 1 0 0 0,-1-1 0 0 0,1 0 0 0 0,0 0-1 0 0,0 1 1 0 0,0-1 0 0 0,0 0 0 0 0,-1 0 0 0 0,1 0 0 0 0,0 0 0 0 0,-1 0 0 0 0,1 0-1 0 0,-1 0 1 0 0,1 0 0 0 0,-1 0 0 0 0,1-2 0 0 0,9-25 59 0 0,-9 25 25 0 0,4-16-207 0 0,-1 1-1 0 0,0-1 1 0 0,-2 0-1 0 0,0 0 1 0 0,-2-36-1 0 0,0 42-34 0 0,-2-1-1 0 0,0 0 0 0 0,0 0 1 0 0,-1 1-1 0 0,-1-1 0 0 0,0 1 1 0 0,-1 0-1 0 0,-11-22 1 0 0,16 34 131 0 0,-1 0 0 0 0,1 1 0 0 0,-1-1 1 0 0,1 0-1 0 0,0 0 0 0 0,-1 0 0 0 0,1 0 1 0 0,-1 1-1 0 0,0-1 0 0 0,1 0 1 0 0,-1 1-1 0 0,0-1 0 0 0,1 0 0 0 0,-1 1 1 0 0,0-1-1 0 0,0 1 0 0 0,0-1 0 0 0,1 1 1 0 0,-1-1-1 0 0,0 1 0 0 0,0 0 0 0 0,0-1 1 0 0,0 1-1 0 0,0 0 0 0 0,0 0 0 0 0,0 0 1 0 0,-1 0-1 0 0,1 0 69 0 0,0 1-1 0 0,0-1 1 0 0,0 1 0 0 0,0 0 0 0 0,0 0-1 0 0,0 0 1 0 0,0-1 0 0 0,0 1-1 0 0,0 0 1 0 0,0 0 0 0 0,1 0-1 0 0,-1 0 1 0 0,0 0 0 0 0,1 1 0 0 0,-1-1-1 0 0,0 2 1 0 0,-3 6 495 0 0,1 1 1 0 0,1-1 0 0 0,-4 19-1 0 0,5-20-421 0 0,1-1 0 0 0,-1 1 0 0 0,1 0-1 0 0,1-1 1 0 0,-1 1 0 0 0,1-1 0 0 0,1 1 0 0 0,-1-1 0 0 0,1 0-1 0 0,1 1 1 0 0,-1-1 0 0 0,1 0 0 0 0,0 0 0 0 0,1-1 0 0 0,6 10 0 0 0,-6-10-487 0 0,1-1 1 0 0,0 0 0 0 0,0 0 0 0 0,1 0-1 0 0,-1 0 1 0 0,1-1 0 0 0,0 0-1 0 0,0 0 1 0 0,1 0 0 0 0,9 3 0 0 0,4 1-3120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58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98 103 5529 0 0,'-6'-33'1740'0'0,"4"17"1126"0"0,-1 0 0 0 0,-7-22 0 0 0,6 82 1494 0 0,-47 610-1187 0 0,30-408-5054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59.2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 6913 0 0,'2'-2'340'0'0,"-1"0"0"0"0,0 1-1 0 0,0-1 1 0 0,1 0 0 0 0,-1 1-1 0 0,1-1 1 0 0,0 1 0 0 0,-1 0-1 0 0,1-1 1 0 0,0 1 0 0 0,0 0-1 0 0,0 0 1 0 0,0 0-1 0 0,0 0 1 0 0,0 0 0 0 0,0 1-1 0 0,0-1 1 0 0,0 1 0 0 0,0-1-1 0 0,0 1 1 0 0,0 0 0 0 0,0 0-1 0 0,0 0 1 0 0,1 0-1 0 0,-1 0 1 0 0,0 0 0 0 0,0 0-1 0 0,0 1 1 0 0,0-1 0 0 0,0 1-1 0 0,0 0 1 0 0,0 0 0 0 0,0-1-1 0 0,0 1 1 0 0,0 0 0 0 0,2 2-1 0 0,10 13 217 0 0,0 0-1 0 0,-1 0 0 0 0,-1 2 1 0 0,-1-1-1 0 0,13 29 0 0 0,-4-10-363 0 0,3 9 133 0 0,-3 1 0 0 0,20 65 0 0 0,25 56 116 0 0,-56-149-781 0 0,0-1 1 0 0,1 0-1 0 0,1 0 1 0 0,1-1-1 0 0,0-1 1 0 0,27 27-1 0 0,-33-37-915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59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1 147 10138 0 0,'17'-15'3959'0'0,"25"-15"-2467"0"0,-25 19-862 0 0,-8 5-329 0 0,13-11 56 0 0,2 2-1 0 0,31-17 1 0 0,-46 29-532 0 0,-1-1 0 0 0,1 1 1 0 0,0 0-1 0 0,-1 1 0 0 0,1 0 0 0 0,0 1 0 0 0,0 0 1 0 0,0 0-1 0 0,1 1 0 0 0,-1 0 0 0 0,10 1 1 0 0,33 5 95 0 0,-28-4 68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00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49 5529 0 0,'-2'-3'605'0'0,"0"-1"0"0"0,0 0-1 0 0,0 1 1 0 0,-1-1 0 0 0,1 1-1 0 0,-1 0 1 0 0,0 0-1 0 0,0 0 1 0 0,0 0 0 0 0,0 0-1 0 0,-1 1 1 0 0,-4-4 0 0 0,6 5-460 0 0,0 0-1 0 0,0 1 1 0 0,0-1 0 0 0,0 1-1 0 0,1-1 1 0 0,-1 1 0 0 0,0 0 0 0 0,0 0-1 0 0,0 0 1 0 0,0 0 0 0 0,0 0 0 0 0,0 0-1 0 0,0 1 1 0 0,0-1 0 0 0,1 1 0 0 0,-1-1-1 0 0,0 1 1 0 0,0 0 0 0 0,0-1-1 0 0,1 1 1 0 0,-1 0 0 0 0,0 0 0 0 0,1 0-1 0 0,-1 1 1 0 0,1-1 0 0 0,-1 0 0 0 0,1 0-1 0 0,0 1 1 0 0,-3 2 0 0 0,-9 12 423 0 0,0 1 0 0 0,1 0 1 0 0,1 1-1 0 0,-15 33 0 0 0,-26 82 544 0 0,46-115-1014 0 0,1 1 0 0 0,0 0 0 0 0,1 0 1 0 0,1 0-1 0 0,1 0 0 0 0,1 1 0 0 0,0-1 1 0 0,4 30-1 0 0,-2-40-52 0 0,1 0 0 0 0,0-1 0 0 0,0 0 0 0 0,1 1 0 0 0,0-1 0 0 0,0 0 0 0 0,1 0 0 0 0,0-1 0 0 0,1 1 0 0 0,-1-1 1 0 0,2 0-1 0 0,-1 0 0 0 0,1 0 0 0 0,0-1 0 0 0,0 0 0 0 0,0 0 0 0 0,1 0 0 0 0,0-1 0 0 0,0 0 0 0 0,0-1 0 0 0,11 6 0 0 0,-10-6-13 0 0,1-1 0 0 0,-1 1 0 0 0,1-1 0 0 0,0-1 0 0 0,0 0 0 0 0,0 0 0 0 0,0 0 0 0 0,0-1 0 0 0,0-1 0 0 0,0 0 0 0 0,0 0 0 0 0,0 0 0 0 0,17-4 0 0 0,-13 0-166 0 0,1 0 0 0 0,-1-1-1 0 0,-1-1 1 0 0,1 0 0 0 0,-1 0 0 0 0,0-1-1 0 0,0-1 1 0 0,15-12 0 0 0,20-21-2570 0 0,-25 21-4636 0 0</inkml:trace>
  <inkml:trace contextRef="#ctx0" brushRef="#br0" timeOffset="1">627 464 13363 0 0,'3'-4'1888'0'0,"14"-5"-890"0"0,23-8 681 0 0,51-10 1442 0 0,39-15-1580 0 0,-66 19-4659 0 0,-44 15-3983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00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1 327 17508 0 0,'1'2'194'0'0,"0"1"0"0"0,0-1 0 0 0,0 1 1 0 0,0-1-1 0 0,0 0 0 0 0,1 1 0 0 0,-1-1 1 0 0,1 0-1 0 0,0 0 0 0 0,-1 0 0 0 0,1 0 1 0 0,0 0-1 0 0,2 1 0 0 0,4 6 142 0 0,-1-1-214 0 0,-1 1 0 0 0,-1 1 0 0 0,1-1 0 0 0,-2 1 0 0 0,1 0 0 0 0,-1 0-1 0 0,-1 0 1 0 0,0 1 0 0 0,2 11 0 0 0,0 14-479 0 0,2 51-1 0 0,-2-6-2050 0 0,-1-48-4376 0 0</inkml:trace>
  <inkml:trace contextRef="#ctx0" brushRef="#br0" timeOffset="1">542 1 10138 0 0,'3'22'4945'0'0,"9"15"-1895"0"0,-2-2-1459 0 0,23 168 1550 0 0,-19 103-2646 0 0,-12-216-1252 0 0,1-52-5281 0 0,0-13-1085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00.7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 10138 0 0,'17'-4'870'0'0,"0"2"1"0"0,0 1-1 0 0,27 0 0 0 0,-18 2-261 0 0,0 1 0 0 0,0 1 0 0 0,0 1 0 0 0,-1 1 0 0 0,0 1 0 0 0,29 12 0 0 0,-37-12-249 0 0,0 1 1 0 0,0 1-1 0 0,-1 1 1 0 0,-1 0-1 0 0,0 1 0 0 0,0 1 1 0 0,0 0-1 0 0,-2 1 1 0 0,21 23-1 0 0,-28-29-273 0 0,-1 1-1 0 0,-1 0 1 0 0,1 0 0 0 0,-1 0-1 0 0,-1 0 1 0 0,1 1 0 0 0,-1 0-1 0 0,0-1 1 0 0,-1 1 0 0 0,0 0-1 0 0,0 0 1 0 0,-1 0 0 0 0,1 16-1 0 0,-3-11-119 0 0,0 0 0 0 0,0 0 0 0 0,-1 0 0 0 0,-1-1 0 0 0,0 1 0 0 0,-1-1 0 0 0,0 0 0 0 0,-7 14 0 0 0,-8 9-891 0 0,-1-1 1 0 0,-2 0-1 0 0,-2-1 0 0 0,-45 48 1 0 0,21-29-2873 0 0,25-33-1502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01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167 106 1376 0 0,'2'-15'-54'0'0,"0"3"3333"0"0,-1-1-1 0 0,0 1 1 0 0,-1-14-1 0 0,-6 4-382 0 0,5 21-2823 0 0,1 1 1 0 0,0 0-1 0 0,-1-1 1 0 0,1 1-1 0 0,0 0 1 0 0,-1-1-1 0 0,1 1 1 0 0,-1 0-1 0 0,1-1 1 0 0,0 1-1 0 0,-1 0 1 0 0,1 0-1 0 0,-1 0 1 0 0,1-1-1 0 0,-1 1 1 0 0,1 0-1 0 0,-1 0 1 0 0,1 0-1 0 0,-1 0 1 0 0,1 0-1 0 0,-1 0 1 0 0,1 0-1 0 0,-1 0 1 0 0,1 0-1 0 0,-1 0 1 0 0,1 0-1 0 0,-1 0 1 0 0,1 0-1 0 0,-1 1 1 0 0,1-1-1 0 0,0 0 1 0 0,-1 0-1 0 0,1 0 1 0 0,-1 1-1 0 0,1-1 1 0 0,-1 0-1 0 0,1 1 1 0 0,0-1-1 0 0,-1 0 1 0 0,1 1-1 0 0,0-1 1 0 0,-1 0-1 0 0,1 1 1 0 0,0-1-1 0 0,-1 1 1 0 0,-18 21 559 0 0,17-20-496 0 0,-12 18 44 0 0,1 0-1 0 0,0 1 0 0 0,2 0 1 0 0,0 1-1 0 0,1 1 0 0 0,-9 33 0 0 0,9-22-105 0 0,2 1-1 0 0,2 0 0 0 0,-4 62 0 0 0,9-81-15 0 0,1-1 0 0 0,1 0 1 0 0,0 0-1 0 0,1 0 0 0 0,1 0 0 0 0,0 0 0 0 0,1 0 0 0 0,9 21 0 0 0,-9-27-19 0 0,0-1-1 0 0,1 0 1 0 0,0 0-1 0 0,0 0 1 0 0,1 0-1 0 0,0-1 1 0 0,0 0-1 0 0,1 0 1 0 0,0-1-1 0 0,0 0 1 0 0,0 0-1 0 0,1-1 1 0 0,0 0-1 0 0,16 8 0 0 0,-13-8 15 0 0,1 0 0 0 0,-1-1 0 0 0,1-1 0 0 0,0 0 0 0 0,0-1-1 0 0,0 0 1 0 0,1-1 0 0 0,-1 0 0 0 0,0-1 0 0 0,0 0 0 0 0,1-1-1 0 0,-1 0 1 0 0,0-1 0 0 0,0-1 0 0 0,0 0 0 0 0,0 0-1 0 0,-1-1 1 0 0,1 0 0 0 0,12-8 0 0 0,-2 0-126 0 0,-1-2 0 0 0,0 0 1 0 0,-1-1-1 0 0,0-1 0 0 0,-1-1 0 0 0,-1-1 1 0 0,-1 0-1 0 0,20-29 0 0 0,-18 24-2267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02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22 5985 0 0,'6'-22'6923'0'0,"-13"35"-4356"0"0,-11 23-1566 0 0,1 1 1 0 0,2 0-1 0 0,1 2 0 0 0,-11 52 0 0 0,8-11-436 0 0,-6 95-1 0 0,18-120-373 0 0,2 0 0 0 0,3 0 0 0 0,2-1 0 0 0,2 1 0 0 0,3 0 1 0 0,21 80-1 0 0,-21-109-184 0 0,2 0 0 0 0,0-1 0 0 0,2 0 0 0 0,1-1 0 0 0,0 0 0 0 0,2-1 0 0 0,1 0 0 0 0,1-1 0 0 0,0-1 0 0 0,2 0 0 0 0,1-2 0 0 0,0 0 0 0 0,1-1 0 0 0,1-1 0 0 0,30 19 0 0 0,-14-16-486 0 0,1-1 1 0 0,1-2 0 0 0,1-2-1 0 0,1-2 1 0 0,69 14 0 0 0,-20-12-2156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02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 8290 0 0,'-6'-1'2766'0'0,"15"3"-182"0"0,21 7-573 0 0,9 16-1066 0 0,-1 1-1 0 0,-2 2 1 0 0,44 42-1 0 0,-21-18-401 0 0,4 2 22 0 0,-2 3 1 0 0,90 109-1 0 0,-130-139-499 0 0,-1 0 0 0 0,-2 1 0 0 0,-1 0 0 0 0,-1 2 0 0 0,-1 0 0 0 0,-2 1 0 0 0,-1 0 0 0 0,-1 1-1 0 0,10 55 1 0 0,-19-65-43 0 0,0 0 0 0 0,-1 1 0 0 0,-2-1 0 0 0,0 0 0 0 0,-8 39 0 0 0,-12 23-1335 0 0,-8-2-3963 0 0,-1-9-1545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05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91 8754 0 0,'-1'0'107'0'0,"0"-1"0"0"0,0 1-1 0 0,0-1 1 0 0,0 1 0 0 0,0-1 0 0 0,0 1 0 0 0,0-1-1 0 0,0 0 1 0 0,0 0 0 0 0,0 1 0 0 0,0-1 0 0 0,0 0 0 0 0,1 0-1 0 0,-1 0 1 0 0,0 0 0 0 0,0 0 0 0 0,1 0 0 0 0,-1 0 0 0 0,1 0-1 0 0,-1 0 1 0 0,1 0 0 0 0,0 0 0 0 0,-1-1 0 0 0,1 1 0 0 0,0 0-1 0 0,0 0 1 0 0,-1 0 0 0 0,1-1 0 0 0,0 1 0 0 0,1-2-1 0 0,-1 1 146 0 0,1-1-1 0 0,0 0 1 0 0,0 1-1 0 0,0-1 1 0 0,0 1-1 0 0,0-1 1 0 0,1 1-1 0 0,-1 0 1 0 0,1-1-1 0 0,0 1 1 0 0,0 0-1 0 0,-1 0 1 0 0,4-2-1 0 0,-2 1-96 0 0,0 1 0 0 0,-1-1-1 0 0,2 1 1 0 0,-1 0 0 0 0,0 0 0 0 0,0 0-1 0 0,1 0 1 0 0,-1 1 0 0 0,1 0 0 0 0,-1-1 0 0 0,1 1-1 0 0,0 0 1 0 0,-1 1 0 0 0,1-1 0 0 0,4 0-1 0 0,-6 1-116 0 0,0 1-1 0 0,0-1 0 0 0,0 0 1 0 0,0 1-1 0 0,0 0 0 0 0,0-1 1 0 0,0 1-1 0 0,-1 0 1 0 0,1 0-1 0 0,0 0 0 0 0,0 0 1 0 0,-1 0-1 0 0,1 0 0 0 0,-1 0 1 0 0,1 1-1 0 0,-1-1 0 0 0,1 0 1 0 0,-1 1-1 0 0,0 0 0 0 0,0-1 1 0 0,0 1-1 0 0,0 0 0 0 0,0-1 1 0 0,0 1-1 0 0,0 0 0 0 0,0 0 1 0 0,-1 0-1 0 0,1 0 0 0 0,-1-1 1 0 0,1 4-1 0 0,1 8-89 0 0,0 0 1 0 0,-1 0-1 0 0,0 1 0 0 0,-1-1 0 0 0,0 0 1 0 0,-1 0-1 0 0,-4 16 0 0 0,-25 93-495 0 0,16-74 447 0 0,5-16 135 0 0,4-19 198 0 0,1 1 0 0 0,1-1 0 0 0,0 1 0 0 0,-1 22 0 0 0,4-36-182 0 0,0 1-1 0 0,0-1 1 0 0,0 1 0 0 0,0 0 0 0 0,0-1 0 0 0,0 1 0 0 0,0 0-1 0 0,1-1 1 0 0,-1 1 0 0 0,0 0 0 0 0,0-1 0 0 0,1 1-1 0 0,-1-1 1 0 0,0 1 0 0 0,1-1 0 0 0,-1 1 0 0 0,1-1 0 0 0,-1 1-1 0 0,0-1 1 0 0,1 1 0 0 0,-1-1 0 0 0,1 1 0 0 0,0-1 0 0 0,-1 0-1 0 0,1 1 1 0 0,-1-1 0 0 0,1 0 0 0 0,-1 0 0 0 0,1 1-1 0 0,0-1 1 0 0,-1 0 0 0 0,1 0 0 0 0,0 0 0 0 0,-1 0 0 0 0,1 0-1 0 0,0 0 1 0 0,-1 0 0 0 0,1 0 0 0 0,-1 0 0 0 0,1 0 0 0 0,0 0-1 0 0,-1 0 1 0 0,1 0 0 0 0,0 0 0 0 0,-1-1 0 0 0,1 1-1 0 0,-1 0 1 0 0,2-1 0 0 0,35-15 476 0 0,-30 12-426 0 0,101-56 55 0 0,-3 1-1715 0 0,-84 49-444 0 0,34-11 0 0 0,-25 12-112 0 0,-2-1-19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03.8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66 237 1376 0 0,'-4'4'236'0'0,"1"0"0"0"0,-1 0-1 0 0,1 0 1 0 0,0 1-1 0 0,0-1 1 0 0,0 1 0 0 0,1-1-1 0 0,0 1 1 0 0,-1 0-1 0 0,2 0 1 0 0,-1 0 0 0 0,1 1-1 0 0,0-1 1 0 0,-1 6-1 0 0,-1 10 1185 0 0,1 1 0 0 0,0 23 0 0 0,2-31-960 0 0,2 0 0 0 0,-1 0 0 0 0,2 0 0 0 0,-1 0 1 0 0,2 0-1 0 0,0-1 0 0 0,10 23 0 0 0,-12-32-441 0 0,0 1 0 0 0,0-1 0 0 0,0 0 1 0 0,0 0-1 0 0,1 0 0 0 0,0 0 0 0 0,0 0 0 0 0,0 0 0 0 0,0-1 1 0 0,1 0-1 0 0,-1 1 0 0 0,1-1 0 0 0,0-1 0 0 0,0 1 1 0 0,0 0-1 0 0,0-1 0 0 0,0 0 0 0 0,1 0 0 0 0,-1 0 0 0 0,1 0 1 0 0,-1-1-1 0 0,1 0 0 0 0,0 0 0 0 0,-1 0 0 0 0,10 0 1 0 0,-11-1-411 0 0,0-1 1 0 0,0 1-1 0 0,-1-1 1 0 0,1 0-1 0 0,0 1 1 0 0,-1-1 0 0 0,1 0-1 0 0,-1-1 1 0 0,1 1-1 0 0,-1 0 1 0 0,5-4 0 0 0,3-3-3362 0 0</inkml:trace>
  <inkml:trace contextRef="#ctx0" brushRef="#br0" timeOffset="1">1 1 7370 0 0,'1'3'418'0'0,"1"0"1"0"0,0 0-1 0 0,0 0 1 0 0,0-1 0 0 0,0 1-1 0 0,0 0 1 0 0,0-1-1 0 0,1 0 1 0 0,3 3 0 0 0,4 6 316 0 0,107 146 3426 0 0,-74-95-3538 0 0,58 65-1 0 0,-85-111-1046 0 0,1 0-1 0 0,0-1 1 0 0,26 17-1 0 0,-20-17-795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05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469 164 5529 0 0,'-25'-9'48'0'0,"-7"-2"1753"0"0,0 1 0 0 0,-64-11 0 0 0,86 20-1462 0 0,1 0 1 0 0,-1 1-1 0 0,0 0 0 0 0,0 0 0 0 0,0 1 0 0 0,1 0 0 0 0,-1 1 0 0 0,1 0 0 0 0,-1 1 0 0 0,1 0 0 0 0,0 0 0 0 0,0 1 0 0 0,0 0 0 0 0,-14 9 0 0 0,13-5-114 0 0,0 1 0 0 0,1-1-1 0 0,1 1 1 0 0,-1 1 0 0 0,2 0-1 0 0,-1 0 1 0 0,1 0 0 0 0,1 1-1 0 0,0 0 1 0 0,0 0 0 0 0,1 1 0 0 0,1-1-1 0 0,0 1 1 0 0,-3 15 0 0 0,0 5-3 0 0,1 0 0 0 0,1 1 1 0 0,3-1-1 0 0,0 43 0 0 0,4-32-185 0 0,1-1-1 0 0,2 0 1 0 0,2-1-1 0 0,2 1 1 0 0,2-1-1 0 0,2-1 1 0 0,27 61-1 0 0,-29-77-14 0 0,2-1-1 0 0,1 0 0 0 0,1-1 0 0 0,0-1 1 0 0,31 31-1 0 0,-32-38-15 0 0,1-1-1 0 0,0-1 1 0 0,0 0 0 0 0,2-1 0 0 0,-1-1 0 0 0,1 0 0 0 0,1-1 0 0 0,24 8-1 0 0,-21-11 54 0 0,1 0-1 0 0,-1-2 1 0 0,1 0-1 0 0,0-2 1 0 0,0 0-1 0 0,0-1 1 0 0,0-2-1 0 0,24-2 1 0 0,-21-1 29 0 0,0 0 0 0 0,-1-1 1 0 0,1-1-1 0 0,-1-2 0 0 0,0 0 0 0 0,41-22 1 0 0,-45 17-29 0 0,0 0 0 0 0,-1-2 0 0 0,-1 0 1 0 0,0-1-1 0 0,-1-1 0 0 0,-1 0 0 0 0,0-2 1 0 0,-2 1-1 0 0,0-2 0 0 0,15-28 0 0 0,-4 2-17 0 0,-2-2 0 0 0,-3 0 0 0 0,24-83 1 0 0,-36 98-27 0 0,0 0 1 0 0,-3-1-1 0 0,-1 1 1 0 0,-1-1-1 0 0,-1 0 1 0 0,-3 1-1 0 0,0-1 1 0 0,-2 0-1 0 0,-2 1 1 0 0,-1-1-1 0 0,-1 1 1 0 0,-2 1-1 0 0,-19-46 1 0 0,23 67-12 0 0,-1 1 0 0 0,0 0 1 0 0,-1 0-1 0 0,0 0 0 0 0,-1 1 0 0 0,0 0 0 0 0,0 0 1 0 0,-1 1-1 0 0,0 0 0 0 0,-1 1 0 0 0,1-1 1 0 0,-1 2-1 0 0,-14-7 0 0 0,19 10-90 0 0,0 1 1 0 0,0 0-1 0 0,0 0 1 0 0,-1 0-1 0 0,1 0 1 0 0,-1 1-1 0 0,1 0 1 0 0,-1 1-1 0 0,0-1 1 0 0,1 1 0 0 0,-1 0-1 0 0,1 0 1 0 0,-1 1-1 0 0,0-1 1 0 0,1 1-1 0 0,-1 1 1 0 0,1-1-1 0 0,-1 1 1 0 0,1 0-1 0 0,0 0 1 0 0,0 0-1 0 0,0 1 1 0 0,0 0-1 0 0,0 0 1 0 0,1 0-1 0 0,-1 0 1 0 0,1 1-1 0 0,0 0 1 0 0,-7 8-1 0 0,-5 9-5041 0 0,5 3-1631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06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85 9674 0 0,'20'-84'10418'0'0,"-32"421"-8268"0"0,11-195-1985 0 0,1-122-161 0 0,-3 48-120 0 0,4 0 0 0 0,2 0 0 0 0,13 70 0 0 0,-14-129-64 0 0,1 1-1 0 0,-1-1 1 0 0,1 0-1 0 0,1-1 1 0 0,0 1-1 0 0,6 10 1 0 0,11 4-6508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06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 8290 0 0,'9'-24'3896'0'0,"-8"24"-3683"0"0,-1 0 0 0 0,1-1 0 0 0,0 1 0 0 0,-1 0 0 0 0,1 0 0 0 0,-1-1 0 0 0,1 1 0 0 0,-1 0 0 0 0,1 0-1 0 0,0 0 1 0 0,15 8 5164 0 0,-4 5-4960 0 0,-3 3-211 0 0,0 0-1 0 0,-1 1 1 0 0,-1 0 0 0 0,0 0 0 0 0,-1 1 0 0 0,4 24 0 0 0,3 6-31 0 0,-1-7-140 0 0,-1-2 110 0 0,30 71 1 0 0,-37-101-150 0 0,0-1 0 0 0,1 1 0 0 0,0-1-1 0 0,0 0 1 0 0,1 0 0 0 0,0-1 0 0 0,0 1 0 0 0,1-1 0 0 0,0-1 0 0 0,0 1-1 0 0,1-1 1 0 0,-1-1 0 0 0,14 8 0 0 0,-20-12-48 0 0,0-1 0 0 0,1 1 1 0 0,-1 0-1 0 0,0-1 0 0 0,1 1 0 0 0,-1-1 0 0 0,0 0 0 0 0,1 1 0 0 0,-1-1 1 0 0,1 0-1 0 0,-1 0 0 0 0,1 0 0 0 0,-1 0 0 0 0,0 0 0 0 0,1 0 1 0 0,-1 0-1 0 0,1-1 0 0 0,-1 1 0 0 0,1 0 0 0 0,-1-1 0 0 0,0 1 1 0 0,1-1-1 0 0,-1 0 0 0 0,2-1 0 0 0,-1 1-75 0 0,0-1 1 0 0,0 0-1 0 0,-1-1 1 0 0,1 1-1 0 0,0 0 0 0 0,-1 0 1 0 0,0-1-1 0 0,1 1 1 0 0,-1-1-1 0 0,0 1 0 0 0,0-1 1 0 0,0-3-1 0 0,2-9-525 0 0,0 0 1 0 0,-1-1-1 0 0,0-24 1 0 0,-2 33 526 0 0,0-22-234 0 0,3-42-16 0 0,-3 67 492 0 0,0 0-1 0 0,1 0 1 0 0,0 0-1 0 0,0 0 1 0 0,0 0-1 0 0,1 1 1 0 0,-1-1-1 0 0,1 0 1 0 0,0 0-1 0 0,0 1 1 0 0,0-1-1 0 0,1 1 1 0 0,4-5-1 0 0,-5 6 6 0 0,0 1-1 0 0,0 0 0 0 0,0-1 1 0 0,1 1-1 0 0,-1 0 1 0 0,0 0-1 0 0,1 1 0 0 0,-1-1 1 0 0,1 0-1 0 0,-1 1 0 0 0,1 0 1 0 0,-1-1-1 0 0,1 1 0 0 0,-1 0 1 0 0,1 0-1 0 0,-1 1 1 0 0,1-1-1 0 0,-1 0 0 0 0,1 1 1 0 0,-1 0-1 0 0,1-1 0 0 0,-1 1 1 0 0,0 0-1 0 0,1 0 0 0 0,-1 0 1 0 0,0 1-1 0 0,3 1 1 0 0,9 5 215 0 0,-1 1 1 0 0,-1 1 0 0 0,14 13 0 0 0,-17-15-113 0 0,53 50 140 0 0,8 9-939 0 0,-17-29-6783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07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10 206 5065 0 0,'6'0'764'0'0,"0"-1"0"0"0,0 1-1 0 0,1-1 1 0 0,-1 0 0 0 0,0-1 0 0 0,0 1-1 0 0,0-1 1 0 0,0-1 0 0 0,0 1 0 0 0,-1-1-1 0 0,1 0 1 0 0,-1 0 0 0 0,10-8 0 0 0,-12 9-695 0 0,0-1 1 0 0,0 1-1 0 0,-1-1 1 0 0,0 0-1 0 0,1 0 0 0 0,-1 0 1 0 0,0 0-1 0 0,0-1 1 0 0,-1 1-1 0 0,1 0 1 0 0,-1-1-1 0 0,0 0 1 0 0,1 1-1 0 0,-2-1 1 0 0,1 1-1 0 0,0-1 1 0 0,-1 0-1 0 0,1 0 1 0 0,-1 1-1 0 0,0-1 1 0 0,-1 0-1 0 0,1 0 0 0 0,-1 1 1 0 0,0-6-1 0 0,-1 3-120 0 0,0-1 0 0 0,0 1 0 0 0,-1-1 0 0 0,0 1 0 0 0,0 0 0 0 0,0 0-1 0 0,-1 1 1 0 0,0-1 0 0 0,-7-8 0 0 0,10 13 64 0 0,0 0-1 0 0,0 0 1 0 0,-1-1 0 0 0,1 1 0 0 0,0 0-1 0 0,-1 0 1 0 0,1 0 0 0 0,-1 1 0 0 0,1-1-1 0 0,-1 0 1 0 0,1 0 0 0 0,-1 1-1 0 0,0-1 1 0 0,1 1 0 0 0,-1 0 0 0 0,0-1-1 0 0,0 1 1 0 0,1 0 0 0 0,-1 0 0 0 0,0 0-1 0 0,0 0 1 0 0,1 0 0 0 0,-1 0-1 0 0,0 1 1 0 0,1-1 0 0 0,-1 1 0 0 0,0-1-1 0 0,1 1 1 0 0,-1-1 0 0 0,1 1 0 0 0,-1 0-1 0 0,1 0 1 0 0,-1 0 0 0 0,1 0 0 0 0,-1 0-1 0 0,1 0 1 0 0,0 0 0 0 0,0 1-1 0 0,-1-1 1 0 0,1 0 0 0 0,0 1 0 0 0,-1 1-1 0 0,-2 2 222 0 0,1 1 1 0 0,0-1-1 0 0,0 1 0 0 0,0 0 0 0 0,0 0 0 0 0,1 0 0 0 0,0 1 0 0 0,0-1 0 0 0,1 0 0 0 0,0 1 0 0 0,0-1 0 0 0,1 1 1 0 0,-1-1-1 0 0,2 12 0 0 0,-1-11-128 0 0,1 1 1 0 0,0-1-1 0 0,0 0 0 0 0,1 0 1 0 0,-1 0-1 0 0,2 0 0 0 0,-1 0 1 0 0,1 0-1 0 0,0 0 1 0 0,0-1-1 0 0,1 0 0 0 0,8 12 1 0 0,-4-11-93 0 0,-1 0 0 0 0,1-1-1 0 0,0 0 1 0 0,0 0 0 0 0,0-1 0 0 0,1 0 0 0 0,0 0 0 0 0,0-1 0 0 0,0-1 0 0 0,1 1 0 0 0,16 3-1 0 0,-16-5-704 0 0,0-1-1 0 0,0 1 1 0 0,0-2-1 0 0,0 1 1 0 0,0-1-1 0 0,20-3 0 0 0,-8-2-5880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07.4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1 4145 0 0,'-8'15'3588'0'0,"-20"42"4344"0"0,-17 45-4520 0 0,37-80-3219 0 0,0-1 0 0 0,2 1 0 0 0,0 0-1 0 0,2 0 1 0 0,0 1 0 0 0,0 25 0 0 0,3-47-174 0 0,1 1 0 0 0,0 0 0 0 0,0 0 0 0 0,1 0 0 0 0,-1 0 0 0 0,0 0 0 0 0,1 0 0 0 0,-1 0 0 0 0,1-1 0 0 0,-1 1 0 0 0,1 0 0 0 0,0 0 0 0 0,0-1 0 0 0,0 1 0 0 0,0 0 0 0 0,0-1 0 0 0,0 1 0 0 0,0-1 0 0 0,3 3 0 0 0,-3-4-51 0 0,0 1 0 0 0,0-1-1 0 0,0 0 1 0 0,1 1 0 0 0,-1-1 0 0 0,0 0 0 0 0,0 0 0 0 0,1 0 0 0 0,-1 0 0 0 0,0 0 0 0 0,0 0 0 0 0,1 0 0 0 0,-1 0 0 0 0,0-1 0 0 0,0 1-1 0 0,0 0 1 0 0,1-1 0 0 0,-1 1 0 0 0,0-1 0 0 0,0 1 0 0 0,0-1 0 0 0,0 0 0 0 0,0 1 0 0 0,0-1 0 0 0,0 0 0 0 0,0 0 0 0 0,0 0-1 0 0,0 0 1 0 0,0 0 0 0 0,0-1 0 0 0,14-16-435 0 0,0-1 0 0 0,-2 0-1 0 0,0-1 1 0 0,-2 0 0 0 0,12-27-1 0 0,19-32 93 0 0,-36 69 323 0 0,-1 0 334 0 0,1 1-1 0 0,1-1 1 0 0,0 1-1 0 0,15-16 1 0 0,-21 24-204 0 0,0 0-1 0 0,0 0 1 0 0,0 0 0 0 0,0 0 0 0 0,0 0 0 0 0,1 0 0 0 0,-1 1 0 0 0,0-1 0 0 0,1 0 0 0 0,-1 1-1 0 0,0-1 1 0 0,1 1 0 0 0,-1-1 0 0 0,1 1 0 0 0,-1 0 0 0 0,1-1 0 0 0,-1 1 0 0 0,1 0-1 0 0,-1 0 1 0 0,1 0 0 0 0,-1 0 0 0 0,1 1 0 0 0,-1-1 0 0 0,1 0 0 0 0,-1 0 0 0 0,0 1 0 0 0,1-1-1 0 0,-1 1 1 0 0,1 0 0 0 0,-1-1 0 0 0,0 1 0 0 0,1 0 0 0 0,-1 0 0 0 0,0 0 0 0 0,0 0-1 0 0,0 0 1 0 0,0 0 0 0 0,0 0 0 0 0,0 0 0 0 0,0 0 0 0 0,0 0 0 0 0,0 0 0 0 0,0 1 0 0 0,-1-1-1 0 0,2 3 1 0 0,12 19 467 0 0,13 33 1 0 0,-22-44-770 0 0,0 1 1 0 0,1-1-1 0 0,1 0 1 0 0,0 0 0 0 0,0-1-1 0 0,1 0 1 0 0,1 0-1 0 0,0-1 1 0 0,0 0 0 0 0,19 15-1 0 0,-10-13-1224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07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75 6913 0 0,'2'-5'437'0'0,"-1"-1"0"0"0,0 1 0 0 0,1 0 0 0 0,-2 0 0 0 0,1-1 0 0 0,0 1 0 0 0,-1 0-1 0 0,0-1 1 0 0,-1 1 0 0 0,1-1 0 0 0,-2-5 0 0 0,2 11-376 0 0,0-1 0 0 0,0 1 0 0 0,0 0 1 0 0,0 0-1 0 0,0 0 0 0 0,0-1 0 0 0,-1 1 0 0 0,1 0 0 0 0,0 0 0 0 0,0 0 1 0 0,0 0-1 0 0,0-1 0 0 0,0 1 0 0 0,-1 0 122 0 0,1 0-121 0 0,0 0-1 0 0,0 0 0 0 0,0-1 0 0 0,0 1 0 0 0,0 0 0 0 0,-1 0 0 0 0,1 0 1 0 0,0 0-1 0 0,0 0 0 0 0,0 0 0 0 0,-1 0 0 0 0,1 0 0 0 0,0 0 1 0 0,0 0-1 0 0,0 0 0 0 0,-1 0 0 0 0,1 0 0 0 0,0 0 0 0 0,0 0 0 0 0,0 0 1 0 0,0 0-1 0 0,-1 0 0 0 0,1 0 0 0 0,0 0 0 0 0,0 0 0 0 0,0 0 0 0 0,-1 0 1 0 0,1 0-1 0 0,0 0 0 0 0,0 0 0 0 0,0 1 0 0 0,-1-1 0 0 0,-9 12 1293 0 0,-7 16-216 0 0,17-28-1066 0 0,-30 67 2002 0 0,28-63-1975 0 0,1 0 1 0 0,-1 0 0 0 0,1 0-1 0 0,0 0 1 0 0,1 0 0 0 0,-1 0-1 0 0,1 1 1 0 0,-1-1 0 0 0,1 0 0 0 0,1 1-1 0 0,-1-1 1 0 0,0 0 0 0 0,1 0-1 0 0,2 8 1 0 0,-1-10-90 0 0,-1 0 0 0 0,1 0 1 0 0,-1-1-1 0 0,1 1 0 0 0,0 0 0 0 0,0-1 0 0 0,-1 1 1 0 0,1-1-1 0 0,1 0 0 0 0,-1 0 0 0 0,0 0 0 0 0,0 0 1 0 0,0 0-1 0 0,0 0 0 0 0,1 0 0 0 0,-1-1 0 0 0,0 1 1 0 0,1-1-1 0 0,-1 0 0 0 0,0 1 0 0 0,1-1 0 0 0,-1 0 1 0 0,1-1-1 0 0,2 1 0 0 0,11-1-142 0 0,0-1 1 0 0,23-6-1 0 0,-21 4-80 0 0,-10 2 38 0 0,1 1 0 0 0,-1 0 1 0 0,0 0-1 0 0,1 1 0 0 0,-1 1 1 0 0,1-1-1 0 0,-1 1 0 0 0,9 2 1 0 0,-15-2 113 0 0,0-1 1 0 0,0 1 0 0 0,-1-1-1 0 0,1 1 1 0 0,0 0 0 0 0,-1 0-1 0 0,1 0 1 0 0,0 0-1 0 0,-1 0 1 0 0,1 0 0 0 0,-1 1-1 0 0,1-1 1 0 0,-1 0 0 0 0,0 1-1 0 0,0-1 1 0 0,0 1-1 0 0,0-1 1 0 0,0 1 0 0 0,0 0-1 0 0,0-1 1 0 0,0 1 0 0 0,0 0-1 0 0,-1 0 1 0 0,1 0-1 0 0,-1 0 1 0 0,1-1 0 0 0,-1 1-1 0 0,0 0 1 0 0,0 0 0 0 0,0 0-1 0 0,0 0 1 0 0,0 0-1 0 0,0 0 1 0 0,0 0 0 0 0,-1 0-1 0 0,1-1 1 0 0,-1 1-1 0 0,1 0 1 0 0,-1 0 0 0 0,0 0-1 0 0,-1 1 1 0 0,0 4-219 0 0,-1-1 0 0 0,-1 1 0 0 0,0-1 0 0 0,0 1 0 0 0,0-1 1 0 0,0-1-1 0 0,-8 8 0 0 0,8-7-409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08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21 8290 0 0,'-4'19'5483'0'0,"-1"26"-3278"0"0,3-25-1246 0 0,2 1 0 0 0,0-1 0 0 0,1 1 0 0 0,7 37 0 0 0,-6-51-760 0 0,0-1 0 0 0,0 1 0 0 0,1 0 0 0 0,0-1 0 0 0,0 1 0 0 0,0-1-1 0 0,8 11 1 0 0,-8-14-185 0 0,-1 0 0 0 0,1 0-1 0 0,0-1 1 0 0,-1 1 0 0 0,1-1-1 0 0,0 0 1 0 0,0 0 0 0 0,1 0-1 0 0,-1 0 1 0 0,0-1 0 0 0,1 1-1 0 0,-1-1 1 0 0,1 0 0 0 0,-1 0-1 0 0,1 0 1 0 0,4 0 0 0 0,-5-1-151 0 0,1 0 0 0 0,-1 0 0 0 0,1-1 0 0 0,-1 1 0 0 0,0-1 0 0 0,1 0 0 0 0,-1 0 0 0 0,1 0 0 0 0,-1 0 0 0 0,0-1 0 0 0,0 0 0 0 0,0 1 0 0 0,0-1 0 0 0,0 0 0 0 0,0 0 0 0 0,-1-1 0 0 0,1 1 0 0 0,-1-1 0 0 0,1 1 0 0 0,-1-1 0 0 0,0 0 0 0 0,0 0 0 0 0,2-3 0 0 0,7-11-1614 0 0,-1 0 0 0 0,14-34 0 0 0,-18 36 835 0 0,26-69-1845 0 0,-10 23 4109 0 0,-21 58-1018 0 0,1 0 0 0 0,-1 0 0 0 0,1 0 0 0 0,-1 0 1 0 0,1 0-1 0 0,0 0 0 0 0,0 0 0 0 0,3-2 1 0 0,-4 5-225 0 0,-1 0-1 0 0,0-1 1 0 0,1 1 0 0 0,-1 0 0 0 0,1-1 0 0 0,0 1-1 0 0,-1 0 1 0 0,1 0 0 0 0,-1 0 0 0 0,1-1 0 0 0,-1 1-1 0 0,1 0 1 0 0,-1 0 0 0 0,1 0 0 0 0,0 0 0 0 0,-1 0-1 0 0,1 0 1 0 0,-1 0 0 0 0,1 0 0 0 0,0 0 0 0 0,-1 0-1 0 0,1 0 1 0 0,-1 1 0 0 0,1-1 0 0 0,-1 0 0 0 0,1 0-1 0 0,-1 1 1 0 0,1-1 0 0 0,-1 0 0 0 0,1 0 0 0 0,-1 1-1 0 0,1-1 1 0 0,-1 1 0 0 0,1-1 0 0 0,-1 0 0 0 0,1 1-1 0 0,-1-1 1 0 0,0 1 0 0 0,1-1 0 0 0,-1 1 0 0 0,0-1-1 0 0,0 1 1 0 0,1-1 0 0 0,-1 1 0 0 0,0-1 0 0 0,0 1-1 0 0,0 0 1 0 0,0-1 0 0 0,0 1 0 0 0,1-1 0 0 0,-1 2-1 0 0,19 47 1165 0 0,-6-14-654 0 0,1-2-1 0 0,26 45 0 0 0,-35-70-894 0 0,0 0 1 0 0,1 0-1 0 0,0 0 0 0 0,0-1 0 0 0,1 0 0 0 0,0 0 0 0 0,0-1 0 0 0,0 1 1 0 0,1-2-1 0 0,0 1 0 0 0,0-1 0 0 0,1 0 0 0 0,-1-1 0 0 0,11 4 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08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57 3681 0 0,'5'-2'433'0'0,"0"0"1"0"0,0 0-1 0 0,-1 0 0 0 0,1 1 1 0 0,1-1-1 0 0,-1 1 0 0 0,0 0 1 0 0,0 1-1 0 0,0-1 0 0 0,0 1 1 0 0,1 0-1 0 0,-1 1 0 0 0,0-1 1 0 0,0 1-1 0 0,0 0 1 0 0,0 0-1 0 0,1 0 0 0 0,-2 1 1 0 0,9 4-1 0 0,0-1 251 0 0,0 1 0 0 0,0 1-1 0 0,-1 0 1 0 0,0 0 0 0 0,-1 1 0 0 0,13 12-1 0 0,-15-12-456 0 0,-1 1-1 0 0,0-1 0 0 0,0 1 0 0 0,-1 1 0 0 0,0-1 1 0 0,-1 1-1 0 0,0 0 0 0 0,0 1 0 0 0,-1-1 1 0 0,6 21-1 0 0,-11-31-223 0 0,0 0 1 0 0,0 0-1 0 0,1 1 1 0 0,-1-1-1 0 0,0 0 1 0 0,0 0-1 0 0,0 0 1 0 0,0 0-1 0 0,0 1 1 0 0,0-1-1 0 0,0 0 1 0 0,0 0-1 0 0,0 0 1 0 0,0 1-1 0 0,0-1 1 0 0,0 0-1 0 0,0 0 1 0 0,0 0-1 0 0,0 1 1 0 0,0-1-1 0 0,0 0 1 0 0,0 0-1 0 0,0 0 1 0 0,0 1-1 0 0,0-1 1 0 0,0 0-1 0 0,0 0 0 0 0,0 0 1 0 0,0 0-1 0 0,-1 1 1 0 0,1-1-1 0 0,0 0 1 0 0,0 0-1 0 0,0 0 1 0 0,0 0-1 0 0,0 1 1 0 0,-1-1-1 0 0,1 0 1 0 0,0 0-1 0 0,0 0 1 0 0,0 0-1 0 0,0 0 1 0 0,-1 0-1 0 0,-8-5 347 0 0,-7-14 98 0 0,11 9-491 0 0,0 0 0 0 0,1 0 0 0 0,0 0 0 0 0,1-1 0 0 0,0 0 0 0 0,0 0 0 0 0,1 1 0 0 0,-1-23 0 0 0,3 16-2203 0 0,0 0-1 0 0,4-29 1 0 0,2 18-3552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08.8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1 291 6913 0 0,'0'1'64'0'0,"0"0"-1"0"0,0 0 0 0 0,1 0 0 0 0,-1 0 0 0 0,1 0 0 0 0,-1 0 0 0 0,1 0 0 0 0,-1 0 0 0 0,1 0 0 0 0,0 0 0 0 0,-1 0 1 0 0,1 0-1 0 0,0-1 0 0 0,0 1 0 0 0,-1 0 0 0 0,1-1 0 0 0,0 1 0 0 0,0 0 0 0 0,0-1 0 0 0,0 1 0 0 0,0-1 0 0 0,0 1 0 0 0,0-1 1 0 0,2 1-1 0 0,-1-1 135 0 0,-1 0 1 0 0,1 0 0 0 0,0-1 0 0 0,0 1-1 0 0,0 0 1 0 0,0-1 0 0 0,-1 1 0 0 0,1-1-1 0 0,0 1 1 0 0,0-1 0 0 0,-1 0 0 0 0,1 0-1 0 0,-1 0 1 0 0,4-2 0 0 0,1-2 486 0 0,1-1 0 0 0,-1 0 0 0 0,0-1 0 0 0,-1 1 0 0 0,0-1 0 0 0,0 0 0 0 0,0 0 0 0 0,-1-1 0 0 0,0 1 0 0 0,0-1 0 0 0,3-11 0 0 0,0-1-140 0 0,-1-1 0 0 0,-1 1 0 0 0,4-31 1 0 0,-8 44-492 0 0,3-39 97 0 0,-4 44-152 0 0,0 0 0 0 0,0-1 0 0 0,0 1 0 0 0,-1 0 0 0 0,1 0 0 0 0,0 0-1 0 0,-1 0 1 0 0,0-1 0 0 0,1 1 0 0 0,-1 0 0 0 0,0 0 0 0 0,0 0 0 0 0,0 0 0 0 0,0 1 0 0 0,0-1-1 0 0,-3-3 1 0 0,3 4-17 0 0,1 1-1 0 0,-1-1 1 0 0,0 1 0 0 0,0 0-1 0 0,1-1 1 0 0,-1 1-1 0 0,0 0 1 0 0,0-1-1 0 0,1 1 1 0 0,-1 0-1 0 0,0 0 1 0 0,0 0-1 0 0,0 0 1 0 0,1 0 0 0 0,-1 0-1 0 0,0 0 1 0 0,0 0-1 0 0,0 0 1 0 0,1 0-1 0 0,-1 0 1 0 0,0 0-1 0 0,0 0 1 0 0,0 1 0 0 0,1-1-1 0 0,-2 1 1 0 0,-19 16-470 0 0,-7 28-392 0 0,19-27 763 0 0,2 1-1 0 0,0 0 1 0 0,1 0-1 0 0,-4 22 1 0 0,8-34 133 0 0,0 1-1 0 0,1-1 1 0 0,1 1 0 0 0,-1-1 0 0 0,1 1 0 0 0,0-1 0 0 0,1 1 0 0 0,0 0 0 0 0,0-1-1 0 0,0 1 1 0 0,1-1 0 0 0,0 0 0 0 0,6 14 0 0 0,12 2-925 0 0,-3-11-3806 0 0,-2-4-1402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10.4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62 6913 0 0,'-1'-3'386'0'0,"0"-1"-1"0"0,0 1 1 0 0,0-1-1 0 0,-1 1 1 0 0,0 0-1 0 0,0 0 0 0 0,1 0 1 0 0,-2 0-1 0 0,1 0 1 0 0,0 0-1 0 0,-1 1 0 0 0,1-1 1 0 0,-1 1-1 0 0,0-1 1 0 0,0 1-1 0 0,0 0 1 0 0,0 0-1 0 0,0 0 0 0 0,0 1 1 0 0,0-1-1 0 0,-1 1 1 0 0,1 0-1 0 0,-1 0 0 0 0,-5-2 1 0 0,5 3-255 0 0,-1 0 0 0 0,1 0 0 0 0,-1 1 0 0 0,1-1 0 0 0,0 1 0 0 0,-1 0 0 0 0,1 0 0 0 0,0 0 0 0 0,-1 1-1 0 0,1-1 1 0 0,0 1 0 0 0,0 0 0 0 0,0 0 0 0 0,1 0 0 0 0,-1 1 0 0 0,0 0 0 0 0,1-1 0 0 0,0 1 0 0 0,-6 7 0 0 0,-1 2-8 0 0,0 0-1 0 0,1 1 0 0 0,1 0 1 0 0,0 1-1 0 0,1 0 1 0 0,1 0-1 0 0,-9 28 1 0 0,9-23-110 0 0,1 1 0 0 0,1 0 0 0 0,1 0 0 0 0,0 1 0 0 0,1 31 0 0 0,2-49-37 0 0,1 1-1 0 0,-1 0 1 0 0,0-1 0 0 0,1 1 0 0 0,0 0 0 0 0,0-1 0 0 0,0 1 0 0 0,0-1 0 0 0,1 1 0 0 0,-1-1 0 0 0,1 0 0 0 0,0 0 0 0 0,0 0-1 0 0,5 6 1 0 0,-6-8-23 0 0,0 0 0 0 0,1 0 0 0 0,-1 0-1 0 0,1 0 1 0 0,0 0 0 0 0,-1 0 0 0 0,1 0 0 0 0,0-1-1 0 0,0 1 1 0 0,-1-1 0 0 0,1 1 0 0 0,0-1-1 0 0,0 0 1 0 0,0 1 0 0 0,0-1 0 0 0,-1 0 0 0 0,1 0-1 0 0,0-1 1 0 0,0 1 0 0 0,0 0 0 0 0,0-1-1 0 0,-1 1 1 0 0,1-1 0 0 0,0 1 0 0 0,0-1 0 0 0,-1 0-1 0 0,1 0 1 0 0,-1 1 0 0 0,1-1 0 0 0,0 0-1 0 0,1-2 1 0 0,9-5-144 0 0,-1-2-1 0 0,1 1 1 0 0,-1-1-1 0 0,-1-1 1 0 0,0 1-1 0 0,-1-2 1 0 0,0 0 0 0 0,0 0-1 0 0,7-14 1 0 0,6-18 123 0 0,24-63 1 0 0,-35 78 296 0 0,-11 28-145 0 0,1 0 0 0 0,-1 0 0 0 0,0 0 0 0 0,1 0 1 0 0,-1 0-1 0 0,0 0 0 0 0,1 0 0 0 0,-1 0 0 0 0,1 0 0 0 0,-1 1 0 0 0,1-1 0 0 0,0 0 1 0 0,-1 0-1 0 0,1 1 0 0 0,0-1 0 0 0,-1 0 0 0 0,1 1 0 0 0,0-1 0 0 0,0 0 0 0 0,0 1 1 0 0,0-1-1 0 0,-1 1 0 0 0,1 0 0 0 0,0-1 0 0 0,0 1 0 0 0,2-1 0 0 0,-2 2-23 0 0,0-1-1 0 0,0 1 0 0 0,1-1 0 0 0,-1 1 1 0 0,0-1-1 0 0,0 1 0 0 0,0 0 1 0 0,0 0-1 0 0,0-1 0 0 0,0 1 0 0 0,0 0 1 0 0,0 0-1 0 0,0 0 0 0 0,0 0 0 0 0,-1 0 1 0 0,1 0-1 0 0,1 2 0 0 0,4 10 124 0 0,1-1-1 0 0,8 26 1 0 0,-13-32-100 0 0,5 12 56 0 0,-2-2-108 0 0,0 0-1 0 0,2-1 0 0 0,0 1 1 0 0,1-1-1 0 0,0 0 0 0 0,1-1 1 0 0,15 18-1 0 0,-24-32-19 0 0,0 1-1 0 0,1-1 0 0 0,-1 1 1 0 0,1-1-1 0 0,-1 0 1 0 0,1 1-1 0 0,-1-1 0 0 0,1 1 1 0 0,-1-1-1 0 0,1 0 1 0 0,-1 0-1 0 0,1 1 0 0 0,-1-1 1 0 0,1 0-1 0 0,-1 0 1 0 0,1 1-1 0 0,-1-1 1 0 0,1 0-1 0 0,0 0 0 0 0,-1 0 1 0 0,1 0-1 0 0,-1 0 1 0 0,1 0-1 0 0,0 0 0 0 0,-1 0 1 0 0,1 0-1 0 0,-1 0 1 0 0,1-1-1 0 0,0 1 0 0 0,0 0 1 0 0,0-1-4 0 0,0 0 0 0 0,0 0 0 0 0,0 0 0 0 0,0 0 0 0 0,0 0 0 0 0,0 0 0 0 0,0-1 0 0 0,-1 1 0 0 0,1 0 0 0 0,0 0 0 0 0,-1-1 0 0 0,2-1 0 0 0,10-50-281 0 0,-10 42 121 0 0,1-4 76 0 0,2-1 0 0 0,-1 1 0 0 0,12-24-1 0 0,-14 34 104 0 0,0 1 0 0 0,1 0 0 0 0,-1-1 0 0 0,1 1 0 0 0,0 0 0 0 0,0 1 0 0 0,0-1 0 0 0,1 0-1 0 0,-1 1 1 0 0,1 0 0 0 0,0 0 0 0 0,0 0 0 0 0,0 0 0 0 0,0 0 0 0 0,1 1 0 0 0,4-2 0 0 0,-7 3-6 0 0,0 1 1 0 0,1 0-1 0 0,-1-1 1 0 0,1 1-1 0 0,0 0 1 0 0,-1 0-1 0 0,1 1 1 0 0,-1-1-1 0 0,0 0 1 0 0,1 1-1 0 0,-1 0 1 0 0,1-1-1 0 0,-1 1 1 0 0,0 0-1 0 0,1 0 1 0 0,-1 1-1 0 0,0-1 1 0 0,0 0-1 0 0,0 1 1 0 0,0-1-1 0 0,0 1 1 0 0,0 0-1 0 0,0-1 1 0 0,2 4-1 0 0,6 7 220 0 0,-1 0-1 0 0,16 25 0 0 0,-14-18-154 0 0,7 9-186 0 0,-12-18 12 0 0,0 1 1 0 0,1-1-1 0 0,0 0 1 0 0,1-1-1 0 0,0 0 1 0 0,0 0-1 0 0,12 9 1 0 0,-19-17 63 0 0,0-1 0 0 0,0 1 0 0 0,0-1 1 0 0,0 1-1 0 0,0-1 0 0 0,0 0 1 0 0,0 1-1 0 0,0-1 0 0 0,0 0 0 0 0,1 0 1 0 0,-1 0-1 0 0,0 0 0 0 0,0 0 0 0 0,0 0 1 0 0,0 0-1 0 0,0 0 0 0 0,1 0 1 0 0,-1 0-1 0 0,0-1 0 0 0,0 1 0 0 0,0-1 1 0 0,2 0-1 0 0,0-1-3 0 0,0 0 0 0 0,0 0 0 0 0,-1 0 0 0 0,1 0 0 0 0,-1 0 0 0 0,1-1 0 0 0,3-4 0 0 0,1-2-15 0 0,-1 0-1 0 0,-1-1 1 0 0,10-19 0 0 0,5-29-505 0 0,-16 42 646 0 0,1 1 0 0 0,0 1 1 0 0,1-1-1 0 0,0 1 1 0 0,1 0-1 0 0,1 0 1 0 0,0 1-1 0 0,14-16 1 0 0,-21 27-75 0 0,0 1-1 0 0,1 0 1 0 0,-1 0 0 0 0,0 0-1 0 0,0 0 1 0 0,1 0 0 0 0,-1 0 0 0 0,0 0-1 0 0,1 0 1 0 0,-1 1 0 0 0,1-1 0 0 0,-1 0-1 0 0,1 1 1 0 0,-1 0 0 0 0,1-1 0 0 0,0 1-1 0 0,-1 0 1 0 0,1 0 0 0 0,-1-1-1 0 0,1 1 1 0 0,0 0 0 0 0,-1 1 0 0 0,1-1-1 0 0,-1 0 1 0 0,1 0 0 0 0,0 1 0 0 0,-1-1-1 0 0,1 1 1 0 0,-1-1 0 0 0,1 1-1 0 0,-1 0 1 0 0,1 0 0 0 0,-1 0 0 0 0,0-1-1 0 0,1 1 1 0 0,-1 0 0 0 0,0 1 0 0 0,0-1-1 0 0,0 0 1 0 0,0 0 0 0 0,0 0-1 0 0,0 1 1 0 0,0-1 0 0 0,1 2 0 0 0,5 8 18 0 0,1 1 0 0 0,-2 0 0 0 0,0 1 1 0 0,6 14-1 0 0,-7-14-11 0 0,28 55-756 0 0,-6-26-2642 0 0,-13-24-3373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04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1 270 6449 0 0,'-1'-5'288'0'0,"1"0"57"0"0,1 0-281 0 0,2-2-64 0 0,0 0 0 0 0,-1 1 0 0 0,3-4-129 0 0,5-9-31 0 0,4-7-16 0 0,5-8 0 0 0,5-4-536 0 0,1 3-112 0 0,1 3-16 0 0,-4 7-8 0 0,-4 9 704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10.9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204 377 3225 0 0,'0'0'19'0'0,"0"0"1"0"0,0-1 0 0 0,0 1 0 0 0,0 0 0 0 0,0 0 0 0 0,0-1-1 0 0,0 1 1 0 0,0 0 0 0 0,0 0 0 0 0,0-1 0 0 0,0 1-1 0 0,0 0 1 0 0,-1 0 0 0 0,1-1 0 0 0,0 1 0 0 0,0 0-1 0 0,0 0 1 0 0,0 0 0 0 0,-1-1 0 0 0,1 1 0 0 0,0 0-1 0 0,0 0 1 0 0,0 0 0 0 0,-1 0 0 0 0,1 0 0 0 0,0-1 0 0 0,0 1-1 0 0,0 0 1 0 0,-1 0 0 0 0,1 0 0 0 0,0 0 0 0 0,0 0-1 0 0,-1 0 1 0 0,1 0 0 0 0,0 0 0 0 0,-1 0 0 0 0,1 0-1 0 0,0 0 1 0 0,0 0 0 0 0,-1 0 0 0 0,1 0 0 0 0,0 0-1 0 0,0 0 1 0 0,-1 0 0 0 0,1 0 0 0 0,0 0 0 0 0,0 0-1 0 0,-1 0 1 0 0,1 1 0 0 0,0-1 0 0 0,-22 12 907 0 0,-19 19 674 0 0,25-16-402 0 0,1 0-1 0 0,0 2 1 0 0,1-1 0 0 0,0 1-1 0 0,-17 31 1 0 0,27-42-914 0 0,1 0 0 0 0,0 1 0 0 0,0-1 1 0 0,0 0-1 0 0,1 1 0 0 0,0 0 0 0 0,0-1 0 0 0,0 1 0 0 0,1 0 0 0 0,0 0 0 0 0,1 0 0 0 0,-1 0 0 0 0,1 0 0 0 0,1 0 0 0 0,-1 0 0 0 0,1 0 1 0 0,0 0-1 0 0,1 0 0 0 0,0 0 0 0 0,0-1 0 0 0,4 10 0 0 0,-5-14-266 0 0,0 0-1 0 0,0 0 1 0 0,1 0-1 0 0,-1 0 1 0 0,0 0-1 0 0,1-1 1 0 0,-1 1-1 0 0,1 0 1 0 0,-1-1 0 0 0,1 1-1 0 0,0-1 1 0 0,0 0-1 0 0,0 0 1 0 0,-1 0-1 0 0,1 1 1 0 0,0-2-1 0 0,1 1 1 0 0,-1 0 0 0 0,0 0-1 0 0,4 0 1 0 0,-3-1-66 0 0,0 0 0 0 0,0 0 1 0 0,1 0-1 0 0,-1-1 1 0 0,0 1-1 0 0,0-1 0 0 0,0 0 1 0 0,0 0-1 0 0,0 0 0 0 0,0 0 1 0 0,0-1-1 0 0,0 1 1 0 0,2-3-1 0 0,4-2-306 0 0,-1-1 1 0 0,1 0-1 0 0,-1 0 0 0 0,-1 0 0 0 0,0-1 1 0 0,0-1-1 0 0,9-13 0 0 0,-1-4-558 0 0,-2 0-1 0 0,0-1 0 0 0,-2 0 1 0 0,-1 0-1 0 0,-1-2 0 0 0,-2 1 0 0 0,-1-1 1 0 0,-1 0-1 0 0,-1 0 0 0 0,0-50 1 0 0,-5 49 1091 0 0,-1-1 0 0 0,-2 1 1 0 0,0-1-1 0 0,-2 1 1 0 0,-2 0-1 0 0,-11-31 0 0 0,17 56 414 0 0,-1-1 0 0 0,0 0 0 0 0,1 0 0 0 0,-2 1 0 0 0,-3-6-1 0 0,7 11-449 0 0,0-1 0 0 0,-1 1-1 0 0,1 0 1 0 0,0-1 0 0 0,-1 1-1 0 0,1 0 1 0 0,0-1-1 0 0,-1 1 1 0 0,1 0 0 0 0,-1-1-1 0 0,1 1 1 0 0,0 0-1 0 0,-1 0 1 0 0,1-1 0 0 0,-1 1-1 0 0,1 0 1 0 0,-1 0 0 0 0,1 0-1 0 0,-1 0 1 0 0,1 0-1 0 0,-1-1 1 0 0,1 1 0 0 0,-1 0-1 0 0,1 0 1 0 0,-1 1 0 0 0,0-1-1 0 0,0 0 92 0 0,0 1 0 0 0,0 0-1 0 0,0 0 1 0 0,0 0 0 0 0,0 0-1 0 0,0 0 1 0 0,1 0 0 0 0,-1 0-1 0 0,0 0 1 0 0,1 0 0 0 0,-1 0-1 0 0,1 0 1 0 0,-1 1 0 0 0,1-1 0 0 0,0 0-1 0 0,0 0 1 0 0,-1 2 0 0 0,-2 13 268 0 0,0 1 0 0 0,1 0 0 0 0,0 0 0 0 0,2 1 0 0 0,2 28 0 0 0,16 86-70 0 0,-16-121-346 0 0,3 19 5 0 0,2 0 0 0 0,1-1 1 0 0,2 0-1 0 0,1-1 0 0 0,16 32 1 0 0,-18-42-226 0 0,2 0 1 0 0,0-1-1 0 0,1-1 1 0 0,1 0-1 0 0,0 0 0 0 0,1-1 1 0 0,1-1-1 0 0,26 20 1 0 0,-13-14-588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12.1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313 98 9218 0 0,'-4'-2'283'0'0,"0"-1"0"0"0,0 1 1 0 0,-1 0-1 0 0,1 0 0 0 0,-1 0 0 0 0,0 0 1 0 0,1 1-1 0 0,-1 0 0 0 0,0 0 0 0 0,0 0 1 0 0,0 0-1 0 0,0 1 0 0 0,0 0 0 0 0,0 0 1 0 0,1 0-1 0 0,-1 1 0 0 0,0-1 0 0 0,0 1 1 0 0,0 1-1 0 0,0-1 0 0 0,1 1 0 0 0,-10 3 1 0 0,1 1 45 0 0,0 1 1 0 0,1 0 0 0 0,0 1-1 0 0,0 0 1 0 0,0 1 0 0 0,1 0-1 0 0,0 1 1 0 0,1 0 0 0 0,0 1-1 0 0,1 0 1 0 0,-9 12 0 0 0,11-13-274 0 0,1-1 0 0 0,0 1 0 0 0,1 0 1 0 0,0 0-1 0 0,0 1 0 0 0,1 0 0 0 0,0 0 1 0 0,1 0-1 0 0,1 0 0 0 0,0 0 0 0 0,0 0 1 0 0,1 1-1 0 0,0-1 0 0 0,2 18 0 0 0,-1-26-82 0 0,0-1-1 0 0,0 0 1 0 0,0 1 0 0 0,1-1-1 0 0,-1 0 1 0 0,1 0-1 0 0,0 0 1 0 0,-1 1-1 0 0,1-1 1 0 0,0 0-1 0 0,0 0 1 0 0,0 0-1 0 0,1 0 1 0 0,-1 0-1 0 0,0-1 1 0 0,1 1-1 0 0,-1 0 1 0 0,1-1 0 0 0,0 1-1 0 0,0-1 1 0 0,-1 1-1 0 0,1-1 1 0 0,0 0-1 0 0,0 1 1 0 0,0-1-1 0 0,0 0 1 0 0,1-1-1 0 0,-1 1 1 0 0,0 0-1 0 0,0-1 1 0 0,0 1-1 0 0,1-1 1 0 0,-1 1-1 0 0,0-1 1 0 0,4 0 0 0 0,-1-1-136 0 0,0 0-1 0 0,0 1 1 0 0,0-2 0 0 0,0 1 0 0 0,0-1 0 0 0,-1 1 0 0 0,1-1 0 0 0,0-1 0 0 0,-1 1 0 0 0,0-1 0 0 0,0 1 0 0 0,0-1 0 0 0,0 0-1 0 0,0-1 1 0 0,5-5 0 0 0,3-6-254 0 0,0-1-1 0 0,-2 0 0 0 0,0-1 1 0 0,-1-1-1 0 0,0 1 1 0 0,-1-1-1 0 0,-2-1 0 0 0,9-33 1 0 0,-1-14-5 0 0,6-77-1 0 0,-20 138 415 0 0,7 24 4595 0 0,10 27-2367 0 0,-1-7-1636 0 0,-1 0 1 0 0,-3 1-1 0 0,-1 0 0 0 0,-1 1 0 0 0,5 65 0 0 0,-14-86-545 0 0,0 0 0 0 0,-2 0 0 0 0,0-1 0 0 0,-1 1 0 0 0,-1 0 0 0 0,-1-1 0 0 0,-1 0 0 0 0,0 0 0 0 0,-2 0 0 0 0,0 0 0 0 0,-1-1-1 0 0,-1 0 1 0 0,-20 30 0 0 0,21-36-289 0 0,-1 0 0 0 0,0 0 1 0 0,0-1-1 0 0,-1-1 0 0 0,-1 0 0 0 0,0 0 0 0 0,0-1 0 0 0,-1 0 0 0 0,0-1 0 0 0,-16 9 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12.4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0 273 12899 0 0,'26'4'853'0'0,"1"-1"0"0"0,-1-2 1 0 0,0 0-1 0 0,1-2 0 0 0,-1 0 1 0 0,35-8-1 0 0,-58 8-848 0 0,1 0 0 0 0,-1-1 0 0 0,0 1-1 0 0,0-1 1 0 0,0 0 0 0 0,0 0 0 0 0,0 0 0 0 0,0 0 0 0 0,0-1 0 0 0,0 1-1 0 0,-1-1 1 0 0,0 0 0 0 0,1 1 0 0 0,-1-1 0 0 0,0 0 0 0 0,0 0 0 0 0,0-1-1 0 0,-1 1 1 0 0,1 0 0 0 0,-1-1 0 0 0,0 1 0 0 0,0 0 0 0 0,0-1 0 0 0,0 0-1 0 0,-1 1 1 0 0,1-7 0 0 0,0-9-364 0 0,0-1 0 0 0,-1 0 0 0 0,-5-33 0 0 0,2 32-256 0 0,3 13 374 0 0,0 4 93 0 0,0 0-1 0 0,0 0 0 0 0,-1 0 0 0 0,1 0 0 0 0,-1 0 1 0 0,0 0-1 0 0,0 0 0 0 0,0 0 0 0 0,-1 1 0 0 0,1-1 1 0 0,-4-4-1 0 0,5 8 166 0 0,-1-1 1 0 0,1 1 0 0 0,-1 0-1 0 0,1 0 1 0 0,0 0 0 0 0,-1 0-1 0 0,1 0 1 0 0,-1 0-1 0 0,1 0 1 0 0,-1 1 0 0 0,1-1-1 0 0,-1 0 1 0 0,1 0-1 0 0,-1 0 1 0 0,1 0 0 0 0,0 1-1 0 0,-1-1 1 0 0,1 0-1 0 0,0 0 1 0 0,-1 1 0 0 0,1-1-1 0 0,-1 0 1 0 0,1 0 0 0 0,0 1-1 0 0,-1-1 1 0 0,1 1-1 0 0,0-1 1 0 0,0 0 0 0 0,-1 1-1 0 0,1-1 1 0 0,0 1-1 0 0,0-1 1 0 0,0 0 0 0 0,0 1-1 0 0,-1-1 1 0 0,1 1-1 0 0,0-1 1 0 0,0 1 0 0 0,0-1-1 0 0,0 1 1 0 0,0-1 0 0 0,0 1-1 0 0,-6 23 1237 0 0,6-23-1222 0 0,-4 20 659 0 0,1-1 1 0 0,2 0 0 0 0,0 1-1 0 0,1 0 1 0 0,1-1-1 0 0,6 38 1 0 0,-5-50-616 0 0,0 1 0 0 0,0-1 0 0 0,1 0 0 0 0,1 0 0 0 0,-1 0 1 0 0,1-1-1 0 0,0 1 0 0 0,8 10 0 0 0,-9-14-200 0 0,1-1-1 0 0,-1 1 1 0 0,1-1-1 0 0,0 1 1 0 0,0-1 0 0 0,0 0-1 0 0,0 0 1 0 0,1-1-1 0 0,-1 1 1 0 0,1-1-1 0 0,-1 0 1 0 0,1-1 0 0 0,0 1-1 0 0,0-1 1 0 0,7 2-1 0 0,5-2-2059 0 0,1-4-4566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12.8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10138 0 0,'0'0'778'0'0,"9"29"5188"0"0,8 34-4018 0 0,-2 0 0 0 0,6 66 0 0 0,12 59-1381 0 0,-24-154-867 0 0,2-1 0 0 0,1 0 0 0 0,1-1 1 0 0,2 0-1 0 0,20 31 0 0 0</inkml:trace>
  <inkml:trace contextRef="#ctx0" brushRef="#br0" timeOffset="1">54 399 15667 0 0,'7'-3'826'0'0,"93"-42"-375"0"0,-86 40-1302 0 0,1 0-1 0 0,-1 1 1 0 0,1 1-1 0 0,0 0 1 0 0,0 1-1 0 0,20-1 1 0 0,-7 4 285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13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11979 0 0,'54'25'5606'0'0,"-26"-13"-4348"0"0,-1 1 1 0 0,-1 1 0 0 0,41 29-1 0 0,-61-39-1230 0 0,0 1 0 0 0,-1 0 1 0 0,1 1-1 0 0,-1-1 0 0 0,0 1 0 0 0,-1 0 0 0 0,1 0 0 0 0,-1 0 1 0 0,0 0-1 0 0,-1 1 0 0 0,1 0 0 0 0,-1 0 0 0 0,-1 0 0 0 0,1 0 1 0 0,-1 0-1 0 0,0 1 0 0 0,-1-1 0 0 0,0 0 0 0 0,0 12 0 0 0,2-59-653 0 0,2-1 0 0 0,16-63 0 0 0,-13 70-7047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13.6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45 226 12899 0 0,'18'30'2753'0'0,"36"64"2554"0"0,-44-74-6467 0 0,-1 1-1 0 0,12 40 0 0 0,-21-60 1078 0 0,0 0-133 0 0,1 0 1 0 0,-1 1-1 0 0,0-1 0 0 0,1 0 1 0 0,-1 0-1 0 0,1 0 0 0 0,-1 0 1 0 0,1 0-1 0 0,-1 0 0 0 0,1 0 0 0 0,0 0 1 0 0,-1 0-1 0 0,1 0 0 0 0,0 0 1 0 0,2 2-1 0 0,0-3 164 0 0</inkml:trace>
  <inkml:trace contextRef="#ctx0" brushRef="#br0" timeOffset="1">15 0 14283 0 0,'-8'0'632'0'0,"5"0"136"0"0,1 0-616 0 0,1 0-152 0 0,2 0 0 0 0,0 0 0 0 0,0 1-440 0 0,2 2-112 0 0,2 3-24 0 0,3 5-8 0 0,1 5 512 0 0,3 0 72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13.9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325 424 2304 0 0,'1'-1'250'0'0,"0"0"-1"0"0,0 0 0 0 0,-1-1 0 0 0,1 1 0 0 0,0 0 0 0 0,-1-1 0 0 0,1 1 0 0 0,-1-1 0 0 0,1 1 0 0 0,-1-1 0 0 0,0 1 1 0 0,0-1-1 0 0,1 1 0 0 0,-1-1 0 0 0,0 1 0 0 0,-1-1 0 0 0,1 1 0 0 0,0-1 0 0 0,0 1 0 0 0,0-1 0 0 0,-1 1 0 0 0,1-1 0 0 0,-1 1 1 0 0,1 0-1 0 0,-1-1 0 0 0,0 1 0 0 0,0 0 0 0 0,1-1 0 0 0,-1 1 0 0 0,0 0 0 0 0,0 0 0 0 0,0 0 0 0 0,0-1 0 0 0,0 1 1 0 0,-1 1-1 0 0,1-1 0 0 0,-3-2 0 0 0,2 2 222 0 0,-1 0 0 0 0,0 0 0 0 0,0 0-1 0 0,0 0 1 0 0,0 0 0 0 0,0 1 0 0 0,0 0 0 0 0,0-1 0 0 0,0 1 0 0 0,-3 0 0 0 0,-20 5-663 0 0,8 3 467 0 0,1 1-1 0 0,0 0 1 0 0,1 1 0 0 0,0 1-1 0 0,1 0 1 0 0,0 1-1 0 0,1 1 1 0 0,0 0-1 0 0,1 1 1 0 0,0 1 0 0 0,1 0-1 0 0,1 0 1 0 0,1 1-1 0 0,0 0 1 0 0,1 1-1 0 0,0 1 1 0 0,-9 28 0 0 0,17-40-306 0 0,-1-1 1 0 0,1 1 0 0 0,0 0 0 0 0,1-1 0 0 0,0 1 0 0 0,0 0 0 0 0,0-1 0 0 0,0 1-1 0 0,1 0 1 0 0,0-1 0 0 0,2 9 0 0 0,-2-13-49 0 0,-1 1 0 0 0,1 0 1 0 0,0-1-1 0 0,0 1 0 0 0,0 0 0 0 0,0-1 0 0 0,0 1 1 0 0,0-1-1 0 0,1 0 0 0 0,-1 1 0 0 0,0-1 1 0 0,1 0-1 0 0,-1 0 0 0 0,1 0 0 0 0,-1 1 0 0 0,1-2 1 0 0,0 1-1 0 0,-1 0 0 0 0,1 0 0 0 0,0 0 1 0 0,-1-1-1 0 0,1 1 0 0 0,0-1 0 0 0,0 0 0 0 0,0 1 1 0 0,0-1-1 0 0,0 0 0 0 0,-1 0 0 0 0,1 0 1 0 0,0 0-1 0 0,0-1 0 0 0,0 1 0 0 0,0 0 0 0 0,-1-1 1 0 0,1 1-1 0 0,0-1 0 0 0,3-1 0 0 0,4-2-538 0 0,1-1 0 0 0,-1 1 1 0 0,-1-2-1 0 0,1 1 0 0 0,-1-1 0 0 0,0 0 0 0 0,0-1 0 0 0,-1 0 0 0 0,0 0 0 0 0,0-1 0 0 0,0 0 0 0 0,-1 0 1 0 0,10-18-1 0 0,1-5 21 0 0,0-2 0 0 0,18-52 1 0 0,-16 28 772 0 0,24-108-1 0 0,-37 132 1096 0 0,-2-1-1 0 0,-1 1 0 0 0,-2-1 0 0 0,-4-60 0 0 0,3 92-969 0 0,-1-1-1 0 0,1 1 1 0 0,0 0-1 0 0,-1 0 1 0 0,1 0-1 0 0,-1 0 1 0 0,0 0-1 0 0,1 0 1 0 0,-1 0-1 0 0,0 0 1 0 0,0 0-1 0 0,-1 0 1 0 0,0-1-1 0 0,2 3-227 0 0,-1-1 1 0 0,1 1-1 0 0,0 0 1 0 0,0 0-1 0 0,-1 0 1 0 0,1 0-1 0 0,0 0 0 0 0,0 0 1 0 0,-1 0-1 0 0,1-1 1 0 0,0 1-1 0 0,0 0 1 0 0,-1 0-1 0 0,1 0 0 0 0,0 0 1 0 0,0 0-1 0 0,-1 0 1 0 0,1 0-1 0 0,0 1 1 0 0,0-1-1 0 0,-1 0 0 0 0,1 0 1 0 0,0 0-1 0 0,0 0 1 0 0,-1 0-1 0 0,1 0 1 0 0,0 0-1 0 0,0 0 0 0 0,-1 1 1 0 0,1-1-1 0 0,0 0 1 0 0,0 0-1 0 0,0 0 1 0 0,-1 1-1 0 0,-8 17 826 0 0,0 16-651 0 0,2 1 0 0 0,2-1-1 0 0,1 1 1 0 0,1 0 0 0 0,2 1 0 0 0,1-1 0 0 0,7 42 0 0 0,-3-49-271 0 0,1 0 0 0 0,1 0 0 0 0,1-1 1 0 0,2 0-1 0 0,1 0 0 0 0,1-1 0 0 0,25 45 0 0 0,-17-41-330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14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125 153 6449 0 0,'-20'-8'421'0'0,"-8"2"4594"0"0,26 6-4757 0 0,0 1 1 0 0,0-1-1 0 0,0 1 1 0 0,0-1-1 0 0,1 1 0 0 0,-1 0 1 0 0,0-1-1 0 0,0 1 1 0 0,1 0-1 0 0,-1 0 1 0 0,1 0-1 0 0,-1 0 0 0 0,1 1 1 0 0,-1-1-1 0 0,1 0 1 0 0,-1 1-1 0 0,1-1 0 0 0,0 1 1 0 0,0-1-1 0 0,0 1 1 0 0,0 0-1 0 0,0-1 0 0 0,0 1 1 0 0,-1 2-1 0 0,-5 12 119 0 0,1-1 1 0 0,0 1-1 0 0,1 0 0 0 0,1 0 0 0 0,0 1 1 0 0,2-1-1 0 0,-1 1 0 0 0,2 0 0 0 0,0-1 1 0 0,1 1-1 0 0,3 21 0 0 0,-2-32-359 0 0,0 1-1 0 0,0 0 1 0 0,1 0-1 0 0,-1-1 1 0 0,1 1-1 0 0,1-1 1 0 0,0 1-1 0 0,-1-1 1 0 0,2 0-1 0 0,-1 0 1 0 0,1 0-1 0 0,0-1 1 0 0,0 1-1 0 0,0-1 1 0 0,1 0-1 0 0,0 0 1 0 0,0 0-1 0 0,0-1 1 0 0,1 0-1 0 0,0 0 1 0 0,-1 0-1 0 0,1-1 1 0 0,1 1-1 0 0,-1-2 1 0 0,0 1-1 0 0,1-1 1 0 0,-1 0-1 0 0,1 0 1 0 0,11 1-1 0 0,-10-1-37 0 0,0-2 1 0 0,0 1-1 0 0,-1-1 1 0 0,1-1-1 0 0,0 1 1 0 0,-1-1-1 0 0,1 0 1 0 0,0-1-1 0 0,-1 0 0 0 0,1 0 1 0 0,-1-1-1 0 0,0 0 1 0 0,0 0-1 0 0,8-5 1 0 0,-6 2-36 0 0,-1 0 1 0 0,0-1 0 0 0,0 1-1 0 0,-1-2 1 0 0,0 1-1 0 0,0-1 1 0 0,-1 0-1 0 0,0 0 1 0 0,9-17 0 0 0,-7 8-214 0 0,0-1 1 0 0,-1 0-1 0 0,-1-1 1 0 0,0 0-1 0 0,-2 1 1 0 0,0-2-1 0 0,-1 1 1 0 0,-1 0-1 0 0,-1-1 1 0 0,-2-35 0 0 0,0 42-47 0 0,-1 0 0 0 0,0 1 0 0 0,-1-1 1 0 0,0 1-1 0 0,-1-1 0 0 0,-11-21 1 0 0,13 30 150 0 0,0-1 1 0 0,-1 1 0 0 0,0 0-1 0 0,0 0 1 0 0,0 0-1 0 0,0 0 1 0 0,-1 1-1 0 0,1-1 1 0 0,-1 1 0 0 0,0 0-1 0 0,0 0 1 0 0,0 0-1 0 0,-1 0 1 0 0,1 1 0 0 0,-1 0-1 0 0,1 0 1 0 0,-1 0-1 0 0,0 0 1 0 0,1 1-1 0 0,-8-1 1 0 0,-7 0-4935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14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3 8290 0 0,'1'0'220'0'0,"0"0"1"0"0,0-1 0 0 0,-1 1-1 0 0,1 0 1 0 0,0 0 0 0 0,0-1 0 0 0,0 1-1 0 0,0 0 1 0 0,-1 0 0 0 0,1 0-1 0 0,0 0 1 0 0,0 0 0 0 0,0 0-1 0 0,-1 0 1 0 0,1 0 0 0 0,0 0-1 0 0,0 1 1 0 0,0-1 0 0 0,-1 0-1 0 0,1 0 1 0 0,0 1 0 0 0,0-1-1 0 0,-1 1 1 0 0,1-1 0 0 0,0 0-1 0 0,0 1 1 0 0,-1-1 0 0 0,2 2 0 0 0,-2-1 42 0 0,1 1 1 0 0,0-1 0 0 0,-1 1 0 0 0,1-1 0 0 0,-1 1 0 0 0,1-1 0 0 0,-1 1 0 0 0,0-1-1 0 0,0 1 1 0 0,0 0 0 0 0,0-1 0 0 0,0 1 0 0 0,0 2 0 0 0,-2 9 612 0 0,-1 0 0 0 0,-8 23 0 0 0,8-28-631 0 0,-9 33 119 0 0,1 1 0 0 0,2 0 1 0 0,3 1-1 0 0,0-1 1 0 0,3 1-1 0 0,2 0 0 0 0,4 44 1 0 0,0-60-572 0 0,0 0 0 0 0,3-1 0 0 0,0 0 1 0 0,1 0-1 0 0,1-1 0 0 0,2 1 0 0 0,1-2 0 0 0,0 0 0 0 0,2 0 1 0 0,1-1-1 0 0,1-1 0 0 0,25 31 0 0 0,-27-37-544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15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4 504 7834 0 0,'-3'0'696'0'0,"2"-1"-560"0"0,2-1-136 0 0,2 1 0 0 0,0 0 760 0 0,-1-3 120 0 0,5-1 24 0 0,3-6 9 0 0,6-3-529 0 0,7-3-96 0 0,5-4-32 0 0,2 0 0 0 0,1 2-1088 0 0,0-4-217 0 0,2 4-39 0 0,2-2-16 0 0,3 3 864 0 0,-3 1 176 0 0</inkml:trace>
  <inkml:trace contextRef="#ctx0" brushRef="#br0" timeOffset="1">669 0 14747 0 0,'-8'12'386'0'0,"1"-1"-1"0"0,0 1 1 0 0,0 0-1 0 0,1 1 1 0 0,1 0 0 0 0,-5 18-1 0 0,-18 84 1027 0 0,25-96-1241 0 0,-5 17 306 0 0,3 1 0 0 0,1-1 0 0 0,1 1 0 0 0,2 0 0 0 0,4 38 0 0 0,-1-59-561 0 0,0 1 0 0 0,1-1 0 0 0,1 0 0 0 0,0 0 0 0 0,1-1 0 0 0,1 1 0 0 0,0-1 0 0 0,2 0 0 0 0,-1-1 0 0 0,2 1 0 0 0,0-2 0 0 0,0 1 0 0 0,20 20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1:55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333 98 3225 0 0,'-32'7'352'0'0,"0"2"1"0"0,1 1-1 0 0,1 1 1 0 0,-1 2-1 0 0,-33 20 0 0 0,55-28-250 0 0,1 0-1 0 0,0 1 0 0 0,1 0 0 0 0,0 0 1 0 0,0 1-1 0 0,0-1 0 0 0,1 2 1 0 0,-1-1-1 0 0,2 1 0 0 0,-1 0 0 0 0,1 0 1 0 0,1 0-1 0 0,-1 1 0 0 0,1-1 0 0 0,1 1 1 0 0,-1 0-1 0 0,2 1 0 0 0,-1-1 0 0 0,1 0 1 0 0,1 1-1 0 0,0-1 0 0 0,0 14 0 0 0,3 13-48 0 0,1 0 1 0 0,2-1-1 0 0,2 0 0 0 0,1 0 0 0 0,1 0 0 0 0,2-1 0 0 0,2-1 0 0 0,1 0 1 0 0,1 0-1 0 0,2-2 0 0 0,1 0 0 0 0,29 36 0 0 0,-31-46-238 0 0,0-1-1 0 0,2-1 1 0 0,0 0 0 0 0,32 24 0 0 0,-42-38 103 0 0,-1 0 0 0 0,1 0 0 0 0,0-1 0 0 0,0 0 0 0 0,0 0 1 0 0,0-1-1 0 0,1 0 0 0 0,0 0 0 0 0,-1-1 0 0 0,1 0 0 0 0,0-1 0 0 0,0 0 1 0 0,0 0-1 0 0,0-1 0 0 0,0 0 0 0 0,14-3 0 0 0,-3-1 231 0 0,-1-1-1 0 0,-1-2 1 0 0,1 1-1 0 0,-1-2 1 0 0,0-1-1 0 0,-1 0 1 0 0,32-23-1 0 0,-16 8 326 0 0,-2-1-1 0 0,53-57 1 0 0,-71 66-382 0 0,0 0 1 0 0,-1-1 0 0 0,-1-1-1 0 0,0 0 1 0 0,-2-1-1 0 0,0 1 1 0 0,-1-2-1 0 0,-1 1 1 0 0,0-1 0 0 0,-2-1-1 0 0,5-33 1 0 0,-7 32-1 0 0,-1 0 1 0 0,-1 0-1 0 0,-1 0 1 0 0,-1 0-1 0 0,-1 0 1 0 0,-1 0-1 0 0,-1 0 1 0 0,-1 1-1 0 0,-1 0 1 0 0,-16-40-1 0 0,12 38 21 0 0,-2 0 1 0 0,0 1-1 0 0,-2 1 0 0 0,0-1 0 0 0,-1 2 0 0 0,-25-26 1 0 0,31 38-92 0 0,-1-1 0 0 0,0 1 1 0 0,0 1-1 0 0,0 0 1 0 0,-1 0-1 0 0,0 1 0 0 0,-1 1 1 0 0,1-1-1 0 0,-1 2 1 0 0,0 0-1 0 0,0 0 0 0 0,0 1 1 0 0,-1 1-1 0 0,-22-2 1 0 0,16 2-66 0 0,0 2 1 0 0,-32 3 0 0 0,43-2-181 0 0,1 0 0 0 0,-1 1 0 0 0,1 0 0 0 0,-1 1-1 0 0,1 0 1 0 0,0 0 0 0 0,0 0 0 0 0,0 1 0 0 0,-9 6 0 0 0,-6 9-3317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05.6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 5065 0 0,'10'-5'365'0'0,"0"2"0"0"0,1-1 0 0 0,-1 2 0 0 0,1-1 0 0 0,0 1 0 0 0,0 1 0 0 0,0 0 0 0 0,0 1 0 0 0,0 0 0 0 0,0 0 0 0 0,0 1 0 0 0,0 1 0 0 0,20 5 0 0 0,9 5 567 0 0,0 1-1 0 0,46 22 0 0 0,-84-34-887 0 0,303 122 1773 0 0,-186-76-1392 0 0,-29-12-310 0 0,110 45-3213 0 0,-193-77 1499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15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11 512 14747 0 0,'-5'0'648'0'0,"2"0"144"0"0,2 0-632 0 0,0 0-160 0 0,2 0 0 0 0,2 0 545 0 0,2-1 87 0 0,4-1 8 0 0,4 0 8 0 0,5-4-520 0 0,3 0-128 0 0,4 1 0 0 0,1-4 0 0 0,4 1-1536 0 0,1 1-329 0 0,3 2-71 0 0,1 0-17 0 0</inkml:trace>
  <inkml:trace contextRef="#ctx0" brushRef="#br0" timeOffset="1">1336 1 17972 0 0,'0'0'74'0'0,"-1"0"0"0"0,1 0 0 0 0,-1 1 1 0 0,1-1-1 0 0,-1 0 0 0 0,0 1 0 0 0,1-1 0 0 0,0 1 1 0 0,-1-1-1 0 0,1 0 0 0 0,-1 1 0 0 0,1-1 1 0 0,-1 1-1 0 0,1-1 0 0 0,0 1 0 0 0,-1 0 0 0 0,1-1 1 0 0,0 1-1 0 0,0-1 0 0 0,-1 1 0 0 0,1-1 0 0 0,0 1 1 0 0,0 0-1 0 0,0-1 0 0 0,0 1 0 0 0,0 0 0 0 0,0-1 1 0 0,0 1-1 0 0,0-1 0 0 0,0 1 0 0 0,0 0 0 0 0,0-1 1 0 0,0 1-1 0 0,1 0 0 0 0,6 31 532 0 0,-3-18-332 0 0,189 684 1878 0 0,-181-663-4448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15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3 7370 0 0,'-26'-2'1396'0'0,"21"2"192"0"0,17 1-252 0 0,2 0-933 0 0,-1 2-1 0 0,0 0 0 0 0,1 0 0 0 0,-1 2 0 0 0,-1-1 0 0 0,1 2 0 0 0,-1-1 0 0 0,1 2 0 0 0,-2 0 0 0 0,1 0 0 0 0,15 14 0 0 0,12 12 1037 0 0,57 62 1 0 0,-91-90-1366 0 0,3 4 67 0 0,96 111 1373 0 0,-95-109-1411 0 0,-1 2 1 0 0,0-1-1 0 0,0 1 0 0 0,-1 0 0 0 0,-1 1 0 0 0,0 0 0 0 0,-1 0 0 0 0,4 21 0 0 0,-8-29-89 0 0,0 1-1 0 0,0 0 1 0 0,-1 0-1 0 0,0 0 0 0 0,-1 0 1 0 0,1 0-1 0 0,-2 0 1 0 0,1 0-1 0 0,0-1 1 0 0,-1 1-1 0 0,-1 0 0 0 0,1-1 1 0 0,-6 11-1 0 0,3-8 14 0 0,-1-1 0 0 0,-1 1-1 0 0,1-1 1 0 0,-1 0 0 0 0,-1 0 0 0 0,1-1-1 0 0,-1 0 1 0 0,-11 8 0 0 0,0-3-9 0 0,1-1 0 0 0,-2-1 0 0 0,0-1-1 0 0,0 0 1 0 0,0-2 0 0 0,-1 0 0 0 0,0-1 0 0 0,-23 3 0 0 0,16-6-545 0 0,0-1 0 0 0,0-2 1 0 0,-54-5-1 0 0,50 2-1035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16.1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1 12899 0 0,'12'4'4092'0'0,"-23"6"-294"0"0,3-4-4643 0 0,-9 9 1047 0 0,1 1 1 0 0,0 1-1 0 0,1 1 0 0 0,1 0 0 0 0,1 1 0 0 0,-17 32 0 0 0,22-36-68 0 0,1 0 0 0 0,1 0 0 0 0,1 1-1 0 0,0-1 1 0 0,1 1 0 0 0,0 0 0 0 0,1 0-1 0 0,1 1 1 0 0,0 28 0 0 0,3-37-115 0 0,-1-1-1 0 0,1 0 1 0 0,0 0 0 0 0,0 0 0 0 0,1 0-1 0 0,0 0 1 0 0,0 0 0 0 0,1 0 0 0 0,0-1 0 0 0,0 1-1 0 0,0-1 1 0 0,1 0 0 0 0,0 0 0 0 0,0 0-1 0 0,1 0 1 0 0,6 5 0 0 0,-5-5 32 0 0,1-1 1 0 0,1 1-1 0 0,-1-2 0 0 0,1 1 1 0 0,0-1-1 0 0,0 0 0 0 0,0-1 1 0 0,0 0-1 0 0,1 0 0 0 0,-1-1 1 0 0,16 2-1 0 0,-5-2 21 0 0,1 0 1 0 0,-1-2-1 0 0,1-1 1 0 0,-1 0-1 0 0,0-1 1 0 0,0-1-1 0 0,0-1 0 0 0,0-1 1 0 0,0 0-1 0 0,-1-2 1 0 0,23-10-1 0 0,-14 1-137 0 0,-1-1-1 0 0,-1 0 0 0 0,34-32 1 0 0,-33 26-225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17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 13363 0 0,'0'0'134'0'0,"0"-1"1"0"0,1 0 0 0 0,-1 1-1 0 0,0 0 1 0 0,0-1 0 0 0,0 1-1 0 0,0-1 1 0 0,1 1-1 0 0,-1-1 1 0 0,0 1 0 0 0,1-1-1 0 0,-1 1 1 0 0,0 0 0 0 0,1-1-1 0 0,-1 1 1 0 0,0-1-1 0 0,1 1 1 0 0,-1 0 0 0 0,0-1-1 0 0,1 1 1 0 0,-1 0-1 0 0,1 0 1 0 0,-1 0 0 0 0,1-1-1 0 0,-1 1 1 0 0,1 0 0 0 0,0 0-1 0 0,16-8 946 0 0,-3 3-629 0 0,0 2 0 0 0,0 0 0 0 0,0 0 0 0 0,24 0 0 0 0,-30 2-363 0 0,-1 1 0 0 0,0 0 0 0 0,1 1 0 0 0,-1 0 0 0 0,0 0 0 0 0,0 0-1 0 0,0 1 1 0 0,0 0 0 0 0,0 0 0 0 0,0 1 0 0 0,7 3 0 0 0,-11-3-116 0 0,-1-1 0 0 0,0 1 1 0 0,1-1-1 0 0,-1 1 0 0 0,0 0 0 0 0,0-1 0 0 0,0 1 1 0 0,-1 0-1 0 0,1 0 0 0 0,-1 1 0 0 0,0-1 1 0 0,1 0-1 0 0,-2 0 0 0 0,1 1 0 0 0,0-1 0 0 0,-1 0 1 0 0,1 1-1 0 0,-1-1 0 0 0,0 1 0 0 0,0-1 0 0 0,0 0 1 0 0,-2 7-1 0 0,0 7-300 0 0,-1 0 1 0 0,0 0-1 0 0,-7 18 0 0 0,-30 65-1536 0 0,18-48 1024 0 0,23-49 1426 0 0,8-7-503 0 0,16-14-724 0 0,-11 7 163 0 0,-3 5 397 0 0,0-1-1 0 0,1 1 0 0 0,-1 1 1 0 0,1 0-1 0 0,0 0 1 0 0,0 1-1 0 0,1 1 0 0 0,-1 0 1 0 0,1 1-1 0 0,17-2 1 0 0,-25 4 167 0 0,0 0 0 0 0,0 1 0 0 0,1-1 0 0 0,-1 1 0 0 0,0 0 0 0 0,0 0 0 0 0,0 0 0 0 0,0 1 1 0 0,0 0-1 0 0,0 0 0 0 0,0 0 0 0 0,-1 0 0 0 0,1 1 0 0 0,-1 0 0 0 0,0 0 0 0 0,1 0 1 0 0,-1 0-1 0 0,-1 1 0 0 0,1-1 0 0 0,0 1 0 0 0,-1 0 0 0 0,0 1 0 0 0,0-1 0 0 0,0 0 0 0 0,0 1 1 0 0,-1-1-1 0 0,4 10 0 0 0,-3-5 24 0 0,0 1 0 0 0,0 0 0 0 0,-1 0 0 0 0,-1 0 0 0 0,1 0 0 0 0,-2 1 0 0 0,1-1-1 0 0,-1 0 1 0 0,-2 11 0 0 0,-2 11-32 0 0,-14 47-1 0 0,1-7-2334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18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843 251 5985 0 0,'-25'-127'1811'0'0,"23"122"-1333"0"0,1 0 0 0 0,-1 1 0 0 0,0-1 0 0 0,-1 0-1 0 0,1 1 1 0 0,-1-1 0 0 0,0 1 0 0 0,0 0 0 0 0,0 0-1 0 0,0 0 1 0 0,-1 1 0 0 0,-5-6 0 0 0,5 6-364 0 0,0 0 0 0 0,0 0 1 0 0,-1 1-1 0 0,1 0 0 0 0,0 0 0 0 0,-1 0 1 0 0,1 0-1 0 0,-1 1 0 0 0,0-1 0 0 0,0 1 1 0 0,1 0-1 0 0,-1 1 0 0 0,0-1 1 0 0,0 1-1 0 0,0 0 0 0 0,0 0 0 0 0,0 1 1 0 0,1-1-1 0 0,-1 1 0 0 0,-6 2 1 0 0,-12 5 152 0 0,1 1 1 0 0,0 1 0 0 0,-36 22 0 0 0,-58 46 483 0 0,112-74-717 0 0,-27 19 187 0 0,2 1 1 0 0,1 2-1 0 0,1 0 1 0 0,1 2-1 0 0,1 1 1 0 0,2 1-1 0 0,1 1 1 0 0,1 1-1 0 0,2 1 1 0 0,1 1-1 0 0,2 0 1 0 0,-13 41-1 0 0,3-6-113 0 0,4 0-1 0 0,2 2 1 0 0,4 0 0 0 0,3 1-1 0 0,-5 85 1 0 0,18-144-152 0 0,-1-1 1 0 0,2 0-1 0 0,0 0 1 0 0,0 0 0 0 0,1 0-1 0 0,0 0 1 0 0,1 0 0 0 0,1 0-1 0 0,0-1 1 0 0,0 1-1 0 0,1-1 1 0 0,1 0 0 0 0,-1-1-1 0 0,2 1 1 0 0,0-1-1 0 0,0 0 1 0 0,1-1 0 0 0,0 0-1 0 0,0 0 1 0 0,1-1-1 0 0,0 0 1 0 0,1 0 0 0 0,0-1-1 0 0,0 0 1 0 0,12 5-1 0 0,-6-4-168 0 0,0 0 1 0 0,1-2-1 0 0,-1 0 0 0 0,1-1 0 0 0,1 0 0 0 0,-1-2 0 0 0,1 0 0 0 0,-1-1 0 0 0,1-1 0 0 0,0 0 0 0 0,32-4 0 0 0,-2-3-367 0 0,-1-2 0 0 0,0-3 0 0 0,51-17 0 0 0,-61 15 513 0 0,0-2-1 0 0,-2-1 1 0 0,1-2 0 0 0,-2-2 0 0 0,43-31 0 0 0,-36 20 871 0 0,-1-3 0 0 0,-2-1 0 0 0,53-62 0 0 0,-69 69-501 0 0,-1 0 0 0 0,-2-1-1 0 0,-1-1 1 0 0,-2-1 0 0 0,0 0 0 0 0,-2-1-1 0 0,-2-1 1 0 0,-1 0 0 0 0,-1-1 0 0 0,-2 0 0 0 0,-1 0-1 0 0,-2-1 1 0 0,0-36 0 0 0,-6 28-193 0 0,-3-1 0 0 0,-2 1 0 0 0,-1 0 0 0 0,-3 0 0 0 0,-1 1 0 0 0,-2 1 1 0 0,-2 0-1 0 0,-2 0 0 0 0,-25-44 0 0 0,37 77-71 0 0,1 0 0 0 0,-2 0 1 0 0,1 0-1 0 0,-1 1 0 0 0,0 0 0 0 0,0 1 1 0 0,-1-1-1 0 0,0 1 0 0 0,0 0 0 0 0,-1 1 1 0 0,1 0-1 0 0,-11-5 0 0 0,14 8-145 0 0,-1 0 0 0 0,0 0-1 0 0,1 1 1 0 0,-1 0 0 0 0,0 0 0 0 0,0 0-1 0 0,0 0 1 0 0,0 1 0 0 0,0 0-1 0 0,-5 0 1 0 0,4 1-472 0 0,0 0-1 0 0,1 1 0 0 0,-1-1 1 0 0,1 1-1 0 0,-1 0 1 0 0,1 0-1 0 0,0 1 0 0 0,0-1 1 0 0,0 1-1 0 0,-5 4 1 0 0,-16 15-6733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18.3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0 17972 0 0,'-2'1'143'0'0,"0"0"-1"0"0,1 1 1 0 0,-1-1 0 0 0,0 1 0 0 0,0-1 0 0 0,1 1 0 0 0,-1-1-1 0 0,1 1 1 0 0,-1 0 0 0 0,1 0 0 0 0,0-1 0 0 0,0 1 0 0 0,-1 0-1 0 0,1 0 1 0 0,1 0 0 0 0,-1 1 0 0 0,0-1 0 0 0,0 0-1 0 0,1 0 1 0 0,-1 0 0 0 0,1 4 0 0 0,-6 58 474 0 0,6-43-390 0 0,-7 61 73 0 0,-2 25-681 0 0,5 0-1 0 0,9 117 1 0 0,0-181-7194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18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 13363 0 0,'2'-2'281'0'0,"0"-1"0"0"0,0 1 0 0 0,0 0 0 0 0,0 0 0 0 0,1 0 1 0 0,-1 0-1 0 0,0 0 0 0 0,1 1 0 0 0,-1-1 0 0 0,1 1 0 0 0,0-1 0 0 0,-1 1 0 0 0,1 0 0 0 0,0 0 1 0 0,0 0-1 0 0,0 1 0 0 0,0-1 0 0 0,-1 1 0 0 0,7-1 0 0 0,-4 2-33 0 0,0-1 1 0 0,0 1-1 0 0,-1 0 0 0 0,1 1 0 0 0,0-1 1 0 0,0 1-1 0 0,-1 0 0 0 0,1 0 0 0 0,-1 0 1 0 0,9 6-1 0 0,-2 1-37 0 0,1 0 1 0 0,-1 1 0 0 0,0 1-1 0 0,-1 0 1 0 0,-1 0-1 0 0,17 25 1 0 0,-13-14-107 0 0,-2 0 0 0 0,-1 1 0 0 0,14 46 0 0 0,11 77-874 0 0,-18-70-1517 0 0,-10-49-5153 0 0</inkml:trace>
  <inkml:trace contextRef="#ctx0" brushRef="#br0" timeOffset="1">134 261 10138 0 0,'-7'20'6045'0'0,"32"-22"-534"0"0,-18 1-6434 0 0,-4 1 751 0 0,0 0 0 0 0,0 0 0 0 0,0 0 0 0 0,0 1 0 0 0,0-1 0 0 0,-1 1 0 0 0,1 0 0 0 0,0 0 0 0 0,0 0 0 0 0,0 0 0 0 0,0 0 0 0 0,-1 0 0 0 0,4 3 0 0 0,9 4-771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19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 10594 0 0,'0'4'355'0'0,"0"-1"0"0"0,0 1 0 0 0,0-1 0 0 0,0 1 0 0 0,1-1 0 0 0,0 1 0 0 0,-1-1-1 0 0,3 5 1 0 0,-2-3 199 0 0,4 19 470 0 0,0-1-1 0 0,2 1 1 0 0,1-1 0 0 0,1-1 0 0 0,0 0 0 0 0,17 27 0 0 0,-26-48-1035 0 0,1-1 0 0 0,-1 1 0 0 0,0 0 0 0 0,1-1 1 0 0,-1 1-1 0 0,1-1 0 0 0,-1 1 0 0 0,1-1 1 0 0,-1 1-1 0 0,1-1 0 0 0,-1 1 0 0 0,1-1 0 0 0,-1 0 1 0 0,1 1-1 0 0,0-1 0 0 0,-1 0 0 0 0,1 1 1 0 0,-1-1-1 0 0,1 0 0 0 0,0 0 0 0 0,-1 0 1 0 0,1 0-1 0 0,0 0 0 0 0,-1 1 0 0 0,1-1 0 0 0,0 0 1 0 0,0-1-1 0 0,1 1-49 0 0,-1-1 0 0 0,0 1 0 0 0,0-1 1 0 0,0 0-1 0 0,0 1 0 0 0,0-1 0 0 0,0 0 0 0 0,0 0 0 0 0,0 0 1 0 0,-1 0-1 0 0,1 0 0 0 0,0 0 0 0 0,0 0 0 0 0,0-1 1 0 0,20-45-1885 0 0,-18 38 1709 0 0,7-17-374 0 0,-2 4 501 0 0,21-40 0 0 0,-27 57 217 0 0,1 0 0 0 0,0 0 0 0 0,1 0 0 0 0,-1 1 0 0 0,1 0 0 0 0,0-1 0 0 0,0 1 0 0 0,0 0 0 0 0,0 1 0 0 0,1-1 0 0 0,0 1 0 0 0,0 0 0 0 0,6-3 0 0 0,-9 6-21 0 0,1-1 0 0 0,-1 1-1 0 0,1-1 1 0 0,-1 1 0 0 0,1 0 0 0 0,-1 0 0 0 0,1 0-1 0 0,-1 1 1 0 0,1-1 0 0 0,-1 0 0 0 0,1 1 0 0 0,-1 0-1 0 0,1-1 1 0 0,-1 1 0 0 0,0 0 0 0 0,1 1 0 0 0,-1-1-1 0 0,0 0 1 0 0,0 0 0 0 0,0 1 0 0 0,0-1 0 0 0,0 1-1 0 0,0 0 1 0 0,0 0 0 0 0,1 2 0 0 0,8 7 236 0 0,-1 1 0 0 0,15 25 1 0 0,-18-27-263 0 0,17 30-23 0 0,-17-28-495 0 0,0 1 0 0 0,1-2 0 0 0,17 21-1 0 0,-23-34 192 0 0,0 1 0 0 0,0-1 0 0 0,0 0 0 0 0,-1 0 0 0 0,1 0 0 0 0,0 0 0 0 0,-1-1-1 0 0,1 1 1 0 0,-1 0 0 0 0,2-5 0 0 0,-1 3-86 0 0,30-60-1652 0 0,-20 39 1917 0 0,23-39 0 0 0,-31 58 217 0 0,0 0 0 0 0,0 1 1 0 0,1 0-1 0 0,0 0 0 0 0,-1 0 0 0 0,2 0 1 0 0,-1 1-1 0 0,0-1 0 0 0,1 1 0 0 0,0 1 1 0 0,9-6-1 0 0,-12 8 7 0 0,0 0-1 0 0,0 1 1 0 0,0-1-1 0 0,0 0 1 0 0,0 1 0 0 0,0-1-1 0 0,0 1 1 0 0,0 0 0 0 0,0 0-1 0 0,0 0 1 0 0,0 1 0 0 0,0-1-1 0 0,-1 1 1 0 0,1-1-1 0 0,0 1 1 0 0,4 2 0 0 0,-2-1 81 0 0,1 1 0 0 0,-1 0-1 0 0,0 0 1 0 0,0 1 0 0 0,-1 0 0 0 0,1 0 0 0 0,7 8 0 0 0,0 2 79 0 0,-1 1-1 0 0,0 1 1 0 0,-1 0 0 0 0,9 20 0 0 0,-7-10-318 0 0,-6-13-615 0 0,0 0 1 0 0,13 19 0 0 0,-10-21-572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19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10138 0 0,'-1'9'4714'0'0,"5"15"-1783"0"0,-3-20-2343 0 0,27 138 2560 0 0,20 146-1991 0 0,-45-255-1309 0 0,6 108-2028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20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1 259 5065 0 0,'2'-4'393'0'0,"1"-1"0"0"0,-1 1 0 0 0,1 0 0 0 0,1 0 0 0 0,-1 1 0 0 0,0-1-1 0 0,1 1 1 0 0,0-1 0 0 0,0 1 0 0 0,0 0 0 0 0,0 1 0 0 0,0-1 0 0 0,1 1 0 0 0,-1 0 0 0 0,1 0 0 0 0,-1 0 0 0 0,1 0 0 0 0,0 1-1 0 0,0 0 1 0 0,0 0 0 0 0,0 0 0 0 0,0 1 0 0 0,0-1 0 0 0,0 1 0 0 0,0 0 0 0 0,7 2 0 0 0,-7-2-193 0 0,0 1 1 0 0,0 0-1 0 0,0 1 0 0 0,0-1 1 0 0,0 1-1 0 0,0 0 0 0 0,-1 0 1 0 0,1 1-1 0 0,0-1 0 0 0,-1 1 1 0 0,0 0-1 0 0,0 0 1 0 0,0 1-1 0 0,0-1 0 0 0,0 1 1 0 0,3 4-1 0 0,-2-1-98 0 0,0 1-1 0 0,-1 0 1 0 0,0 0-1 0 0,0 0 1 0 0,-1 0-1 0 0,0 1 1 0 0,-1-1-1 0 0,0 1 1 0 0,0 0-1 0 0,-1 0 1 0 0,0-1-1 0 0,0 1 1 0 0,-1 0-1 0 0,0 0 1 0 0,-1 0-1 0 0,-2 14 1 0 0,-2 1-492 0 0,0 1 0 0 0,-2-1 0 0 0,-1-1 0 0 0,-18 40 0 0 0,14-42-6407 0 0</inkml:trace>
  <inkml:trace contextRef="#ctx0" brushRef="#br0" timeOffset="1">541 1 11979 0 0,'7'15'2073'0'0,"-1"1"0"0"0,0 0 0 0 0,4 23 1 0 0,11 101-263 0 0,-15-85-1339 0 0,-2-15-907 0 0,18 103 1461 0 0,0-75-2710 0 0,-17-59 516 0 0,0 1-1 0 0,0 0 1 0 0,1-1 0 0 0,8 11 0 0 0,0-4-5555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06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41 2761 0 0,'-9'1'1810'0'0,"18"0"-1112"0"0,31 9 496 0 0,-20 0-582 0 0,-1 1 1 0 0,-1 1-1 0 0,0 0 1 0 0,-1 1 0 0 0,27 28-1 0 0,-40-34-591 0 0,-10-8-108 0 0,-11-6-327 0 0,1-4 513 0 0,0 0-1 0 0,-1 2 1 0 0,-1 0 0 0 0,-25-10 0 0 0,42 18 105 0 0,0 0 1 0 0,1-1 0 0 0,-1 1-1 0 0,1-1 1 0 0,-1 1 0 0 0,1-1-1 0 0,-1 1 1 0 0,1-1 0 0 0,0 1-1 0 0,0-1 1 0 0,0 1 0 0 0,0-1-1 0 0,0 1 1 0 0,0-1 0 0 0,0 1-1 0 0,1-1 1 0 0,-1 0 0 0 0,0 1-1 0 0,1 0 1 0 0,0-2-1 0 0,1-8 349 0 0,-2 5-55 0 0,1-5 613 0 0,-1 11-1111 0 0,0 0-1 0 0,1 0 1 0 0,-1 0-1 0 0,0 0 1 0 0,0-1-1 0 0,0 1 1 0 0,0 0 0 0 0,0 0-1 0 0,0 0 1 0 0,0 0-1 0 0,0 0 1 0 0,1 0 0 0 0,-1 0-1 0 0,0-1 1 0 0,0 1-1 0 0,0 0 1 0 0,0 0-1 0 0,0 0 1 0 0,1 0 0 0 0,-1 0-1 0 0,0 0 1 0 0,0 0-1 0 0,0 0 1 0 0,0 0 0 0 0,1 0-1 0 0,-1 0 1 0 0,0 0-1 0 0,0 0 1 0 0,0 0-1 0 0,0 0 1 0 0,1 0 0 0 0,-1 0-1 0 0,0 0 1 0 0,0 0-1 0 0,0 0 1 0 0,0 0-1 0 0,0 1 1 0 0,1-1 0 0 0,-1 0-1 0 0,0 0 1 0 0,0 0-1 0 0,0 0 1 0 0,0 0 0 0 0,0 0-1 0 0,0 0 1 0 0,0 0-1 0 0,1 1 1 0 0,-1-1-1 0 0,0 0 1 0 0,0 0 0 0 0,0 0-1 0 0,0 0 1 0 0,0 0-1 0 0,0 1 1 0 0,0-1 0 0 0,5 2-737 0 0,1-1 661 0 0,0 0-1 0 0,0 0 0 0 0,0-1 0 0 0,1 1 1 0 0,-1-1-1 0 0,0-1 0 0 0,0 1 0 0 0,0-1 1 0 0,11-3-1 0 0,58-21-2759 0 0,-57 18-1666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20.5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25 404 14747 0 0,'0'1'285'0'0,"1"1"0"0"0,-1-1 0 0 0,1 1 0 0 0,-1-1 0 0 0,0 1 0 0 0,0-1-1 0 0,1 1 1 0 0,-1 0 0 0 0,0-1 0 0 0,-1 1 0 0 0,1-1 0 0 0,0 1 0 0 0,0-1 0 0 0,-1 1 0 0 0,0 1 0 0 0,1 2 319 0 0,-2 13 67 0 0,-6 112 2065 0 0,8-109-3385 0 0,1 0 0 0 0,1-1 0 0 0,0 0 0 0 0,8 28 0 0 0,-3-27-6636 0 0</inkml:trace>
  <inkml:trace contextRef="#ctx0" brushRef="#br0" timeOffset="1">8 58 17972 0 0,'-5'3'1760'0'0,"3"-2"-1568"0"0,1-2-192 0 0,1 0 0 0 0,1-1 0 0 0,1-2-104 0 0,0-1-56 0 0,3-1-16 0 0,2-5 0 0 0,0-1-1232 0 0,2 3-257 0 0,2 3-39 0 0,1 2-16 0 0,1 4 1352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20.8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9674 0 0,'0'0'440'0'0,"1"23"2439"0"0,12 139 3331 0 0,8 0-3339 0 0,2-35-2237 0 0,69 222-1 0 0,-85-327-924 0 0,22 73-104 0 0,-26-82-1337 0 0,-1-1 0 0 0,1 26-1 0 0</inkml:trace>
  <inkml:trace contextRef="#ctx0" brushRef="#br0" timeOffset="1">7 725 10594 0 0,'0'-1'136'0'0,"0"0"0"0"0,0 0-1 0 0,0-1 1 0 0,-1 1 0 0 0,1 0-1 0 0,0 0 1 0 0,1 0 0 0 0,-1 0-1 0 0,0 0 1 0 0,0 0 0 0 0,0 0-1 0 0,1 0 1 0 0,-1 0 0 0 0,1 0-1 0 0,-1 0 1 0 0,0 0 0 0 0,1 0-1 0 0,0 0 1 0 0,-1 0 0 0 0,2-2-1 0 0,19-21 2416 0 0,-14 16-2200 0 0,6-7-64 0 0,2 0 0 0 0,0 1 1 0 0,1 0-1 0 0,0 1 0 0 0,1 1 1 0 0,0 0-1 0 0,1 2 0 0 0,1 0 1 0 0,31-12-1 0 0,-29 14-1127 0 0,1 2-1 0 0,0 0 1 0 0,28-3-1 0 0,-22 6-1991 0 0,0 1-1 0 0,41 3 1 0 0,-40 2 563 0 0,-1-1 1380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21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39 11058 0 0,'-2'1'434'0'0,"0"1"-1"0"0,1-1 1 0 0,-1 1 0 0 0,1-1-1 0 0,0 1 1 0 0,-1 0-1 0 0,1-1 1 0 0,0 1-1 0 0,0 0 1 0 0,0 0 0 0 0,0 0-1 0 0,0 0 1 0 0,1 0-1 0 0,-1 0 1 0 0,0 0-1 0 0,1 2 1 0 0,-6 33 1229 0 0,5-22-1493 0 0,2-1 0 0 0,-1 0 0 0 0,2 0 0 0 0,0 0-1 0 0,0 0 1 0 0,9 26 0 0 0,-9-34-159 0 0,0 0 0 0 0,0 0 0 0 0,1-1-1 0 0,-1 1 1 0 0,1-1 0 0 0,0 1 0 0 0,1-1 0 0 0,-1 0 0 0 0,1 0 0 0 0,0-1-1 0 0,1 1 1 0 0,-1-1 0 0 0,1 0 0 0 0,-1 0 0 0 0,1 0 0 0 0,0-1 0 0 0,1 0-1 0 0,6 4 1 0 0,-9-7-6 0 0,1 1 0 0 0,-1 0 0 0 0,1-1 0 0 0,-1 0-1 0 0,1 0 1 0 0,0 0 0 0 0,-1 0 0 0 0,1 0 0 0 0,-1-1 0 0 0,1 1-1 0 0,-1-1 1 0 0,1 0 0 0 0,-1 0 0 0 0,0-1 0 0 0,1 1-1 0 0,-1-1 1 0 0,0 1 0 0 0,0-1 0 0 0,0 0 0 0 0,0 0 0 0 0,0 0-1 0 0,-1-1 1 0 0,1 1 0 0 0,3-5 0 0 0,7-8-151 0 0,0-1 0 0 0,-1 0 0 0 0,12-22 0 0 0,-12 19 94 0 0,18-30-144 0 0,-22 33 278 0 0,0 1-1 0 0,2 0 1 0 0,0 1-1 0 0,0 0 1 0 0,1 1-1 0 0,1 0 1 0 0,25-22 0 0 0,-36 34-50 0 0,1 0 0 0 0,0 0 0 0 0,-1 0 0 0 0,1 0 0 0 0,0 0 0 0 0,-1 0 1 0 0,1 1-1 0 0,0-1 0 0 0,0 0 0 0 0,0 1 0 0 0,0 0 0 0 0,-1-1 0 0 0,1 1 1 0 0,0 0-1 0 0,0 0 0 0 0,0 0 0 0 0,0 1 0 0 0,0-1 0 0 0,0 0 0 0 0,3 1 0 0 0,-2 1 10 0 0,-1-1-1 0 0,1 1 0 0 0,0 0 0 0 0,-1-1 1 0 0,1 1-1 0 0,-1 0 0 0 0,1 0 0 0 0,-1 1 1 0 0,0-1-1 0 0,0 0 0 0 0,3 5 0 0 0,1 3 47 0 0,0 1 0 0 0,0 1 0 0 0,-1-1-1 0 0,0 1 1 0 0,3 15 0 0 0,-1 2 18 0 0,-1 1 1 0 0,-1-1-1 0 0,-2 1 0 0 0,0 0 1 0 0,-4 51-1 0 0,-4-36 19 0 0,-1 0 1 0 0,-2-1-1 0 0,-16 51 0 0 0,-17 21-241 0 0,-100 198 0 0 0,135-301 66 0 0,-9 15-543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21.6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 17972 0 0,'1'-1'186'0'0,"0"-1"0"0"0,0 1 0 0 0,0 0 0 0 0,0 0 0 0 0,0 0 0 0 0,0 0 0 0 0,0 0 0 0 0,0 0 0 0 0,1 0 0 0 0,-1 0 0 0 0,0 0 0 0 0,1 1 1 0 0,-1-1-1 0 0,0 0 0 0 0,1 1 0 0 0,1-1 0 0 0,-2 1-140 0 0,0 0 0 0 0,0 0 1 0 0,0 1-1 0 0,0-1 1 0 0,0 0-1 0 0,0 0 0 0 0,1 1 1 0 0,-1-1-1 0 0,0 1 0 0 0,0-1 1 0 0,-1 1-1 0 0,1 0 1 0 0,0-1-1 0 0,0 1 0 0 0,0 0 1 0 0,0-1-1 0 0,0 1 0 0 0,-1 0 1 0 0,1 0-1 0 0,0 0 1 0 0,-1 0-1 0 0,1 0 0 0 0,-1 0 1 0 0,1 1-1 0 0,4 7 78 0 0,0 1 0 0 0,-1 0 1 0 0,0 0-1 0 0,-1 0 0 0 0,0 0 0 0 0,-1 0 0 0 0,2 19 0 0 0,2 78 173 0 0,-6-91-252 0 0,-11 275 354 0 0,0-22-945 0 0,11-246-1262 0 0,-2-3-5999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21.9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53 7370 0 0,'2'-3'302'0'0,"0"-1"1"0"0,0 1-1 0 0,0 0 1 0 0,0-1-1 0 0,1 1 1 0 0,-1 1-1 0 0,1-1 1 0 0,0 0-1 0 0,0 1 1 0 0,0-1-1 0 0,0 1 1 0 0,0 0-1 0 0,0 0 1 0 0,1 0-1 0 0,-1 0 1 0 0,6-1-1 0 0,-4 1 188 0 0,1 1 0 0 0,0 0 0 0 0,0 0 0 0 0,0 0 0 0 0,-1 1 0 0 0,1 0 0 0 0,0 0 0 0 0,0 0 0 0 0,11 3 0 0 0,-4 0 76 0 0,1 1-1 0 0,-1 1 0 0 0,0 0 1 0 0,-1 0-1 0 0,1 2 1 0 0,-1-1-1 0 0,0 1 0 0 0,16 14 1 0 0,-11-6-385 0 0,-1 1 0 0 0,-1 1 0 0 0,-1 1 1 0 0,0 0-1 0 0,-1 0 0 0 0,-1 1 0 0 0,-1 1 0 0 0,13 30 1 0 0,5 23 146 0 0,21 79 1 0 0,-16-28-45 0 0,3 10-2915 0 0</inkml:trace>
  <inkml:trace contextRef="#ctx0" brushRef="#br0" timeOffset="1">175 539 7834 0 0,'2'8'6341'0'0,"-1"-8"-6231"0"0,18-2 1826 0 0,27-10-2455 0 0,-43 11 818 0 0,164-64-825 0 0,-35 11 190 0 0,-87 40 336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7:22.3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1 5985 0 0,'-14'10'3981'0'0,"-34"26"4279"0"0,42-30-8054 0 0,1-1-1 0 0,0 1 1 0 0,0 0 0 0 0,0 0-1 0 0,0 0 1 0 0,1 1-1 0 0,0 0 1 0 0,1 0-1 0 0,-6 14 1 0 0,3-2 40 0 0,0 1 0 0 0,2 1 0 0 0,0-1 1 0 0,1 1-1 0 0,1-1 0 0 0,2 41 0 0 0,0-48-106 0 0,1 0-1 0 0,1 0 1 0 0,0-1-1 0 0,1 1 0 0 0,0-1 1 0 0,1 1-1 0 0,0-1 0 0 0,1 0 1 0 0,0 0-1 0 0,1-1 0 0 0,1 0 1 0 0,9 13-1 0 0,-11-17-86 0 0,0-2 0 0 0,1 1 0 0 0,0-1-1 0 0,0 0 1 0 0,0 0 0 0 0,0 0 0 0 0,1-1 0 0 0,0 0 0 0 0,0 0 0 0 0,0-1-1 0 0,0 0 1 0 0,1 0 0 0 0,-1-1 0 0 0,1 0 0 0 0,-1 0 0 0 0,1-1 0 0 0,0 0-1 0 0,0 0 1 0 0,9 0 0 0 0,-6-2-24 0 0,0 0-1 0 0,0-1 1 0 0,1 0-1 0 0,-1-1 1 0 0,-1 0-1 0 0,1 0 1 0 0,0-1 0 0 0,-1-1-1 0 0,0 0 1 0 0,0 0-1 0 0,0-1 1 0 0,15-12-1 0 0,76-69-429 0 0,-69 56 34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13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2006 291 6913 0 0,'-18'-8'619'0'0,"0"0"0"0"0,1-1-1 0 0,0-1 1 0 0,-27-20-1 0 0,29 18-336 0 0,-1 2 0 0 0,1 0 0 0 0,-2 0 0 0 0,0 2 0 0 0,-28-11 1 0 0,-164-26 2022 0 0,89 22-1042 0 0,-325-56 2626 0 0,403 74-3852 0 0,-1 2-1 0 0,0 1 1 0 0,-1 3 0 0 0,1 1-1 0 0,-56 10 1 0 0,63-5-182 0 0,1 1 0 0 0,0 2 1 0 0,0 1-1 0 0,1 2 0 0 0,0 1 0 0 0,-51 31 1 0 0,58-27 118 0 0,0 1 1 0 0,2 1 0 0 0,1 2 0 0 0,0 0-1 0 0,2 2 1 0 0,0 0 0 0 0,2 1 0 0 0,1 1-1 0 0,1 1 1 0 0,1 1 0 0 0,2 1 0 0 0,0 0-1 0 0,2 0 1 0 0,1 2 0 0 0,-8 33 0 0 0,4-9 118 0 0,1 0 0 0 0,4 1 0 0 0,2 0 0 0 0,2 1 0 0 0,2 0 0 0 0,4 0 0 0 0,1 0 0 0 0,13 84 0 0 0,0-60 30 0 0,4 0-1 0 0,3-2 1 0 0,4-1 0 0 0,3 0-1 0 0,4-2 1 0 0,3-2 0 0 0,3 0 0 0 0,65 95-1 0 0,16 6-24 0 0,83 114-68 0 0,-37-107-30 0 0,-21-27 0 0 0,-18-17 34 0 0,143 124-1 0 0,-212-210-36 0 0,24 26 3 0 0,69 61-12 0 0,65 20-46 0 0,-47-38 3 0 0,-63-48 50 0 0,222 115-1 0 0,-170-103-4 0 0,-76-46-12 0 0,106 39 1 0 0,-28-14-139 0 0,-39-19 79 0 0,236 58-1 0 0,-297-90 64 0 0,1-2 0 0 0,66 3 0 0 0,-85-12 3 0 0,0-1 1 0 0,0-3 0 0 0,0-1 0 0 0,42-9 0 0 0,-52 5-54 0 0,-2-1 1 0 0,1-1-1 0 0,-1-2 1 0 0,-1-1-1 0 0,0-1 0 0 0,0-1 1 0 0,-1-1-1 0 0,-1-2 1 0 0,-1 0-1 0 0,40-37 1 0 0,-38 27-50 0 0,-1-1 0 0 0,-1 0 0 0 0,-2-2 0 0 0,0-1 0 0 0,-3 0 0 0 0,0-2 1 0 0,-2 0-1 0 0,16-44 0 0 0,-22 49 142 0 0,-1-1 0 0 0,-1 1 0 0 0,-2-2 0 0 0,0 1 0 0 0,-3-1 0 0 0,0 0 0 0 0,-2 0 0 0 0,-1 0 0 0 0,-3-34 0 0 0,-44-251 1087 0 0,35 266-1083 0 0,-2 1 0 0 0,-2 1-1 0 0,-2 0 1 0 0,-34-62-1 0 0,-56-123 475 0 0,3 7-55 0 0,-18-6-468 0 0,-156-217 0 0 0,11 84 535 0 0,113 157-294 0 0,111 153-247 0 0,-1 2 0 0 0,-73-64 0 0 0,-114-79 27 0 0,189 165 296 0 0,-1 2 0 0 0,-51-25 0 0 0,56 33-129 0 0,1-1-1 0 0,1-1 0 0 0,1-3 1 0 0,-32-28-1 0 0,25 13-155 0 0,1 0-11 0 0,-88-66 0 0 0,-269-143 435 0 0,375 237-391 0 0,-1 1 0 0 0,0 0 0 0 0,-1 2 0 0 0,-49-11 0 0 0,-106-9-42 0 0,17 19-200 0 0,107 9-894 0 0,1-3 0 0 0,-108-21 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16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1080 87 5529 0 0,'-61'-38'3280'0'0,"44"26"-1775"0"0,-33-16 1 0 0,45 26-1325 0 0,-1 0 0 0 0,0 1 1 0 0,0 0-1 0 0,-1 0 0 0 0,1 0 0 0 0,0 1 0 0 0,0 0 1 0 0,0 0-1 0 0,0 1 0 0 0,-1 0 0 0 0,1 0 1 0 0,0 0-1 0 0,0 0 0 0 0,0 1 0 0 0,1 0 0 0 0,-1 1 1 0 0,-10 5-1 0 0,-5 3-58 0 0,1 1 0 0 0,1 1 0 0 0,-26 21 0 0 0,-140 145-325 0 0,158-151 269 0 0,-8 11 31 0 0,3 0 0 0 0,-36 56 0 0 0,-46 95-358 0 0,98-163 162 0 0,-121 230 367 0 0,114-208-198 0 0,3 1 0 0 0,2 0 0 0 0,-16 76-1 0 0,26-77 158 0 0,2 0 0 0 0,2 1-1 0 0,2-1 1 0 0,6 53-1 0 0,2-34-157 0 0,4 0 1 0 0,24 92-1 0 0,106 282-86 0 0,-124-400 68 0 0,2 0 0 0 0,2-1 1 0 0,29 45-1 0 0,86 107 173 0 0,-108-159-204 0 0,1-2 0 0 0,59 53 0 0 0,75 45 44 0 0,-113-93-59 0 0,-8-7-27 0 0,1-2 0 0 0,1-2 0 0 0,1-2 1 0 0,61 23-1 0 0,-28-18-31 0 0,149 33 0 0 0,199 16-588 0 0,-351-70 472 0 0,0-3 0 0 0,0-3 0 0 0,134-14-1 0 0,-178 7 187 0 0,-1-1-1 0 0,0-1 0 0 0,0-2 0 0 0,0 0 0 0 0,-1-2 0 0 0,-1-2 0 0 0,0 0 0 0 0,-1-1 0 0 0,0-2 0 0 0,35-28 0 0 0,-34 20 103 0 0,0-1-1 0 0,-1-1 1 0 0,-2-1 0 0 0,-1-1-1 0 0,-1-1 1 0 0,-1-1 0 0 0,-2 0-1 0 0,20-44 1 0 0,-8 6-337 0 0,-4-2 1 0 0,30-121 0 0 0,3-153-119 0 0,-52 209-335 0 0,-14-220 0 0 0,3 281 361 0 0,2 35 185 0 0,-2-1 1 0 0,-1 1-1 0 0,-2 0 0 0 0,-2 1 0 0 0,-1 0 0 0 0,-25-65 0 0 0,17 67 488 0 0,0 1 0 0 0,-2 1 0 0 0,-2 1 0 0 0,-1 0 0 0 0,-1 2 0 0 0,-2 1 0 0 0,-1 0 0 0 0,-1 2 0 0 0,-2 1 0 0 0,0 2 0 0 0,-37-25 0 0 0,-123-71 401 0 0,151 100-695 0 0,-1 1 1 0 0,-1 3-1 0 0,-47-15 1 0 0,23 12-54 0 0,-330-115 1211 0 0,70 30 71 0 0,214 74-1045 0 0,44 13-628 0 0,-2 4 0 0 0,0 3 1 0 0,0 3-1 0 0,-104 0 0 0 0,160 8-653 0 0,-1 1-1 0 0,1 0 1 0 0,-20 5-1 0 0,15-1-475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18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171 111 1376 0 0,'-9'-6'405'0'0,"0"1"0"0"0,0-2-1 0 0,1 1 1 0 0,0-1 0 0 0,-13-15-1 0 0,15 15 59 0 0,-1 0 0 0 0,0 1 0 0 0,0-1 0 0 0,0 2-1 0 0,-1-1 1 0 0,0 1 0 0 0,-12-7 0 0 0,19 12-332 0 0,1 0 0 0 0,-1-1 0 0 0,0 1 1 0 0,0 0-1 0 0,0-1 0 0 0,1 1 0 0 0,-1 0 0 0 0,0 0 0 0 0,0 0 0 0 0,0 0 1 0 0,0 0-1 0 0,1 0 0 0 0,-1 0 0 0 0,0 0 0 0 0,0 0 0 0 0,0 0 0 0 0,0 1 1 0 0,1-1-1 0 0,-1 0 0 0 0,0 0 0 0 0,0 1 0 0 0,0-1 0 0 0,1 1 0 0 0,-1-1 0 0 0,0 0 1 0 0,0 2-1 0 0,-1-1 38 0 0,1 1 0 0 0,0-1 0 0 0,0 1 0 0 0,0 0 0 0 0,0 0 1 0 0,0-1-1 0 0,0 1 0 0 0,1 0 0 0 0,-1 0 0 0 0,1 0 0 0 0,-1 2 0 0 0,-1 8 256 0 0,1 0-1 0 0,0 1 0 0 0,1 11 1 0 0,1-15-141 0 0,18 333 1560 0 0,-10-276-2731 0 0,26 91 0 0 0,-31-145-2155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18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249 319 5529 0 0,'-4'-3'330'0'0,"-1"0"-1"0"0,1 0 0 0 0,-1 0 1 0 0,0 1-1 0 0,0-1 1 0 0,0 1-1 0 0,-1 1 0 0 0,1-1 1 0 0,-11-1-1 0 0,13 3-122 0 0,-1 0 0 0 0,0 0 1 0 0,1 1-1 0 0,-1 0 0 0 0,0 0 0 0 0,1 0 0 0 0,-1 0 0 0 0,1 0 0 0 0,-1 1 0 0 0,1-1 1 0 0,0 1-1 0 0,-1 0 0 0 0,1 0 0 0 0,0 0 0 0 0,-5 5 0 0 0,-3 4 198 0 0,1 0 0 0 0,0 0 0 0 0,0 0 0 0 0,1 1 0 0 0,1 1 0 0 0,0 0 0 0 0,1 0 0 0 0,0 0 0 0 0,1 1 0 0 0,-8 26 0 0 0,6-15-259 0 0,2 1 0 0 0,1-1 1 0 0,1 1-1 0 0,1 0 1 0 0,1 37-1 0 0,4-34-144 0 0,1-1-1 0 0,1 1 0 0 0,2-1 0 0 0,17 52 1 0 0,52 103-164 0 0,-67-165 133 0 0,-8-17 31 0 0,13 29-175 0 0,0-1-1 0 0,2 0 1 0 0,1-1-1 0 0,28 36 1 0 0,-39-58 8 0 0,0 0 0 0 0,1 0 0 0 0,-1 0 0 0 0,2 0 0 0 0,-1-1 0 0 0,1 0 0 0 0,-1-1 0 0 0,1 1 0 0 0,0-1 0 0 0,1-1 0 0 0,-1 1 0 0 0,1-1 0 0 0,0-1 0 0 0,0 1 0 0 0,0-1 0 0 0,0-1 1 0 0,0 1-1 0 0,0-1 0 0 0,0-1 0 0 0,0 1 0 0 0,0-1 0 0 0,14-2 0 0 0,-1-1 88 0 0,-1-1 1 0 0,1 0-1 0 0,-1-2 1 0 0,0 0-1 0 0,0-1 1 0 0,-1-1-1 0 0,0-1 1 0 0,-1-1 0 0 0,0 0-1 0 0,0-1 1 0 0,-1-1-1 0 0,0-1 1 0 0,-1-1-1 0 0,-1 0 1 0 0,0 0-1 0 0,-1-2 1 0 0,15-20-1 0 0,-8 5 223 0 0,-2 0 0 0 0,-1-1 0 0 0,-1 0 0 0 0,-2-2-1 0 0,-1 1 1 0 0,-2-2 0 0 0,-2 0 0 0 0,0 0 0 0 0,-3-1-1 0 0,-1 0 1 0 0,-1-1 0 0 0,-3 1 0 0 0,0-1 0 0 0,-3 1 0 0 0,-1-1-1 0 0,-1 1 1 0 0,-16-68 0 0 0,10 70 236 0 0,-1 0-1 0 0,-2 0 1 0 0,-2 1 0 0 0,-1 0-1 0 0,-1 2 1 0 0,-1 0 0 0 0,-2 0-1 0 0,-2 2 1 0 0,-23-28 0 0 0,35 49-270 0 0,0-1 0 0 0,-1 2 0 0 0,0 0 1 0 0,0 0-1 0 0,0 0 0 0 0,-1 1 0 0 0,0 1 1 0 0,0 0-1 0 0,0 1 0 0 0,0 0 0 0 0,-1 0 1 0 0,0 1-1 0 0,0 1 0 0 0,0 0 0 0 0,0 0 1 0 0,0 1-1 0 0,0 1 0 0 0,-1 0 0 0 0,-23 4 0 0 0,6 1-166 0 0,0 1 0 0 0,0 2-1 0 0,1 0 1 0 0,0 2 0 0 0,1 2 0 0 0,-50 26-1 0 0,66-32-286 0 0,1 1-1 0 0,1 0 1 0 0,-1 0 0 0 0,1 1-1 0 0,0 1 1 0 0,1-1-1 0 0,-13 17 1 0 0,5 0-1105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06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2 318 920 0 0,'0'-1'98'0'0,"-1"0"-1"0"0,1 1 1 0 0,0-1 0 0 0,0 0-1 0 0,-1 1 1 0 0,1-1-1 0 0,0 0 1 0 0,0 0 0 0 0,0 1-1 0 0,0-1 1 0 0,0 0-1 0 0,0 1 1 0 0,0-1 0 0 0,0 0-1 0 0,1 0 1 0 0,-1 1 0 0 0,0-1-1 0 0,0 0 1 0 0,0 1-1 0 0,1-1 1 0 0,-1 0 0 0 0,0 1-1 0 0,1-1 1 0 0,-1 1-1 0 0,1-1 1 0 0,-1 1 0 0 0,1-1-1 0 0,0 0 1 0 0,19-22 1224 0 0,-13 16-712 0 0,150-172 2634 0 0,-86 106-5266 0 0,-55 58-938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20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81 126 3225 0 0,'-3'0'24'0'0,"-5"1"271"0"0,1-1 1 0 0,0-1 0 0 0,-1 1 0 0 0,1-1 0 0 0,-1-1-1 0 0,-7-1 1 0 0,14 2-207 0 0,0 1 0 0 0,0-1-1 0 0,0 1 1 0 0,0-1 0 0 0,0 1 0 0 0,0-1 0 0 0,0 0-1 0 0,0 0 1 0 0,0 1 0 0 0,0-1 0 0 0,0 0-1 0 0,1 0 1 0 0,-1 0 0 0 0,0 0 0 0 0,1 0 0 0 0,-1 0-1 0 0,0 0 1 0 0,0-2 0 0 0,1 2 14 0 0,0-1 1 0 0,0 0-1 0 0,-1 0 0 0 0,1 0 1 0 0,0 0-1 0 0,0 0 0 0 0,1 0 1 0 0,-1 1-1 0 0,0-1 0 0 0,1 0 1 0 0,-1 0-1 0 0,1 0 0 0 0,0 1 1 0 0,-1-1-1 0 0,2-2 0 0 0,1-2 70 0 0,0 1 0 0 0,0 0 0 0 0,0 0-1 0 0,1 0 1 0 0,-1 0 0 0 0,1 1 0 0 0,0-1 0 0 0,1 1 0 0 0,-1 0-1 0 0,1 0 1 0 0,-1 1 0 0 0,8-5 0 0 0,-10 7-90 0 0,1 0 0 0 0,0 0 0 0 0,0 0 0 0 0,-1 0 0 0 0,1 0 0 0 0,0 0 0 0 0,0 1 0 0 0,0-1 0 0 0,0 1 0 0 0,0 0 0 0 0,0 0 0 0 0,0 0 0 0 0,0 0 0 0 0,0 0 1 0 0,0 1-1 0 0,-1-1 0 0 0,1 1 0 0 0,0 0 0 0 0,0 0 0 0 0,0 0 0 0 0,-1 0 0 0 0,1 1 0 0 0,0-1 0 0 0,-1 1 0 0 0,0-1 0 0 0,3 3 0 0 0,3 3-76 0 0,0 0 0 0 0,-1 1 1 0 0,0-1-1 0 0,0 2 0 0 0,-1-1 0 0 0,0 1 0 0 0,-1 0 0 0 0,0 0 0 0 0,0 0 1 0 0,-1 1-1 0 0,0-1 0 0 0,0 1 0 0 0,-1 0 0 0 0,2 14 0 0 0,1 14-231 0 0,-2 0-1 0 0,-2 63 0 0 0,2 2 1567 0 0,-4-101-1267 0 0,-1-1 0 0 0,1 1 1 0 0,1 0-1 0 0,-1 0 0 0 0,0 0 0 0 0,0 0 0 0 0,1 0 1 0 0,-1 0-1 0 0,1 0 0 0 0,0-1 0 0 0,-1 1 0 0 0,1 0 1 0 0,0 0-1 0 0,0-1 0 0 0,0 1 0 0 0,0-1 0 0 0,0 1 0 0 0,0-1 1 0 0,1 1-1 0 0,-1-1 0 0 0,1 1 0 0 0,-1-1 0 0 0,1 0 1 0 0,-1 0-1 0 0,1 0 0 0 0,-1 0 0 0 0,1 0 0 0 0,0 0 1 0 0,2 0-1 0 0,-1-1-26 0 0,1 0 1 0 0,0 0 0 0 0,-1 0-1 0 0,1 0 1 0 0,0-1 0 0 0,-1 0-1 0 0,1 0 1 0 0,-1 0 0 0 0,1 0-1 0 0,-1 0 1 0 0,0-1 0 0 0,1 1-1 0 0,-1-1 1 0 0,4-3 0 0 0,8-5-230 0 0,-1-1-1 0 0,0 0 1 0 0,-1 0 0 0 0,0-2 0 0 0,18-22 0 0 0,23-39-4830 0 0,-42 55 3563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21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286 95 3225 0 0,'-41'-28'1859'0'0,"-21"-11"379"0"0,57 36-1821 0 0,-1 0 0 0 0,0 0 0 0 0,0 1 0 0 0,0 0 0 0 0,0 0 0 0 0,0 1 0 0 0,-1 0-1 0 0,-12-1 1 0 0,16 2-272 0 0,-1 1-1 0 0,0 0 1 0 0,1-1-1 0 0,-1 1 1 0 0,1 1-1 0 0,-1-1 1 0 0,1 0-1 0 0,-1 1 1 0 0,1 0-1 0 0,0 0 1 0 0,0 0-1 0 0,0 0 1 0 0,0 0-1 0 0,0 1 1 0 0,0-1-1 0 0,1 1 1 0 0,-1 0-1 0 0,1-1 1 0 0,0 1-1 0 0,0 0 1 0 0,0 1-1 0 0,0-1 1 0 0,0 0-1 0 0,1 1 0 0 0,-3 5 1 0 0,-2 10-101 0 0,0-1 1 0 0,1 1-1 0 0,-4 28 1 0 0,2 5-80 0 0,2-1 0 0 0,2 1 1 0 0,8 96-1 0 0,0-106 9 0 0,1-2 0 0 0,2 1 0 0 0,2-1 1 0 0,1 0-1 0 0,23 50 0 0 0,-29-77 9 0 0,1-1 0 0 0,1 0-1 0 0,0-1 1 0 0,1 0 0 0 0,0 0-1 0 0,0 0 1 0 0,1-1 0 0 0,1-1-1 0 0,0 1 1 0 0,0-2 0 0 0,15 11-1 0 0,-16-13 1 0 0,0-1 0 0 0,1-1 0 0 0,-1 1 0 0 0,1-2 0 0 0,0 1 0 0 0,0-1 0 0 0,0-1 0 0 0,0 0-1 0 0,1 0 1 0 0,-1-1 0 0 0,0 0 0 0 0,1-1 0 0 0,-1 0 0 0 0,1-1 0 0 0,10-2 0 0 0,2-1-6 0 0,1-1 1 0 0,-2-1-1 0 0,1-1 1 0 0,-1-1-1 0 0,0-1 1 0 0,0-1 0 0 0,-2-1-1 0 0,25-16 1 0 0,-30 16 238 0 0,0-1 0 0 0,-1 0 0 0 0,0-1 0 0 0,-1 0 1 0 0,-1-1-1 0 0,0 0 0 0 0,-1-1 0 0 0,-1-1 1 0 0,0 0-1 0 0,-1 0 0 0 0,8-18 0 0 0,-7 10 79 0 0,-1-1-1 0 0,-2 0 0 0 0,0 0 1 0 0,-1 0-1 0 0,-2-1 1 0 0,3-45-1 0 0,-7 54-159 0 0,0-1-1 0 0,-2 1 1 0 0,0-1 0 0 0,-1 1-1 0 0,-1 0 1 0 0,0 0 0 0 0,-2 1-1 0 0,0-1 1 0 0,0 1 0 0 0,-2 0-1 0 0,-9-16 1 0 0,4 11 129 0 0,-1 0-1 0 0,0 1 1 0 0,-2 1-1 0 0,0 1 1 0 0,-1 0-1 0 0,-37-29 1 0 0,43 38-387 0 0,-2 1 0 0 0,1 1 0 0 0,-1 0 0 0 0,0 1 0 0 0,-19-7-1 0 0,20 9-703 0 0,-1 1-1 0 0,1 1 0 0 0,-1 0 0 0 0,0 0 0 0 0,1 1 0 0 0,-24 1 0 0 0,-4 5-5888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22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2 5529 0 0,'-1'-1'146'0'0,"0"1"-1"0"0,0 0 0 0 0,0 0 1 0 0,-1 0-1 0 0,1 0 1 0 0,0 0-1 0 0,0 0 1 0 0,0 0-1 0 0,0 0 1 0 0,0 1-1 0 0,0-1 0 0 0,0 0 1 0 0,0 1-1 0 0,0-1 1 0 0,0 0-1 0 0,0 1 1 0 0,0 0-1 0 0,0-1 0 0 0,0 1 1 0 0,0-1-1 0 0,0 1 1 0 0,1 0-1 0 0,-3 1 1 0 0,3 0-26 0 0,0 0 0 0 0,0 1 0 0 0,-1-1 0 0 0,2 0 0 0 0,-1 0 0 0 0,0 0 0 0 0,0 0 0 0 0,0 0 0 0 0,1 0 0 0 0,0 0 0 0 0,-1 0 0 0 0,2 3 0 0 0,70 205 2955 0 0,5 20-1567 0 0,-24-67-1530 0 0,-14-45-3348 0 0,-32-96-1015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23.4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324 119 6913 0 0,'-5'-3'173'0'0,"-1"0"-1"0"0,0 0 0 0 0,1 0 1 0 0,-2 1-1 0 0,1 0 0 0 0,0 0 0 0 0,0 0 1 0 0,-1 1-1 0 0,1 0 0 0 0,0 0 0 0 0,-1 1 1 0 0,1 0-1 0 0,-1 0 0 0 0,1 0 0 0 0,-1 1 1 0 0,1 0-1 0 0,-1 0 0 0 0,1 1 0 0 0,0 0 1 0 0,0 0-1 0 0,0 0 0 0 0,0 1 0 0 0,-8 4 1 0 0,3-1 86 0 0,1 0 1 0 0,-1 1 0 0 0,1 0 0 0 0,1 1-1 0 0,0 0 1 0 0,0 0 0 0 0,0 1-1 0 0,1 0 1 0 0,0 0 0 0 0,1 1 0 0 0,-10 18-1 0 0,7-7-81 0 0,2 0 0 0 0,1 1 0 0 0,0 0 0 0 0,2 0 0 0 0,0 1 0 0 0,2 0 0 0 0,0-1-1 0 0,2 1 1 0 0,1 35 0 0 0,5 2 61 0 0,2-1 0 0 0,21 85 0 0 0,-6-51-199 0 0,63 160 0 0 0,-67-211-279 0 0,2-1 0 0 0,1-1 0 0 0,2 0 0 0 0,2-2 0 0 0,56 67 0 0 0,-69-93 40 0 0,0-1 1 0 0,0-1 0 0 0,1 0-1 0 0,1 0 1 0 0,-1-2-1 0 0,1 1 1 0 0,1-2-1 0 0,-1 0 1 0 0,1-1 0 0 0,1 0-1 0 0,-1-1 1 0 0,1-1-1 0 0,0 0 1 0 0,17 1-1 0 0,-13-3 112 0 0,0-1 0 0 0,-1 0 0 0 0,1-2 0 0 0,0 0 0 0 0,-1-2 0 0 0,1 0-1 0 0,-1-1 1 0 0,0 0 0 0 0,0-2 0 0 0,0-1 0 0 0,24-11 0 0 0,-29 10 223 0 0,-1-1 1 0 0,1-1 0 0 0,-1 0 0 0 0,-1 0-1 0 0,0-1 1 0 0,-1-1 0 0 0,0 0 0 0 0,-1-1-1 0 0,0 0 1 0 0,-1 0 0 0 0,0-1 0 0 0,-1 0-1 0 0,10-24 1 0 0,1-9 445 0 0,-2 0 0 0 0,-3-2 0 0 0,10-52 0 0 0,-16 59-312 0 0,-2-1-1 0 0,-2 1 1 0 0,-2-1 0 0 0,-1 0-1 0 0,-3 0 1 0 0,-1 0-1 0 0,-2 1 1 0 0,-2-1 0 0 0,-2 2-1 0 0,-26-77 1 0 0,7 41 507 0 0,-3 2 1 0 0,-41-73-1 0 0,63 132-687 0 0,-2 2 0 0 0,1-1 0 0 0,-2 1 0 0 0,0 1 0 0 0,0 0-1 0 0,-2 1 1 0 0,1 0 0 0 0,-1 1 0 0 0,-1 1 0 0 0,0 0 0 0 0,-1 1-1 0 0,0 0 1 0 0,0 2 0 0 0,0 0 0 0 0,-21-6 0 0 0,25 9-72 0 0,0 1 0 0 0,-1 0 1 0 0,1 1-1 0 0,-1 0 0 0 0,0 1 1 0 0,0 1-1 0 0,1 0 0 0 0,-1 1 1 0 0,0 0-1 0 0,0 1 0 0 0,1 0 1 0 0,-1 1-1 0 0,1 0 0 0 0,0 1 1 0 0,0 0-1 0 0,0 1 0 0 0,1 1 1 0 0,-1 0-1 0 0,1 0 0 0 0,0 1 1 0 0,-18 16-1 0 0,21-16-311 0 0,1 0 0 0 0,0 1-1 0 0,1 0 1 0 0,0 0 0 0 0,-8 14 0 0 0,-4 15-7202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25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7 273 7834 0 0,'0'1'185'0'0,"-1"0"0"0"0,0 1 1 0 0,0 0-1 0 0,0-1 1 0 0,1 1-1 0 0,-1-1 0 0 0,1 1 1 0 0,-1 0-1 0 0,1-1 0 0 0,0 1 1 0 0,0 0-1 0 0,0-1 1 0 0,0 1-1 0 0,0 0 0 0 0,0-1 1 0 0,0 1-1 0 0,0 0 0 0 0,1-1 1 0 0,-1 1-1 0 0,0 0 1 0 0,1-1-1 0 0,0 1 0 0 0,-1 0 1 0 0,1-1-1 0 0,0 1 1 0 0,0-1-1 0 0,2 3 0 0 0,-2-3-34 0 0,1 0-1 0 0,0 0 1 0 0,-1 0-1 0 0,1 0 1 0 0,0 0-1 0 0,0 0 1 0 0,0-1-1 0 0,0 1 0 0 0,-1 0 1 0 0,1-1-1 0 0,0 0 1 0 0,0 1-1 0 0,0-1 1 0 0,0 0-1 0 0,0 0 1 0 0,0 0-1 0 0,0 0 1 0 0,0-1-1 0 0,0 1 1 0 0,0-1-1 0 0,0 1 1 0 0,0-1-1 0 0,3-1 1 0 0,19-9 356 0 0,-1-1 1 0 0,0-2-1 0 0,-1 0 1 0 0,0-1-1 0 0,38-37 1 0 0,7-2 167 0 0,-25 23-1254 0 0,-21 17-245 0 0,-1-1 0 0 0,-1 0 0 0 0,0-1 0 0 0,26-31 0 0 0,-34 32-702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25.5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5529 0 0,'0'1'95'0'0,"0"0"0"0"0,0-1-1 0 0,1 1 1 0 0,-1 0 0 0 0,0 0-1 0 0,0-1 1 0 0,0 1 0 0 0,1 0-1 0 0,-1-1 1 0 0,0 1 0 0 0,1 0-1 0 0,-1-1 1 0 0,1 1 0 0 0,-1 0-1 0 0,0-1 1 0 0,1 1 0 0 0,0 0-1 0 0,-1-1 1 0 0,1 1 0 0 0,-1-1-1 0 0,1 0 1 0 0,0 1 0 0 0,24 17 2716 0 0,-7-5-901 0 0,1 5-696 0 0,-1 0 0 0 0,-2 1 0 0 0,28 41 0 0 0,34 72-33 0 0,-6-9-6911 0 0,-62-106 253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25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 7370 0 0,'3'3'270'0'0,"0"-1"1"0"0,0-1 0 0 0,-1 1-1 0 0,1 0 1 0 0,0-1 0 0 0,0 0 0 0 0,6 2-1 0 0,0 1 150 0 0,30 19 1076 0 0,-1 1 0 0 0,44 35 0 0 0,49 33-701 0 0,-137-98-595 0 0,0 1 1 0 0,1 0-1 0 0,-1-1 0 0 0,1 0 1 0 0,1 0-1 0 0,-1-1 0 0 0,1 1 0 0 0,0-1 1 0 0,-6-14-1 0 0,-31-78 950 0 0,23 46-2577 0 0,12 27-4663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26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4 235 2288 0 0,'32'54'3355'0'0,"2"-1"0"0"0,64 74 0 0 0,-64-91-4990 0 0</inkml:trace>
  <inkml:trace contextRef="#ctx0" brushRef="#br0" timeOffset="1">44 67 9674 0 0,'-11'-19'390'0'0,"6"10"1088"0"0,-1 0 0 0 0,0 0 1 0 0,-10-11-1 0 0,28 31-2138 0 0,-9-8-136 0 0,1 0 0 0 0,-1-1 0 0 0,1 1-1 0 0,-1-1 1 0 0,1 0 0 0 0,0 0 0 0 0,0 0-1 0 0,5 1 1 0 0,6 1-1634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26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31 6913 0 0,'-6'-5'283'0'0,"-1"1"0"0"0,0 1 0 0 0,0 0 0 0 0,0 0 0 0 0,0 0 0 0 0,-1 0 0 0 0,1 1 0 0 0,-1 1 0 0 0,1-1 0 0 0,-10 0 0 0 0,14 2-122 0 0,1 0 0 0 0,-1 0-1 0 0,1 0 1 0 0,-1 0 0 0 0,1 1-1 0 0,0-1 1 0 0,-1 1 0 0 0,1-1-1 0 0,-1 1 1 0 0,1 0 0 0 0,0 0-1 0 0,-1 0 1 0 0,1 0 0 0 0,0 1 0 0 0,0-1-1 0 0,0 0 1 0 0,0 1 0 0 0,0-1-1 0 0,0 1 1 0 0,0 0 0 0 0,1 0-1 0 0,-1 0 1 0 0,1 0 0 0 0,-1 0-1 0 0,1 0 1 0 0,0 0 0 0 0,0 0-1 0 0,0 0 1 0 0,0 1 0 0 0,0-1-1 0 0,0 1 1 0 0,0-1 0 0 0,1 0-1 0 0,-1 4 1 0 0,-1 10 108 0 0,0 1 0 0 0,1-1 1 0 0,3 27-1 0 0,-2-36-299 0 0,1 1 0 0 0,0-1 0 0 0,0 1 0 0 0,1-1-1 0 0,0 0 1 0 0,1 1 0 0 0,-1-1 0 0 0,1 0 0 0 0,8 13 0 0 0,-10-19-11 0 0,0 1-1 0 0,0-1 1 0 0,0 0-1 0 0,0 0 1 0 0,0 1-1 0 0,0-1 1 0 0,1 0 0 0 0,-1 0-1 0 0,0 0 1 0 0,1 0-1 0 0,-1 0 1 0 0,0-1-1 0 0,1 1 1 0 0,-1 0-1 0 0,1-1 1 0 0,-1 1-1 0 0,1-1 1 0 0,0 1 0 0 0,-1-1-1 0 0,1 0 1 0 0,0 0-1 0 0,-1 1 1 0 0,1-1-1 0 0,-1-1 1 0 0,1 1-1 0 0,0 0 1 0 0,-1 0-1 0 0,1 0 1 0 0,0-1 0 0 0,-1 1-1 0 0,1-1 1 0 0,-1 1-1 0 0,1-1 1 0 0,-1 0-1 0 0,1 0 1 0 0,-1 1-1 0 0,0-1 1 0 0,1 0-1 0 0,1-2 1 0 0,0 1-58 0 0,0-1 1 0 0,0 0-1 0 0,-1 0 1 0 0,1 0 0 0 0,-1 0-1 0 0,0 0 1 0 0,0-1-1 0 0,0 1 1 0 0,0-1-1 0 0,0 1 1 0 0,-1-1-1 0 0,1 1 1 0 0,-1-1-1 0 0,0 0 1 0 0,1-6-1 0 0,-2 8 138 0 0,0 0 1 0 0,0-1-1 0 0,0 1 0 0 0,1 0 1 0 0,-1 0-1 0 0,1 0 0 0 0,0-1 1 0 0,-1 1-1 0 0,1 0 0 0 0,0 0 0 0 0,0 0 1 0 0,0 0-1 0 0,1 0 0 0 0,-1 0 1 0 0,2-2-1 0 0,-2 3 38 0 0,0 0 0 0 0,0 1-1 0 0,1-1 1 0 0,-1 0 0 0 0,0 1 0 0 0,0-1 0 0 0,0 1 0 0 0,0-1 0 0 0,1 1-1 0 0,-1 0 1 0 0,0 0 0 0 0,0-1 0 0 0,1 1 0 0 0,-1 0 0 0 0,0 0 0 0 0,0 0-1 0 0,1 0 1 0 0,-1 0 0 0 0,0 1 0 0 0,2-1 0 0 0,1 2 85 0 0,0-1 1 0 0,1 1 0 0 0,-1 0-1 0 0,-1 0 1 0 0,1 0 0 0 0,0 1-1 0 0,-1-1 1 0 0,1 1 0 0 0,-1 0-1 0 0,0 0 1 0 0,1 0 0 0 0,-2 0-1 0 0,1 1 1 0 0,3 4-1 0 0,3 9-352 0 0,-1 1 0 0 0,0 1 0 0 0,-1-1 0 0 0,-2 1 0 0 0,0 0-1 0 0,0 1 1 0 0,-2-1 0 0 0,0 1 0 0 0,-1 29 0 0 0,-1-34-692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27.0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1 1376 0 0,'-1'8'561'0'0,"-1"0"0"0"0,1 1 0 0 0,-1-1 0 0 0,0 0 0 0 0,-6 13 0 0 0,-6 24 3016 0 0,9-28-2051 0 0,2-5-174 0 0,0 0 0 0 0,-2 23-1 0 0,5-33-1301 0 0,0-1-1 0 0,0 1 1 0 0,0 0 0 0 0,0-1-1 0 0,0 1 1 0 0,0-1 0 0 0,0 1-1 0 0,0 0 1 0 0,0-1-1 0 0,1 1 1 0 0,-1-1 0 0 0,1 1-1 0 0,-1-1 1 0 0,1 1 0 0 0,0-1-1 0 0,0 1 1 0 0,-1-1-1 0 0,1 1 1 0 0,0-1 0 0 0,0 0-1 0 0,0 0 1 0 0,0 0 0 0 0,1 1-1 0 0,-1-1 1 0 0,0 0-1 0 0,0 0 1 0 0,1 0 0 0 0,2 1-1 0 0,-3-2-85 0 0,-1 1 0 0 0,1-1 0 0 0,0 0-1 0 0,0 0 1 0 0,0 1 0 0 0,-1-1 0 0 0,1 0-1 0 0,0 0 1 0 0,0 0 0 0 0,0 0 0 0 0,0 0-1 0 0,0 0 1 0 0,0 0 0 0 0,-1 0 0 0 0,1 0-1 0 0,0 0 1 0 0,0 0 0 0 0,0-1 0 0 0,0 1-1 0 0,-1 0 1 0 0,1-1 0 0 0,0 1 0 0 0,0 0-1 0 0,-1-1 1 0 0,1 1 0 0 0,0-1 0 0 0,0 1-1 0 0,-1-1 1 0 0,2 0 0 0 0,5-24-1295 0 0,-7 24 1269 0 0,1-1-1 0 0,-1 0 0 0 0,0 1 1 0 0,0-1-1 0 0,1 1 1 0 0,-1-1-1 0 0,0 1 0 0 0,1-1 1 0 0,0 1-1 0 0,-1 0 1 0 0,1-1-1 0 0,0 1 0 0 0,0 0 1 0 0,0-1-1 0 0,0 1 1 0 0,0 0-1 0 0,1-2 1 0 0,-1 3 100 0 0,1 0 1 0 0,-1 0 0 0 0,0 0 0 0 0,1 0-1 0 0,-1 0 1 0 0,0 0 0 0 0,0 0 0 0 0,1 0-1 0 0,-1 0 1 0 0,0 1 0 0 0,0-1 0 0 0,1 0 0 0 0,-1 1-1 0 0,0-1 1 0 0,0 1 0 0 0,0 0 0 0 0,0-1-1 0 0,1 1 1 0 0,-1 0 0 0 0,1 1 0 0 0,0-1-77 0 0,15 2-3363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07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1 920 0 0,'-1'0'111'0'0,"1"0"0"0"0,-1 0-1 0 0,1 0 1 0 0,-1 1 0 0 0,1-1-1 0 0,-1 0 1 0 0,0 1 0 0 0,1-1 0 0 0,0 0-1 0 0,-1 1 1 0 0,1-1 0 0 0,-1 1-1 0 0,1-1 1 0 0,-1 1 0 0 0,1-1 0 0 0,0 1-1 0 0,-1-1 1 0 0,1 1 0 0 0,0-1-1 0 0,0 1 1 0 0,-1 0 0 0 0,1-1 0 0 0,0 1-1 0 0,0-1 1 0 0,0 1 0 0 0,0 0-1 0 0,0-1 1 0 0,0 1 0 0 0,0-1-1 0 0,0 1 1 0 0,0 0 0 0 0,0 0 0 0 0,1 28 1018 0 0,0-23-677 0 0,1 89 2166 0 0,-3-66-1826 0 0,2 1 1 0 0,1 0-1 0 0,10 53 1 0 0,-12-81-737 0 0,1 0 0 0 0,-1-1 0 0 0,1 1 0 0 0,-1 0 0 0 0,1-1 0 0 0,-1 1 0 0 0,1-1 1 0 0,0 1-1 0 0,0-1 0 0 0,0 0 0 0 0,0 1 0 0 0,0-1 0 0 0,0 0 0 0 0,0 0 0 0 0,2 2 1 0 0,-2-3-37 0 0,0 0 0 0 0,0 1 0 0 0,-1-1 0 0 0,1 0 0 0 0,0 1 0 0 0,0-1 0 0 0,0 0 0 0 0,0 0 0 0 0,0 0 0 0 0,-1 0 0 0 0,1 0 0 0 0,0 0 0 0 0,0 0 0 0 0,0 0 0 0 0,0 0-1 0 0,0 0 1 0 0,0-1 0 0 0,-1 1 0 0 0,1 0 0 0 0,1-1 0 0 0,3-2-253 0 0,0 0-1 0 0,-1 0 1 0 0,0 0-1 0 0,0-1 1 0 0,0 1-1 0 0,0-1 0 0 0,5-6 1 0 0,6-8-3933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27.6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98 1840 0 0,'-3'-3'417'0'0,"1"0"0"0"0,-1 0-1 0 0,0 1 1 0 0,-1-1 0 0 0,1 1 0 0 0,0 0-1 0 0,-1-1 1 0 0,1 1 0 0 0,-7-2-1 0 0,9 4-258 0 0,-1 0-1 0 0,1 0 1 0 0,-1 0-1 0 0,1 0 1 0 0,0 0-1 0 0,-1 0 1 0 0,1 1-1 0 0,-1-1 1 0 0,1 0-1 0 0,0 1 1 0 0,-1-1-1 0 0,1 1 1 0 0,0 0 0 0 0,0-1-1 0 0,0 1 1 0 0,-1 0-1 0 0,1 0 1 0 0,0 0-1 0 0,0-1 1 0 0,0 1-1 0 0,0 0 1 0 0,0 1-1 0 0,0-1 1 0 0,0 0-1 0 0,1 0 1 0 0,-1 0-1 0 0,0 0 1 0 0,1 1-1 0 0,-1-1 1 0 0,0 3-1 0 0,-4 9 138 0 0,0-1 0 0 0,2 1 0 0 0,-1 0 0 0 0,2 1 0 0 0,0-1 0 0 0,0 1 0 0 0,1-1 0 0 0,1 1 0 0 0,0-1 0 0 0,1 1-1 0 0,0-1 1 0 0,1 0 0 0 0,5 18 0 0 0,-4-24-293 0 0,-1 0 1 0 0,1 0-1 0 0,1 0 0 0 0,-1 0 0 0 0,8 9 0 0 0,-11-15-34 0 0,1 0 0 0 0,0 0 1 0 0,-1 0-1 0 0,1 0 0 0 0,0 0 0 0 0,0 0 0 0 0,-1 0 0 0 0,1 0 0 0 0,0 0 0 0 0,0-1 0 0 0,0 1 0 0 0,0 0 0 0 0,0-1 0 0 0,0 1 0 0 0,0-1 0 0 0,0 1 0 0 0,0-1 0 0 0,0 1 0 0 0,1-1 0 0 0,-1 0 0 0 0,0 1 0 0 0,0-1 0 0 0,0 0 0 0 0,0 0 0 0 0,1 0 0 0 0,-1 0 0 0 0,0 0 0 0 0,0 0 0 0 0,0 0 0 0 0,1-1 0 0 0,-1 1 0 0 0,0 0 0 0 0,0-1 0 0 0,0 1 0 0 0,0-1 0 0 0,0 1 0 0 0,0-1 0 0 0,0 1 0 0 0,0-1 0 0 0,0 0 0 0 0,0 1 0 0 0,0-1 0 0 0,0 0 1 0 0,0 0-1 0 0,1-2 0 0 0,0 0-166 0 0,1-1 1 0 0,-1 0-1 0 0,0 1 1 0 0,-1-1-1 0 0,1 0 1 0 0,-1 0-1 0 0,1-1 1 0 0,-1 1-1 0 0,0 0 1 0 0,-1 0-1 0 0,1-1 1 0 0,-1 1-1 0 0,1 0 1 0 0,-2-8-1 0 0,-8-62-40 0 0,8 68 337 0 0,-5-18 343 0 0,-1-1 0 0 0,-11-25 0 0 0,9 27 417 0 0,1 0 0 0 0,-6-29 0 0 0,14 52-802 0 0,0 0 0 0 0,0 0 0 0 0,0-1-1 0 0,0 1 1 0 0,0 0 0 0 0,0 0 0 0 0,0 0 0 0 0,0-1 0 0 0,0 1 0 0 0,0 0-1 0 0,0 0 1 0 0,0-1 0 0 0,0 1 0 0 0,0 0 0 0 0,0 0 0 0 0,0-1 0 0 0,0 1-1 0 0,0 0 1 0 0,1 0 0 0 0,-1-1 0 0 0,0 1 0 0 0,0 0 0 0 0,0 0 0 0 0,0 0-1 0 0,0-1 1 0 0,1 1 0 0 0,-1 0 0 0 0,0 0 0 0 0,0 0 0 0 0,0 0 0 0 0,0-1-1 0 0,1 1 1 0 0,-1 0 0 0 0,0 0 0 0 0,0 0 0 0 0,1 0 0 0 0,-1 0 0 0 0,0 0-1 0 0,0 0 1 0 0,0 0 0 0 0,1-1 0 0 0,-1 1 0 0 0,0 0 0 0 0,0 0 0 0 0,1 0-1 0 0,-1 0 1 0 0,0 0 0 0 0,0 0 0 0 0,1 0 0 0 0,-1 1 0 0 0,0-1 0 0 0,0 0-1 0 0,1 0 1 0 0,-1 0 0 0 0,23 10 1090 0 0,23 22-553 0 0,-34-21-607 0 0,0 2 0 0 0,0 0 0 0 0,-1 0 0 0 0,0 1 1 0 0,-2 0-1 0 0,17 31 0 0 0,-9-8-160 0 0,24 71 1 0 0,-32-81 159 0 0,-2 0 0 0 0,-1 1 0 0 0,-1 0 0 0 0,-2 0 0 0 0,0 0 1 0 0,-2 34-1 0 0,-3-44-1316 0 0,0 0 0 0 0,0 0 1 0 0,-8 24-1 0 0,4-24-4436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28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66 517 6913 0 0,'10'-98'5094'0'0,"-11"79"-4869"0"0,-1 0 1 0 0,0 0-1 0 0,-2 1 1 0 0,0-1-1 0 0,-1 1 1 0 0,-1 0-1 0 0,-10-23 1 0 0,16 41-215 0 0,0-1 1 0 0,0 0-1 0 0,-1 1 1 0 0,1-1-1 0 0,0 0 1 0 0,-1 1-1 0 0,1-1 0 0 0,0 1 1 0 0,-1-1-1 0 0,1 1 1 0 0,-1-1-1 0 0,1 1 1 0 0,-1-1-1 0 0,1 1 0 0 0,-1-1 1 0 0,1 1-1 0 0,-1-1 1 0 0,1 1-1 0 0,-1 0 1 0 0,0-1-1 0 0,1 1 1 0 0,-1 0-1 0 0,0 0 0 0 0,1-1 1 0 0,-2 1-1 0 0,1 0 0 0 0,1 1 0 0 0,-1-1 0 0 0,0 0 0 0 0,1 1-1 0 0,-1-1 1 0 0,0 1 0 0 0,1-1 0 0 0,-1 1 0 0 0,1-1 0 0 0,-1 1-1 0 0,1-1 1 0 0,-1 1 0 0 0,1-1 0 0 0,-1 1 0 0 0,1 0 0 0 0,0-1-1 0 0,-1 1 1 0 0,1 1 0 0 0,-11 36 173 0 0,10-28-313 0 0,1-1 0 0 0,0 1-1 0 0,0 0 1 0 0,1 0 0 0 0,0 0 0 0 0,1-1 0 0 0,0 1 0 0 0,1-1 0 0 0,-1 1 0 0 0,8 14 0 0 0,-8-21 100 0 0,0 1 1 0 0,0-1 0 0 0,1 1 0 0 0,-1-1-1 0 0,1 0 1 0 0,-1 0 0 0 0,1 0 0 0 0,0 0-1 0 0,1 0 1 0 0,-1-1 0 0 0,0 0 0 0 0,1 1-1 0 0,-1-1 1 0 0,1 0 0 0 0,0-1 0 0 0,-1 1-1 0 0,1-1 1 0 0,0 1 0 0 0,0-1 0 0 0,0 0-1 0 0,0-1 1 0 0,0 1 0 0 0,0-1 0 0 0,1 0-1 0 0,-1 0 1 0 0,0 0 0 0 0,8-1 0 0 0,-9 0-25 0 0,0 0 0 0 0,1 0 0 0 0,-1 0 0 0 0,0 0 0 0 0,0 0 0 0 0,0-1 0 0 0,0 1 0 0 0,0-1 0 0 0,0 0 0 0 0,-1 0 0 0 0,1 0 0 0 0,-1 0 0 0 0,1 0 0 0 0,-1-1 0 0 0,0 1 0 0 0,1-1 0 0 0,-1 1 0 0 0,-1-1 0 0 0,1 0 0 0 0,0 0 0 0 0,-1 0 0 0 0,1 0 0 0 0,-1 0 0 0 0,0 0 0 0 0,0 0 0 0 0,0-1 0 0 0,0-4 0 0 0,3-11-123 0 0,-2 0 1 0 0,0 0-1 0 0,-2-32 1 0 0,0 19 812 0 0,1 23-377 0 0,3-42 297 0 0,-4 50-442 0 0,0-1 0 0 0,0 0-1 0 0,0 1 1 0 0,1-1 0 0 0,-1 0 0 0 0,1 0 0 0 0,-1 1 0 0 0,1-1 0 0 0,0 1-1 0 0,0-1 1 0 0,-1 1 0 0 0,1-1 0 0 0,0 1 0 0 0,0-1 0 0 0,1 1-1 0 0,-1 0 1 0 0,0-1 0 0 0,0 1 0 0 0,1 0 0 0 0,-1 0 0 0 0,0 0 0 0 0,4-1-1 0 0,-2 3 320 0 0,0 0-1 0 0,-1 0 1 0 0,1 1-1 0 0,0 0 1 0 0,0-1-1 0 0,-1 1 0 0 0,1 0 1 0 0,-1 0-1 0 0,0 1 1 0 0,0-1-1 0 0,0 0 0 0 0,0 1 1 0 0,0-1-1 0 0,0 1 1 0 0,0 0-1 0 0,1 5 1 0 0,-1-42-650 0 0,9-49 0 0 0,-5 43-1414 0 0,-1 1-5398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39.5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66 155 9674 0 0,'-2'1'145'0'0,"0"0"0"0"0,0 0 0 0 0,-1 0 0 0 0,1 0 0 0 0,0 0-1 0 0,-1-1 1 0 0,1 1 0 0 0,0-1 0 0 0,-1 0 0 0 0,1 1 0 0 0,0-1 0 0 0,-1 0 0 0 0,1-1 0 0 0,-1 1-1 0 0,1 0 1 0 0,0-1 0 0 0,-4 0 0 0 0,4 0-18 0 0,1-1-1 0 0,-1 1 1 0 0,1 0 0 0 0,-1 0-1 0 0,1-1 1 0 0,0 1 0 0 0,0-1-1 0 0,-1 0 1 0 0,1 1 0 0 0,0-1-1 0 0,0 0 1 0 0,1 1 0 0 0,-1-1-1 0 0,0 0 1 0 0,1 0 0 0 0,-1 0-1 0 0,1 0 1 0 0,-1 0 0 0 0,1 0-1 0 0,0 0 1 0 0,0 1 0 0 0,0-5-1 0 0,0 0 150 0 0,0 0 0 0 0,1 0 0 0 0,-1 0 0 0 0,1 0 0 0 0,1 0 0 0 0,-1 1 0 0 0,1-1 0 0 0,0 0-1 0 0,0 1 1 0 0,0-1 0 0 0,1 1 0 0 0,0-1 0 0 0,0 1 0 0 0,7-8 0 0 0,-8 10-242 0 0,0 1 0 0 0,0 1 1 0 0,0-1-1 0 0,0 0 0 0 0,0 0 0 0 0,0 1 1 0 0,0-1-1 0 0,0 1 0 0 0,1-1 0 0 0,-1 1 1 0 0,1 0-1 0 0,-1 0 0 0 0,1 0 0 0 0,-1 1 1 0 0,1-1-1 0 0,-1 0 0 0 0,1 1 0 0 0,0 0 1 0 0,-1 0-1 0 0,1-1 0 0 0,0 2 0 0 0,-1-1 1 0 0,1 0-1 0 0,0 0 0 0 0,-1 1 0 0 0,1 0 0 0 0,-1-1 1 0 0,1 1-1 0 0,-1 0 0 0 0,1 0 0 0 0,-1 0 1 0 0,1 1-1 0 0,-1-1 0 0 0,4 4 0 0 0,3 1-86 0 0,-2 1-1 0 0,1 1 1 0 0,-1 0-1 0 0,0 0 1 0 0,0 0-1 0 0,-1 1 1 0 0,0 0-1 0 0,-1 0 0 0 0,8 17 1 0 0,4 13-263 0 0,11 45 1 0 0,-20-58 124 0 0,3 10-91 0 0,19 54-85 0 0,-27-81 381 0 0,1 1 0 0 0,1-2 1 0 0,0 1-1 0 0,0 0 0 0 0,1-1 1 0 0,12 14-1 0 0,-17-20 17 0 0,1-1 0 0 0,-1 1-1 0 0,1-1 1 0 0,-1 0 0 0 0,1 0 0 0 0,0 0 0 0 0,-1 0-1 0 0,1 0 1 0 0,0 0 0 0 0,0 0 0 0 0,0-1 0 0 0,0 1-1 0 0,0 0 1 0 0,0-1 0 0 0,0 0 0 0 0,0 0 0 0 0,0 1-1 0 0,0-1 1 0 0,3-1 0 0 0,-2 1 19 0 0,1-1-1 0 0,-1 0 1 0 0,1 0 0 0 0,-1 0 0 0 0,1-1-1 0 0,-1 1 1 0 0,0-1 0 0 0,0 0 0 0 0,0 0-1 0 0,4-3 1 0 0,6-7-315 0 0,0 0 1 0 0,-1-1-1 0 0,18-24 0 0 0,-19 22-783 0 0,3-3-5355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40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417 112 8290 0 0,'-12'-11'308'0'0,"1"1"0"0"0,-1 0 0 0 0,0 1 0 0 0,-1 1 1 0 0,0 0-1 0 0,-22-10 0 0 0,29 16-133 0 0,-1 0 1 0 0,1 0-1 0 0,0 0 0 0 0,-1 1 1 0 0,0-1-1 0 0,1 2 1 0 0,-1-1-1 0 0,0 1 1 0 0,1 0-1 0 0,-1 0 0 0 0,0 1 1 0 0,1 0-1 0 0,-1 0 1 0 0,1 1-1 0 0,-1-1 0 0 0,1 1 1 0 0,-10 5-1 0 0,6-1 40 0 0,0 0 0 0 0,0 1 0 0 0,1 0-1 0 0,0 1 1 0 0,0 0 0 0 0,1 0 0 0 0,0 1 0 0 0,0 0-1 0 0,1 1 1 0 0,0-1 0 0 0,1 1 0 0 0,0 1-1 0 0,1-1 1 0 0,-7 18 0 0 0,1 2 46 0 0,1 1 0 0 0,1 0 1 0 0,2 0-1 0 0,-5 38 0 0 0,6 22-255 0 0,4 0-1 0 0,15 157 1 0 0,-2-139-418 0 0,37 167 0 0 0,-36-226 354 0 0,3 1 1 0 0,3-2-1 0 0,1 0 1 0 0,2-1-1 0 0,40 63 1 0 0,-52-96 11 0 0,1 0 1 0 0,1-1 0 0 0,0-1-1 0 0,1 0 1 0 0,0 0 0 0 0,1-1-1 0 0,1-1 1 0 0,21 14 0 0 0,-23-18-70 0 0,1 0 1 0 0,0-1 0 0 0,0 0 0 0 0,1-1 0 0 0,-1-1-1 0 0,1 0 1 0 0,0-1 0 0 0,0-1 0 0 0,0 0-1 0 0,27 0 1 0 0,-21-3-71 0 0,1 0-1 0 0,-1-1 1 0 0,0-2 0 0 0,0 0-1 0 0,0-1 1 0 0,0-1-1 0 0,-1-1 1 0 0,26-12-1 0 0,-20 6 9 0 0,-1-1 0 0 0,0-1 0 0 0,-1-1 0 0 0,-1-1 0 0 0,35-35-1 0 0,-33 26 289 0 0,0-1-1 0 0,-2-1 1 0 0,-1 0-1 0 0,-2-2 0 0 0,0-1 1 0 0,-2 0-1 0 0,-2-1 0 0 0,-1-1 1 0 0,-1 0-1 0 0,9-39 1 0 0,-11 26 531 0 0,-3 0 1 0 0,-1-1 0 0 0,-3 0 0 0 0,-2 0 0 0 0,-5-79 0 0 0,-2 89-311 0 0,-1 0 1 0 0,-1 0-1 0 0,-2 1 1 0 0,-2 0-1 0 0,-1 0 1 0 0,-2 1-1 0 0,-29-52 1 0 0,-18-11 627 0 0,-85-107 0 0 0,128 181-866 0 0,0 1 0 0 0,-2 1-1 0 0,-1 0 1 0 0,-31-25-1 0 0,46 42-77 0 0,-1 1 0 0 0,0-1 0 0 0,1 1 0 0 0,-2 0 0 0 0,1 1 0 0 0,0-1-1 0 0,-1 2 1 0 0,1-1 0 0 0,-1 1 0 0 0,0 0 0 0 0,0 0 0 0 0,0 1 0 0 0,0 0 0 0 0,0 1 0 0 0,0 0 0 0 0,0 0-1 0 0,0 0 1 0 0,0 1 0 0 0,0 1 0 0 0,0-1 0 0 0,-8 4 0 0 0,0 1-199 0 0,0 1-1 0 0,0 1 1 0 0,1 1-1 0 0,1 0 1 0 0,-1 1 0 0 0,1 0-1 0 0,1 1 1 0 0,0 1 0 0 0,1 0-1 0 0,0 1 1 0 0,0 0-1 0 0,2 0 1 0 0,-10 17 0 0 0,-9 13-7220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41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175 105 3225 0 0,'-10'-8'-35'0'0,"0"0"0"0"0,1-1 1 0 0,-12-12-1 0 0,14 13 727 0 0,0 0-1 0 0,-1 0 0 0 0,0 1 1 0 0,0 0-1 0 0,-16-9 1 0 0,23 16-530 0 0,0-1 1 0 0,0 0-1 0 0,0 1 1 0 0,0-1-1 0 0,-1 1 1 0 0,1-1-1 0 0,0 1 0 0 0,0 0 1 0 0,-1-1-1 0 0,1 1 1 0 0,0 0-1 0 0,-1 0 1 0 0,1 0-1 0 0,0 0 1 0 0,0 0-1 0 0,-1 0 0 0 0,1 0 1 0 0,0 1-1 0 0,-1-1 1 0 0,1 0-1 0 0,0 1 1 0 0,0-1-1 0 0,0 1 0 0 0,-1-1 1 0 0,0 2-1 0 0,0 0 54 0 0,0 0-1 0 0,0-1 0 0 0,1 1 1 0 0,-1 0-1 0 0,0 1 0 0 0,1-1 1 0 0,0 0-1 0 0,0 0 0 0 0,-1 1 0 0 0,1-1 1 0 0,-1 5-1 0 0,-1 5 203 0 0,1-1 1 0 0,0 1-1 0 0,0-1 1 0 0,1 18-1 0 0,3 11-119 0 0,2 0 0 0 0,2-1 1 0 0,1 1-1 0 0,3-1 0 0 0,0-1 0 0 0,3 0 0 0 0,1-1 1 0 0,2 0-1 0 0,1-1 0 0 0,2-1 0 0 0,47 65 0 0 0,-56-87-791 0 0,0 0 0 0 0,1-1 0 0 0,25 20 0 0 0,-33-28 351 0 0,1-1-1 0 0,0-1 0 0 0,0 1 1 0 0,0-1-1 0 0,0 1 0 0 0,1-1 1 0 0,-1 0-1 0 0,0-1 0 0 0,1 1 1 0 0,-1-1-1 0 0,1 0 0 0 0,0 0 1 0 0,-1 0-1 0 0,1-1 0 0 0,0 0 1 0 0,0 0-1 0 0,-1 0 0 0 0,7-1 1 0 0,6-4-1313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42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51 3681 0 0,'1'9'245'0'0,"0"0"0"0"0,1 0 0 0 0,0-1 0 0 0,0 1 0 0 0,1-1 0 0 0,0 0-1 0 0,0 0 1 0 0,1 0 0 0 0,7 12 0 0 0,5 5 1024 0 0,28 34-1 0 0,-38-51-1023 0 0,1-1-1 0 0,-1 0 0 0 0,2-1 1 0 0,-1 0-1 0 0,1 0 1 0 0,0 0-1 0 0,0-1 1 0 0,0 0-1 0 0,1-1 0 0 0,0 0 1 0 0,16 5-1 0 0,-20-7-171 0 0,-1-1 0 0 0,1 0-1 0 0,0 0 1 0 0,0-1 0 0 0,0 1-1 0 0,-1-1 1 0 0,1 0 0 0 0,0 0-1 0 0,0-1 1 0 0,0 1 0 0 0,-1-1-1 0 0,1 0 1 0 0,0-1 0 0 0,-1 1-1 0 0,1-1 1 0 0,-1 0 0 0 0,1 0-1 0 0,-1 0 1 0 0,0 0 0 0 0,0-1-1 0 0,0 0 1 0 0,0 0 0 0 0,0 0-1 0 0,-1 0 1 0 0,5-5 0 0 0,-6 5-30 0 0,0-1 1 0 0,0 0-1 0 0,0 1 1 0 0,-1-1 0 0 0,1 0-1 0 0,-1 0 1 0 0,0 0-1 0 0,0 0 1 0 0,0 0 0 0 0,0 0-1 0 0,-1 0 1 0 0,0 0-1 0 0,0-1 1 0 0,0 1 0 0 0,0 0-1 0 0,-1 0 1 0 0,1 0 0 0 0,-1 0-1 0 0,0 0 1 0 0,0 0-1 0 0,-1 0 1 0 0,-3-7 0 0 0,-1-4 295 0 0,-1 1 0 0 0,-1 0 0 0 0,0 1 1 0 0,-16-21-1 0 0,16 25-123 0 0,0 0 1 0 0,0 0-1 0 0,-1 1 0 0 0,0 0 1 0 0,-1 1-1 0 0,-16-10 0 0 0,23 15-320 0 0,0 0 0 0 0,0 0 0 0 0,-1 0 0 0 0,1 1 0 0 0,0 0 0 0 0,-1-1 0 0 0,0 1 0 0 0,1 0 0 0 0,-1 1 0 0 0,1-1 0 0 0,-1 1 0 0 0,0-1 0 0 0,0 1 0 0 0,1 0 0 0 0,-1 1 0 0 0,0-1 0 0 0,1 0 0 0 0,-1 1 0 0 0,0 0 0 0 0,1 0 0 0 0,-1 0 0 0 0,1 1 0 0 0,-1-1 0 0 0,1 1 0 0 0,-4 2 0 0 0,0 2-1593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42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 7370 0 0,'1'2'214'0'0,"1"1"0"0"0,-1-1 0 0 0,0 1 1 0 0,1-1-1 0 0,0 0 0 0 0,0 0 0 0 0,-1 0 1 0 0,1 0-1 0 0,3 2 0 0 0,3 4 160 0 0,22 31 1045 0 0,-1 2 0 0 0,29 55-1 0 0,-5-7-1261 0 0,-66-113-1298 0 0,2 0 1 0 0,0-1-1 0 0,-7-27 0 0 0,11 30 1611 0 0,1 0 0 0 0,1 0-1 0 0,1 0 1 0 0,1-1 0 0 0,-1-30 0 0 0,4 50-326 0 0,0 0 0 0 0,1 0 0 0 0,-1-1 0 0 0,1 1 0 0 0,-1 0 0 0 0,1 1 1 0 0,0-1-1 0 0,0 0 0 0 0,0 0 0 0 0,1 0 0 0 0,-1 0 0 0 0,0 1 0 0 0,1-1 0 0 0,3-4 1 0 0,-3 6-68 0 0,-1 1 1 0 0,0-1-1 0 0,0 0 1 0 0,0 1-1 0 0,0-1 1 0 0,1 1-1 0 0,-1-1 1 0 0,0 1-1 0 0,1-1 1 0 0,-1 1-1 0 0,0 0 1 0 0,1 0 0 0 0,-1-1-1 0 0,0 1 1 0 0,1 0-1 0 0,-1 0 1 0 0,0 1-1 0 0,1-1 1 0 0,-1 0-1 0 0,0 0 1 0 0,1 1-1 0 0,-1-1 1 0 0,0 1-1 0 0,1-1 1 0 0,-1 1-1 0 0,0-1 1 0 0,0 1-1 0 0,0 0 1 0 0,1-1 0 0 0,-1 1-1 0 0,0 0 1 0 0,0 0-1 0 0,0 0 1 0 0,0 0-1 0 0,0 1 1 0 0,14 13 669 0 0,23 28 1 0 0,-30-33-974 0 0,0 0 0 0 0,1 0 0 0 0,0-1 0 0 0,0 0 0 0 0,1-1-1 0 0,1 0 1 0 0,16 11 0 0 0,-10-11-917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42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41 5529 0 0,'-1'-3'570'0'0,"0"0"-1"0"0,0 0 1 0 0,1 1 0 0 0,-1-1-1 0 0,1 0 1 0 0,0 0-1 0 0,0 0 1 0 0,0 0 0 0 0,1-4-1 0 0,-1 6-474 0 0,0 1-1 0 0,0 0 0 0 0,0-1 0 0 0,0 1 0 0 0,1 0 0 0 0,-1-1 1 0 0,0 1-1 0 0,0 0 0 0 0,0 0 0 0 0,0-1 0 0 0,0 1 1 0 0,1 0-1 0 0,-1 0 0 0 0,0-1 0 0 0,0 1 0 0 0,0 0 1 0 0,1 0-1 0 0,-1-1 0 0 0,0 1 0 0 0,0 0 0 0 0,1 0 1 0 0,-1 0-1 0 0,0 0 0 0 0,1-1 0 0 0,-1 1 0 0 0,0 0 1 0 0,1 0-1 0 0,-1 0 0 0 0,0 0 0 0 0,1 0 0 0 0,13 10 1540 0 0,12 25 143 0 0,41 72 0 0 0,-48-74-1475 0 0,60 110 259 0 0,16 25-1508 0 0,-23-61-3835 0 0,-57-88 3246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43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6 100 6913 0 0,'-1'-1'70'0'0,"1"1"0"0"0,0 0 0 0 0,-1 0-1 0 0,1-1 1 0 0,0 1 0 0 0,-1 0-1 0 0,1-1 1 0 0,0 1 0 0 0,-1 0-1 0 0,1-1 1 0 0,0 1 0 0 0,0 0-1 0 0,-1-1 1 0 0,1 1 0 0 0,0-1-1 0 0,0 1 1 0 0,0 0 0 0 0,0-1-1 0 0,-1 1 1 0 0,1-1 0 0 0,0 1-1 0 0,0-1 1 0 0,0 1 0 0 0,0-1-1 0 0,0 1 1 0 0,0-1 0 0 0,0 1 0 0 0,0 0-1 0 0,0-1 1 0 0,1 0 0 0 0,5-21 1780 0 0,15-19 227 0 0,-20 39-2154 0 0,0 0-1 0 0,0 1 0 0 0,1-1 0 0 0,-1 1 0 0 0,1-1 0 0 0,-1 1 0 0 0,1-1 0 0 0,-1 1 0 0 0,1 0 0 0 0,0 0 0 0 0,0 0 0 0 0,-1 0 0 0 0,1 0 0 0 0,0 0 0 0 0,0 0 0 0 0,0 0 1 0 0,0 1-1 0 0,4-1 0 0 0,-2 1-70 0 0,1 0 1 0 0,0 0 0 0 0,-1 0-1 0 0,1 1 1 0 0,-1 0 0 0 0,1 0 0 0 0,6 2-1 0 0,6 4 88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43.5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88 5985 0 0,'0'-1'63'0'0,"0"1"1"0"0,-1-1-1 0 0,1 1 0 0 0,0 0 0 0 0,0-1 0 0 0,0 1 1 0 0,-1-1-1 0 0,1 1 0 0 0,0-1 0 0 0,0 1 0 0 0,0-1 0 0 0,0 1 1 0 0,0-1-1 0 0,0 1 0 0 0,0-1 0 0 0,0 1 0 0 0,0-1 1 0 0,0 1-1 0 0,0 0 0 0 0,0-1 0 0 0,0 1 0 0 0,0-1 0 0 0,0 1 1 0 0,0-1-1 0 0,0 1 0 0 0,1-1 0 0 0,-1 1 0 0 0,0-1 0 0 0,0 1 1 0 0,1 0-1 0 0,-1-1 0 0 0,0 1 0 0 0,1-1 0 0 0,-1 1 1 0 0,0 0-1 0 0,1-1 0 0 0,-1 1 0 0 0,0 0 0 0 0,1 0 0 0 0,-1-1 1 0 0,1 1-1 0 0,-1 0 0 0 0,1 0 0 0 0,-1 0 0 0 0,1-1 1 0 0,-1 1-1 0 0,0 0 0 0 0,2 0 0 0 0,23-6 2700 0 0,-16 8-2468 0 0,-1 1 0 0 0,0 0 0 0 0,0 0 0 0 0,0 1 0 0 0,0 0 0 0 0,0 0 0 0 0,-1 1 0 0 0,8 6 0 0 0,-8-6-378 0 0,1 1 1 0 0,-1 1-1 0 0,0 0 1 0 0,-1 0-1 0 0,1 0 0 0 0,-1 0 1 0 0,-1 1-1 0 0,1 0 1 0 0,-2 1-1 0 0,1-1 1 0 0,-1 1-1 0 0,4 10 1 0 0,-8-18 29 0 0,0-1 1 0 0,1 1-1 0 0,-1 0 1 0 0,0 0-1 0 0,0 0 1 0 0,0 0 0 0 0,0 0-1 0 0,0 0 1 0 0,0 0-1 0 0,0 0 1 0 0,0-1 0 0 0,0 1-1 0 0,0 0 1 0 0,0 0-1 0 0,-1 0 1 0 0,1 0-1 0 0,0 0 1 0 0,-1 1 0 0 0,1-2 47 0 0,-1 0 1 0 0,1 1 0 0 0,0-1 0 0 0,-1 0-1 0 0,1 0 1 0 0,-1 1 0 0 0,1-1 0 0 0,-1 0-1 0 0,1 0 1 0 0,0 0 0 0 0,-1 1 0 0 0,1-1 0 0 0,-1 0-1 0 0,1 0 1 0 0,-1 0 0 0 0,1 0 0 0 0,-1 0-1 0 0,1 0 1 0 0,-1 0 0 0 0,1 0 0 0 0,-1 0-1 0 0,1 0 1 0 0,-2-1 0 0 0,0 1 139 0 0,-1-1 0 0 0,1 0 0 0 0,-1 0 0 0 0,1 0 0 0 0,0 0 0 0 0,0-1 0 0 0,-1 1 0 0 0,1-1 0 0 0,0 1 0 0 0,0-1 0 0 0,-2-2 0 0 0,-4-6 223 0 0,1 1 0 0 0,0-2 0 0 0,1 1 0 0 0,0-1 0 0 0,1 0 0 0 0,0 0 0 0 0,-6-22 0 0 0,-6-45-1577 0 0,12 50-4380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12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1 8754 0 0,'-18'6'1482'0'0,"15"-6"-1256"0"0,-1 1-1 0 0,1 0 0 0 0,-1 0 1 0 0,1 0-1 0 0,0 0 1 0 0,-1 1-1 0 0,1-1 1 0 0,0 1-1 0 0,0-1 1 0 0,-5 5-1 0 0,5 2 84 0 0,0-1-1 0 0,0 0 1 0 0,1 1-1 0 0,0-1 1 0 0,1 1-1 0 0,0-1 1 0 0,0 1-1 0 0,1 12 1 0 0,6 70 714 0 0,-3-56-751 0 0,25 263 1109 0 0,9 140-506 0 0,-28-274-733 0 0,45 487-127 0 0,1-396-706 0 0,-25-147-5548 0 0,-24-86 3986 0 0,-1-3-2092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43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36 513 6913 0 0,'6'18'309'0'0,"1"0"-1"0"0,1-1 0 0 0,17 28 0 0 0,-22-39-8 0 0,1-1 0 0 0,-1 0 0 0 0,1 0 0 0 0,0 0 0 0 0,1 0 0 0 0,-1-1-1 0 0,1 0 1 0 0,0 0 0 0 0,0 0 0 0 0,0 0 0 0 0,0-1 0 0 0,1 0 0 0 0,-1 0-1 0 0,1 0 1 0 0,6 1 0 0 0,-10-3-209 0 0,-1-1 0 0 0,1 1 0 0 0,-1-1 0 0 0,1 0 0 0 0,-1 0 0 0 0,1 0 0 0 0,-1 0 0 0 0,1 0 0 0 0,-1 0 0 0 0,1 0-1 0 0,-1 0 1 0 0,1 0 0 0 0,-1-1 0 0 0,1 1 0 0 0,-1-1 0 0 0,0 1 0 0 0,1-1 0 0 0,-1 1 0 0 0,0-1 0 0 0,1 0 0 0 0,-1 0 0 0 0,0 0 0 0 0,0 1 0 0 0,2-3 0 0 0,-2 1-33 0 0,0 0 0 0 0,0 0 0 0 0,0 0 1 0 0,0 0-1 0 0,0 0 0 0 0,0 0 0 0 0,0 0 1 0 0,-1-1-1 0 0,1 1 0 0 0,-1 0 0 0 0,0-1 0 0 0,0 1 1 0 0,0 0-1 0 0,0-3 0 0 0,0-3 15 0 0,-1-1 0 0 0,-1 0 0 0 0,1 1 0 0 0,-2 0 0 0 0,1-1 0 0 0,-1 1 1 0 0,-5-11-1 0 0,1 8 92 0 0,-1 0 1 0 0,-1 0-1 0 0,0 0 1 0 0,-1 1 0 0 0,0 0-1 0 0,0 1 1 0 0,-1 0-1 0 0,0 1 1 0 0,-14-8-1 0 0,6 3-870 0 0,1-1-1 0 0,-19-18 0 0 0,32 28-825 0 0</inkml:trace>
  <inkml:trace contextRef="#ctx0" brushRef="#br0" timeOffset="1">238 1 6913 0 0,'-1'-1'260'0'0,"0"1"-1"0"0,1 0 0 0 0,-1 0 1 0 0,-12 8 5445 0 0,12-7-5446 0 0,1-1 0 0 0,0 1 1 0 0,0-1-1 0 0,-1 2 0 0 0,0 1 17 0 0,1-1-1 0 0,0 0 0 0 0,0 1 0 0 0,0-1 0 0 0,0 0 1 0 0,0 1-1 0 0,1-1 0 0 0,-1 0 0 0 0,2 4 0 0 0,19 45 933 0 0,-10-33-995 0 0,0 0 1 0 0,1-1-1 0 0,1 0 1 0 0,0-1-1 0 0,23 21 1 0 0,43 31-2985 0 0,-62-55-3561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44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5529 0 0,'-4'6'4914'0'0,"4"-6"-4816"0"0,5 19 2533 0 0,14 27-640 0 0,-14-36-1211 0 0,19 43 1658 0 0,58 93-1 0 0,-40-84-3467 0 0,1 0-3765 0 0,-25-37-1644 0 0</inkml:trace>
  <inkml:trace contextRef="#ctx0" brushRef="#br0" timeOffset="1">316 157 7834 0 0,'0'0'602'0'0,"14"19"3369"0"0,10 29-874 0 0,18 52 0 0 0,-6-14-8471 0 0,-26-66-315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44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40 10594 0 0,'-9'-23'948'0'0,"7"10"-607"0"0,2 13-316 0 0,0 0 0 0 0,0 0-1 0 0,0 0 1 0 0,0-1 0 0 0,0 1-1 0 0,0 0 1 0 0,0 0 0 0 0,1 0-1 0 0,-1 0 1 0 0,0-1 0 0 0,0 1 0 0 0,0 0-1 0 0,0 0 1 0 0,0 0 0 0 0,0 0-1 0 0,1-1 1 0 0,-1 1 0 0 0,0 0-1 0 0,0 0 1 0 0,0 0 0 0 0,0 0 0 0 0,1 0-1 0 0,-1 0 1 0 0,0 0 0 0 0,0 0-1 0 0,0 0 1 0 0,1 0 0 0 0,-1 0 0 0 0,0 0-1 0 0,0-1 1 0 0,0 1 0 0 0,1 0-1 0 0,-1 1 1 0 0,0-1 0 0 0,0 0-1 0 0,0 0 1 0 0,1 0 0 0 0,-1 0 0 0 0,0 0-1 0 0,0 0 1 0 0,0 0 0 0 0,1 0-1 0 0,-1 0 1 0 0,0 0 0 0 0,3 3-257 0 0,1-1-1 0 0,-1 1 1 0 0,-1-1 0 0 0,1 1 0 0 0,0 0-1 0 0,-1 0 1 0 0,1 0 0 0 0,-1 0 0 0 0,0 1-1 0 0,2 4 1 0 0,11 12-531 0 0,-6-11 736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45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0 186 5529 0 0,'0'0'29'0'0,"0"-1"0"0"0,0 1-1 0 0,0 0 1 0 0,0-1 0 0 0,0 1 0 0 0,0 0-1 0 0,1-1 1 0 0,-1 1 0 0 0,0 0-1 0 0,0-1 1 0 0,0 1 0 0 0,0 0 0 0 0,0-1-1 0 0,0 1 1 0 0,1 0 0 0 0,-1-1-1 0 0,0 1 1 0 0,0 0 0 0 0,0 0 0 0 0,1-1-1 0 0,-1 1 1 0 0,0 0 0 0 0,0 0 0 0 0,1-1-1 0 0,-1 1 1 0 0,0 0 0 0 0,1 0-1 0 0,-1 0 1 0 0,0 0 0 0 0,1 0 0 0 0,-1-1-1 0 0,0 1 1 0 0,1 0 0 0 0,-1 0 0 0 0,0 0-1 0 0,1 0 1 0 0,-1 0 0 0 0,1 0-1 0 0,18 4 1315 0 0,13 13 726 0 0,-23-9-1540 0 0,-1-1-1 0 0,0 1 1 0 0,0 0 0 0 0,0 1 0 0 0,-1-1 0 0 0,-1 2-1 0 0,8 13 1 0 0,-6-10-689 0 0,1-1 0 0 0,20 24 0 0 0,-27-47-2424 0 0,-5-9 2380 0 0,3 19 81 0 0,-11-48 18 0 0,3 17 557 0 0,1 0-1 0 0,2-1 1 0 0,2 0-1 0 0,0 0 1 0 0,3-37-1 0 0,0 69-390 0 0,0-1 0 0 0,0 0 0 0 0,1 1-1 0 0,-1-1 1 0 0,0 1 0 0 0,1 0 0 0 0,-1-1 0 0 0,1 1 0 0 0,-1-1-1 0 0,1 1 1 0 0,0 0 0 0 0,-1-1 0 0 0,1 1 0 0 0,1-2-1 0 0,-1 3-19 0 0,-1 0 0 0 0,1-1 0 0 0,-1 1 0 0 0,1 0 0 0 0,-1 0 0 0 0,1-1 0 0 0,-1 1 0 0 0,1 0 0 0 0,-1 0 0 0 0,1 0 0 0 0,-1 0 0 0 0,1 0 0 0 0,-1 0 0 0 0,1 0 0 0 0,-1 0 0 0 0,1 0 0 0 0,-1 0 0 0 0,1 0 0 0 0,0 0 0 0 0,-1 0 0 0 0,1 0 0 0 0,-1 0 0 0 0,1 1 0 0 0,-1-1 0 0 0,1 0 0 0 0,2 2 28 0 0,0 1-1 0 0,0-1 0 0 0,0 0 1 0 0,0 0-1 0 0,-1 1 1 0 0,1 0-1 0 0,-1-1 0 0 0,0 1 1 0 0,3 5-1 0 0,14 26-576 0 0,-8-11-3872 0 0,-3-8-473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45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4 6449 0 0,'-8'-4'4143'0'0,"5"28"-1775"0"0,5 36-403 0 0,1-44-1834 0 0,10 51-143 0 0,-12-63-145 0 0,0-1 1 0 0,0 1 0 0 0,0 0 0 0 0,1-1-1 0 0,0 0 1 0 0,0 1 0 0 0,0-1 0 0 0,0 0 0 0 0,0 0-1 0 0,0 0 1 0 0,1 0 0 0 0,-1 0 0 0 0,1-1-1 0 0,5 5 1 0 0,-7-7 29 0 0,0 1 1 0 0,0-1-1 0 0,0 1 1 0 0,0-1-1 0 0,0 1 1 0 0,0-1-1 0 0,0 0 0 0 0,1 0 1 0 0,-1 1-1 0 0,0-1 1 0 0,0 0-1 0 0,0 0 1 0 0,0 0-1 0 0,1 0 0 0 0,-1 0 1 0 0,0-1-1 0 0,0 1 1 0 0,0 0-1 0 0,0 0 1 0 0,0-1-1 0 0,1 1 0 0 0,-1-1 1 0 0,0 1-1 0 0,0-1 1 0 0,0 1-1 0 0,0-1 0 0 0,0 0 1 0 0,0 0-1 0 0,-1 1 1 0 0,1-1-1 0 0,0 0 1 0 0,0 0-1 0 0,0 0 0 0 0,-1 0 1 0 0,1 0-1 0 0,0 0 1 0 0,-1 0-1 0 0,1 0 1 0 0,-1 0-1 0 0,0 0 0 0 0,1 0 1 0 0,-1 0-1 0 0,0 0 1 0 0,1-2-1 0 0,3-8-99 0 0,-1-1 0 0 0,0 0 1 0 0,1-17-1 0 0,-2 14 754 0 0,-1 10-203 0 0,1 0 0 0 0,-1 1-1 0 0,1-1 1 0 0,0 0 0 0 0,0 0 0 0 0,0 1-1 0 0,1-1 1 0 0,-1 1 0 0 0,1 0-1 0 0,0 0 1 0 0,0 0 0 0 0,6-5-1 0 0,-7 7-181 0 0,0 1 0 0 0,0-1 0 0 0,-1 1 0 0 0,1 0 0 0 0,0 0 0 0 0,1 0 0 0 0,-1 0 0 0 0,0 0 0 0 0,0 0-1 0 0,0 1 1 0 0,0-1 0 0 0,1 1 0 0 0,-1-1 0 0 0,0 1 0 0 0,1 0 0 0 0,-1 0 0 0 0,0 0 0 0 0,1 0 0 0 0,-1 0 0 0 0,0 0 0 0 0,0 1 0 0 0,1-1-1 0 0,-1 1 1 0 0,0 0 0 0 0,0 0 0 0 0,0 0 0 0 0,0 0 0 0 0,0 0 0 0 0,3 2 0 0 0,4 3 71 0 0,-1 1 0 0 0,0 0 0 0 0,-1 0-1 0 0,0 1 1 0 0,0 0 0 0 0,-1 0 0 0 0,0 1 0 0 0,0 0 0 0 0,-1 0 0 0 0,0 0-1 0 0,-1 1 1 0 0,1-1 0 0 0,-2 1 0 0 0,5 17 0 0 0,1 12-987 0 0,-2-1 0 0 0,4 61 0 0 0,-8-57-5036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45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0 5985 0 0,'-1'1'143'0'0,"-1"0"0"0"0,1-1-1 0 0,-1 1 1 0 0,1 0-1 0 0,0-1 1 0 0,-1 1 0 0 0,1 0-1 0 0,0 0 1 0 0,0 0 0 0 0,0 0-1 0 0,0 1 1 0 0,0-1 0 0 0,0 0-1 0 0,0 0 1 0 0,0 1 0 0 0,0-1-1 0 0,1 0 1 0 0,-1 1-1 0 0,0-1 1 0 0,1 0 0 0 0,-1 3-1 0 0,-11 32 1371 0 0,9-19-1049 0 0,1 0 0 0 0,0 0 0 0 0,1 0 0 0 0,1 1 0 0 0,0-1 0 0 0,1 0 0 0 0,2 0 0 0 0,-1 0 0 0 0,2 0 0 0 0,0-1 0 0 0,1 1 0 0 0,1-1 0 0 0,13 28 0 0 0,-16-40-431 0 0,0 1 1 0 0,1-1 0 0 0,-1 0-1 0 0,1 0 1 0 0,0 0 0 0 0,0-1-1 0 0,0 1 1 0 0,1-1 0 0 0,-1 0-1 0 0,1 0 1 0 0,0-1 0 0 0,-1 1-1 0 0,1-1 1 0 0,0 0 0 0 0,10 2-1 0 0,-5-2-1211 0 0,-1 0 0 0 0,0 0 0 0 0,1-2 0 0 0,16 1 0 0 0,-9-1-3897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46.1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34 6449 0 0,'0'1'210'0'0,"-1"1"0"0"0,1-1-1 0 0,0 1 1 0 0,0-1 0 0 0,-1 1-1 0 0,1-1 1 0 0,0 1 0 0 0,0-1-1 0 0,0 1 1 0 0,1-1 0 0 0,-1 1-1 0 0,0-1 1 0 0,1 1 0 0 0,-1-1-1 0 0,0 0 1 0 0,1 1 0 0 0,1 1-1 0 0,15 33 1931 0 0,-9-21-1164 0 0,-4-6-602 0 0,6 12 591 0 0,0-1-1 0 0,18 27 1 0 0,-26-44-1038 0 0,0 1 0 0 0,1 0 0 0 0,0-1 1 0 0,0 0-1 0 0,0 1 0 0 0,0-1 0 0 0,0-1 1 0 0,0 1-1 0 0,1 0 0 0 0,-1-1 0 0 0,1 1 0 0 0,0-1 1 0 0,0 0-1 0 0,0-1 0 0 0,0 1 0 0 0,0 0 1 0 0,0-1-1 0 0,0 0 0 0 0,7 1 0 0 0,-9-3-207 0 0,-1 1 1 0 0,1-1-1 0 0,-1 1 0 0 0,1-1 0 0 0,-1 1 0 0 0,1-1 0 0 0,-1 0 1 0 0,0 0-1 0 0,1 0 0 0 0,-1 0 0 0 0,0 0 0 0 0,0 0 1 0 0,0 0-1 0 0,0 0 0 0 0,0 0 0 0 0,0-1 0 0 0,0 1 0 0 0,0 0 1 0 0,0-1-1 0 0,-1 1 0 0 0,1 0 0 0 0,0-1 0 0 0,-1 1 0 0 0,1-1 1 0 0,-1 1-1 0 0,0-1 0 0 0,1 1 0 0 0,-1-1 0 0 0,0 0 1 0 0,0-2-1 0 0,2-54-3105 0 0,-2 55 3360 0 0,-9-59-371 0 0,6 49 1404 0 0,1-1 1 0 0,0 0-1 0 0,1 0 1 0 0,1-19 0 0 0,0 33-885 0 0,0-1 1 0 0,0 1 0 0 0,0 0 0 0 0,0-1-1 0 0,0 1 1 0 0,0-1 0 0 0,0 1 0 0 0,0 0-1 0 0,0-1 1 0 0,0 1 0 0 0,0 0 0 0 0,0-1-1 0 0,0 1 1 0 0,0 0 0 0 0,1-1 0 0 0,0-1 873 0 0,0 2-874 0 0,-1-1 1 0 0,0 1 0 0 0,1 0 0 0 0,-1 0-1 0 0,0 0 1 0 0,1 0 0 0 0,-1-1 0 0 0,0 1-1 0 0,1 0 1 0 0,-1 0 0 0 0,0 0 0 0 0,1 0-1 0 0,-1 0 1 0 0,1 0 0 0 0,16 9 2198 0 0,14 23-808 0 0,-29-30-1242 0 0,24 29 480 0 0,-15-16-1318 0 0,2-1 1 0 0,0 0-1 0 0,0-1 0 0 0,22 17 0 0 0,-19-20-4812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46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2 104 2761 0 0,'0'1'171'0'0,"0"0"1"0"0,-1 0 0 0 0,1 0 0 0 0,0 0 0 0 0,0 0 0 0 0,0 0 0 0 0,0 0 0 0 0,0-1 0 0 0,0 1-1 0 0,0 0 1 0 0,0 0 0 0 0,1 0 0 0 0,-1 0 0 0 0,0 0 0 0 0,1 0 0 0 0,-1 0 0 0 0,0 0 0 0 0,1 0-1 0 0,-1 0 1 0 0,1 0 0 0 0,-1-1 0 0 0,1 1 0 0 0,0 0 0 0 0,-1 0 0 0 0,1-1 0 0 0,0 1-1 0 0,-1 0 1 0 0,1-1 0 0 0,0 1 0 0 0,0-1 0 0 0,0 1 0 0 0,0-1 0 0 0,0 1 0 0 0,-1-1 0 0 0,3 1-1 0 0,43 17 2748 0 0,-28-12-2194 0 0,1 2-191 0 0,0 1 0 0 0,-1 0-1 0 0,0 1 1 0 0,0 1 0 0 0,-1 1-1 0 0,-1 0 1 0 0,0 1 0 0 0,26 28 0 0 0,-36-30-379 0 0,-12-12-57 0 0,-14-14 74 0 0,11 2-249 0 0,1 0 0 0 0,1 0 0 0 0,0 0-1 0 0,1-1 1 0 0,0 0 0 0 0,2 0 0 0 0,-1 0 0 0 0,-4-27 0 0 0,7 26-638 0 0,0 0 0 0 0,1 0 1 0 0,1 0-1 0 0,0 1 0 0 0,3-18 1 0 0,1 11-4083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46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0 124 3681 0 0,'12'10'8820'0'0,"73"53"-3912"0"0,-3 9-4382 0 0,-98-95-1489 0 0,6 9 347 0 0,1 0 1 0 0,0-1-1 0 0,1 0 0 0 0,1-1 1 0 0,-6-16-1 0 0,9 18-386 0 0,0 0 0 0 0,1 0 0 0 0,0-1 0 0 0,1 1 0 0 0,1-1 0 0 0,0-17 0 0 0,2 11-1525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47.5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57 516 456 0 0,'1'-17'2551'0'0,"1"0"0"0"0,0 0 0 0 0,6-18 0 0 0,-5 20-935 0 0,1-1 1 0 0,-2 1-1 0 0,1-27 1 0 0,-3 37-1519 0 0,-1-1 0 0 0,1 0 0 0 0,-1 1 0 0 0,0-1 1 0 0,-1 0-1 0 0,0 1 0 0 0,1-1 0 0 0,-2 1 0 0 0,1 0 0 0 0,-1 0 0 0 0,1 0 1 0 0,-1 0-1 0 0,-8-9 0 0 0,-13-8-386 0 0,24 22 280 0 0,0-1 0 0 0,-1 0 1 0 0,1 1-1 0 0,-1-1 0 0 0,0 1 0 0 0,1-1 0 0 0,-1 1 1 0 0,1-1-1 0 0,-1 1 0 0 0,0 0 0 0 0,1-1 0 0 0,-1 1 1 0 0,0-1-1 0 0,1 1 0 0 0,-1 0 0 0 0,0 0 1 0 0,1 0-1 0 0,-1-1 0 0 0,0 1 0 0 0,0 0 0 0 0,1 0 1 0 0,-1 0-1 0 0,0 0 0 0 0,0 0 0 0 0,1 0 0 0 0,-1 0 1 0 0,0 1-1 0 0,0-1 0 0 0,1 0 0 0 0,-1 0 1 0 0,0 0-1 0 0,0 1 0 0 0,1-1 0 0 0,-1 0 0 0 0,0 1 1 0 0,0 0-1 0 0,1 4 4 0 0,1-1 0 0 0,-1 0-1 0 0,1 1 1 0 0,0-1 0 0 0,1 0 0 0 0,-1 0 0 0 0,1 1 0 0 0,-1-1 0 0 0,1 0 0 0 0,4 5-1 0 0,-2-2-43 0 0,-1 1-170 0 0,2 1-1 0 0,-1-1 1 0 0,1-1-1 0 0,1 1 1 0 0,-1-1-1 0 0,1 0 1 0 0,0 0-1 0 0,1 0 0 0 0,13 9 1 0 0,-17-14 153 0 0,0 0 0 0 0,0 0 0 0 0,0 0 0 0 0,1-1 0 0 0,-1 1 0 0 0,1-1 0 0 0,-1 0 0 0 0,1 0 1 0 0,-1 0-1 0 0,1-1 0 0 0,0 1 0 0 0,-1-1 0 0 0,1 0 0 0 0,0 0 0 0 0,-1 0 0 0 0,1 0 0 0 0,0-1 0 0 0,-1 0 0 0 0,1 0 0 0 0,0 0 0 0 0,-1 0 1 0 0,0 0-1 0 0,1 0 0 0 0,-1-1 0 0 0,0 0 0 0 0,1 0 0 0 0,3-3 0 0 0,-4 2 79 0 0,0 1 1 0 0,0-1-1 0 0,-1 0 0 0 0,1 0 0 0 0,-1 0 1 0 0,0 0-1 0 0,0 0 0 0 0,0-1 1 0 0,-1 1-1 0 0,1-1 0 0 0,-1 1 0 0 0,0-1 1 0 0,1 1-1 0 0,-2-1 0 0 0,1 0 1 0 0,0 0-1 0 0,-1-6 0 0 0,1-10 349 0 0,-1 0 0 0 0,-3-23 0 0 0,1 17 323 0 0,2 16-379 0 0,-1-32 678 0 0,1 40-887 0 0,0 0-1 0 0,0-1 1 0 0,0 1-1 0 0,1 0 1 0 0,-1-1-1 0 0,1 1 1 0 0,-1 0-1 0 0,1-1 1 0 0,0 1-1 0 0,0 0 1 0 0,0 0-1 0 0,0 0 0 0 0,2-3 1 0 0,-2 5-74 0 0,0 0-1 0 0,-1-1 1 0 0,1 1 0 0 0,0 0 0 0 0,-1 0-1 0 0,1 0 1 0 0,0-1 0 0 0,0 1-1 0 0,-1 0 1 0 0,1 0 0 0 0,0 0 0 0 0,-1 0-1 0 0,1 1 1 0 0,0-1 0 0 0,0 0 0 0 0,-1 0-1 0 0,1 0 1 0 0,0 0 0 0 0,-1 1-1 0 0,1-1 1 0 0,0 0 0 0 0,-1 1 0 0 0,1-1-1 0 0,-1 1 1 0 0,1-1 0 0 0,0 0 0 0 0,-1 1-1 0 0,2 0 1 0 0,20 19 261 0 0,-16-14-167 0 0,6 3-91 0 0,0 0 0 0 0,1 0 0 0 0,0-2 0 0 0,1 0 0 0 0,0 0-1 0 0,0-1 1 0 0,22 6 0 0 0,-12-4-191 0 0,-23-7 82 0 0,-1-1 0 0 0,1 1 0 0 0,0-1 0 0 0,0 1 0 0 0,0-1 0 0 0,0 1 0 0 0,0-1 0 0 0,-1 0 0 0 0,1 0 0 0 0,0 1 0 0 0,0-1 0 0 0,0 0 0 0 0,0 0 0 0 0,0 0 0 0 0,0 0 0 0 0,0 0 0 0 0,0 0 0 0 0,0 0 0 0 0,0 0 0 0 0,0-1 0 0 0,0 1 0 0 0,0 0 0 0 0,0-1 0 0 0,0 1 0 0 0,0 0 0 0 0,-1-1 0 0 0,1 1 0 0 0,0-1 0 0 0,0 1 0 0 0,0-1 0 0 0,-1 0 0 0 0,1 1 0 0 0,1-2 0 0 0,-1-2-30 0 0,-1 1 1 0 0,1 0-1 0 0,-1 0 1 0 0,0-1 0 0 0,1 1-1 0 0,-2-1 1 0 0,1 1-1 0 0,0 0 1 0 0,-2-6-1 0 0,-3-23 58 0 0,2 22 160 0 0,1 0-1 0 0,0 0 1 0 0,1 1-1 0 0,0-1 0 0 0,0 0 1 0 0,1 0-1 0 0,1 0 1 0 0,0 0-1 0 0,4-19 1 0 0,-5 27-89 0 0,1 1 1 0 0,0-1 0 0 0,0 1-1 0 0,-1 0 1 0 0,1-1-1 0 0,0 1 1 0 0,0 0 0 0 0,1 0-1 0 0,-1 0 1 0 0,0 0 0 0 0,0 0-1 0 0,1 0 1 0 0,-1 0 0 0 0,0 0-1 0 0,1 0 1 0 0,-1 0 0 0 0,1 1-1 0 0,-1-1 1 0 0,1 1 0 0 0,-1-1-1 0 0,1 1 1 0 0,-1-1-1 0 0,1 1 1 0 0,0 0 0 0 0,-1 0-1 0 0,1 0 1 0 0,-1 0 0 0 0,1 0-1 0 0,0 0 1 0 0,-1 0 0 0 0,1 1-1 0 0,1 0 1 0 0,26 8-880 0 0,-6 4-4069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12.7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9 323 7370 0 0,'-1'0'53'0'0,"1"-1"1"0"0,-1 1-1 0 0,1 0 1 0 0,-1-1 0 0 0,1 1-1 0 0,-1-1 1 0 0,1 1 0 0 0,-1-1-1 0 0,1 1 1 0 0,-1-1-1 0 0,1 1 1 0 0,0-1 0 0 0,-1 1-1 0 0,1-1 1 0 0,0 0 0 0 0,0 1-1 0 0,-1-1 1 0 0,1 0 0 0 0,0 1-1 0 0,0-1 1 0 0,0 0-1 0 0,0 1 1 0 0,0-1 0 0 0,0 0-1 0 0,0 1 1 0 0,0-1 0 0 0,0 0-1 0 0,0 1 1 0 0,0-1-1 0 0,0 0 1 0 0,0 1 0 0 0,0-1-1 0 0,1 0 1 0 0,-1 1 0 0 0,0-1-1 0 0,1 1 1 0 0,-1-1-1 0 0,0 0 1 0 0,1 1 0 0 0,-1-1-1 0 0,1 1 1 0 0,-1-1 0 0 0,1 1-1 0 0,-1-1 1 0 0,1 1-1 0 0,-1 0 1 0 0,1-1 0 0 0,0 1-1 0 0,1-2 137 0 0,0 1-1 0 0,-1-1 0 0 0,1 1 0 0 0,0 0 0 0 0,1 0 0 0 0,-1 0 0 0 0,0 0 1 0 0,0 0-1 0 0,0 0 0 0 0,1 1 0 0 0,-1-1 0 0 0,0 1 0 0 0,4-1 0 0 0,-1 2 64 0 0,0 0-1 0 0,0 0 1 0 0,0 0-1 0 0,-1 1 0 0 0,1-1 1 0 0,0 1-1 0 0,-1 1 1 0 0,1-1-1 0 0,4 4 1 0 0,42 32 906 0 0,-25-17-680 0 0,-7-7-137 0 0,-3-1 126 0 0,0-1 0 0 0,30 16-1 0 0,-42-26-379 0 0,-1 0-1 0 0,1 0 1 0 0,0-1 0 0 0,0 1-1 0 0,0-1 1 0 0,0 0-1 0 0,0 0 1 0 0,0-1-1 0 0,0 1 1 0 0,0-1-1 0 0,0 1 1 0 0,0-1-1 0 0,0-1 1 0 0,0 1 0 0 0,0-1-1 0 0,0 1 1 0 0,0-1-1 0 0,0 0 1 0 0,5-2-1 0 0,-5 0-38 0 0,0 0-1 0 0,0 0 1 0 0,0 0-1 0 0,-1 0 0 0 0,1-1 1 0 0,-1 1-1 0 0,0-1 1 0 0,0 0-1 0 0,0 0 0 0 0,-1 0 1 0 0,1 0-1 0 0,-1-1 1 0 0,0 1-1 0 0,0-1 0 0 0,1-5 1 0 0,3-11 48 0 0,8-43-1 0 0,-13 55-78 0 0,38-215-1526 0 0,-31 174 546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47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55 4609 0 0,'-10'-15'-1625'0'0,"-18"-24"12656"0"0,41 61-6807 0 0,86 124-1045 0 0,72 58-3685 0 0,-149-181-194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3:48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1 232 7370 0 0,'0'3'784'0'0,"1"-4"-784"0"0,6-1 2400 0 0,-2 0-1063 0 0,5-3 7 0 0,5-5-64 0 0,4-4-16 0 0,3-2 1 0 0,2-2-1 0 0,-1-1-752 0 0,3-4-144 0 0,0-4-32 0 0,2-3-8 0 0,3-5-1792 0 0,-7 2-360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5:23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3143 2 10138 0 0,'-5'0'289'0'0,"-4"-1"-181"0"0,1 0 1 0 0,-1 1 0 0 0,0 1-1 0 0,1-1 1 0 0,-11 3-1 0 0,-67 17-154 0 0,0 4 0 0 0,2 3 0 0 0,1 4 0 0 0,-90 48-1 0 0,-301 194-118 0 0,116-24 616 0 0,222-151-307 0 0,-255 217 96 0 0,262-206-34 0 0,44-32 132 0 0,4 3 1 0 0,-136 174 0 0 0,184-212-224 0 0,-55 70 369 0 0,-109 181 0 0 0,10 62-71 0 0,139-248-393 0 0,-51 160 0 0 0,88-228-37 0 0,2 0 0 0 0,1 1 0 0 0,2-1 0 0 0,2 2 0 0 0,1-1 0 0 0,4 56 0 0 0,1-73 12 0 0,1 0-1 0 0,1 0 1 0 0,0 0 0 0 0,2 0 0 0 0,1-1-1 0 0,1 0 1 0 0,0 0 0 0 0,2-1-1 0 0,0 0 1 0 0,2-1 0 0 0,0 0-1 0 0,21 26 1 0 0,-9-20-42 0 0,0 0 0 0 0,2-2 1 0 0,1-1-1 0 0,0 0 0 0 0,2-3 0 0 0,0 0 0 0 0,2-2 1 0 0,35 17-1 0 0,-28-19-9 0 0,1-2-1 0 0,0-1 1 0 0,0-2 0 0 0,2-2 0 0 0,-1-2-1 0 0,71 4 1 0 0,-22-10 56 0 0,1-4 0 0 0,-1-3 0 0 0,0-5 0 0 0,-1-4 0 0 0,123-36 0 0 0,418-173 897 0 0,-538 188-888 0 0,368-164 426 0 0,-313 126-312 0 0,143-100 0 0 0,-222 129-125 0 0,336-244 671 0 0,-330 229-322 0 0,218-190 680 0 0,-217 180-759 0 0,114-140 0 0 0,-38 4 268 0 0,-130 173-397 0 0,-1-1 0 0 0,-1 0 0 0 0,-2-1 0 0 0,18-60 0 0 0,-18 35 84 0 0,-3-1 0 0 0,-2 0 0 0 0,-3 0 1 0 0,-2-1-1 0 0,-3 0 0 0 0,-3 0 0 0 0,-12-91 0 0 0,6 124-163 0 0,-1 0 0 0 0,-1 1 0 0 0,-2 0 1 0 0,0 0-1 0 0,-2 1 0 0 0,-1 1 0 0 0,-1 0 0 0 0,-2 1 0 0 0,0 0 0 0 0,-21-23 0 0 0,-24-21 220 0 0,-131-115 1 0 0,141 140-282 0 0,-2 1 1 0 0,-2 3-1 0 0,-2 3 1 0 0,-1 2-1 0 0,-1 2 1 0 0,-2 4-1 0 0,-92-33 1 0 0,123 53-211 0 0,-1 1 0 0 0,0 2 0 0 0,-1 1 0 0 0,-37-2 0 0 0,-2 6-672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5:25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3641 404 10594 0 0,'-340'-20'4010'0'0,"3"31"-4296"0"0,205 3-675 0 0,0 5 1 0 0,1 6-1 0 0,-139 45 1 0 0,-218 112 1058 0 0,388-135 392 0 0,2 5-1 0 0,-155 108 1 0 0,164-97-380 0 0,-122 95 323 0 0,158-115-305 0 0,-87 94 1 0 0,62-51-129 0 0,-196 242 0 0 0,237-271-26 0 0,2 2 1 0 0,-36 86 0 0 0,-40 133-51 0 0,-44 139 318 0 0,131-347 14 0 0,2 0 0 0 0,4 2-1 0 0,3 0 1 0 0,3 1-1 0 0,-3 80 1 0 0,15-140-254 0 0,0 1 0 0 0,1 0-1 0 0,1 0 1 0 0,0-1 0 0 0,0 1 0 0 0,2-1 0 0 0,0 1-1 0 0,0-1 1 0 0,1-1 0 0 0,0 1 0 0 0,1-1 0 0 0,1 1-1 0 0,0-2 1 0 0,1 1 0 0 0,0-1 0 0 0,1 0 0 0 0,0-1-1 0 0,0 0 1 0 0,1 0 0 0 0,0-1 0 0 0,1 0 0 0 0,0-1-1 0 0,1-1 1 0 0,0 1 0 0 0,22 9 0 0 0,-12-8-90 0 0,1-2 1 0 0,0 0-1 0 0,0-2 0 0 0,0 0 1 0 0,0-1-1 0 0,1-2 0 0 0,-1 0 1 0 0,1-2-1 0 0,-1-1 0 0 0,1 0 1 0 0,0-2-1 0 0,37-9 1 0 0,5-4 98 0 0,-1-4 0 0 0,-1-2 0 0 0,69-35 0 0 0,870-482-83 0 0,-549 241-12 0 0,-306 187 212 0 0,140-137 0 0 0,-242 207-132 0 0,278-302 266 0 0,-218 224 36 0 0,-5-2-22 0 0,156-239 0 0 0,-155 206-20 0 0,-26 41 8 0 0,73-143-1 0 0,-124 204-226 0 0,-2-1 0 0 0,29-100 1 0 0,-47 133-33 0 0,0 1 0 0 0,-2-1 1 0 0,0 0-1 0 0,-1 1 0 0 0,-1-1 1 0 0,-1 0-1 0 0,-1 0 1 0 0,-1 0-1 0 0,-1 0 0 0 0,0 0 1 0 0,-11-31-1 0 0,9 39 46 0 0,0 0-1 0 0,-2 1 1 0 0,1 0-1 0 0,-1 0 1 0 0,-1 0 0 0 0,0 1-1 0 0,-1 1 1 0 0,0-1-1 0 0,0 1 1 0 0,-1 1 0 0 0,0-1-1 0 0,0 2 1 0 0,-1-1-1 0 0,0 2 1 0 0,0-1 0 0 0,-1 2-1 0 0,-12-6 1 0 0,-13-2 236 0 0,0 1 0 0 0,-1 2 0 0 0,0 1 0 0 0,-54-4 0 0 0,41 9-333 0 0,0 3-1 0 0,0 2 1 0 0,-1 3 0 0 0,1 1 0 0 0,-55 14-1 0 0,22-1-635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5:26.4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6913 0 0,'0'-8'169'0'0,"0"-25"-57"0"0,4 16 3551 0 0,8 43 240 0 0,34 187-930 0 0,-37-154-3832 0 0,3 0 0 0 0,3-1 0 0 0,32 83-1 0 0,-38-121-4386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5:26.9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427 190 2304 0 0,'-1'-5'176'0'0,"0"1"-1"0"0,-1 0 0 0 0,1 0 0 0 0,-1 0 0 0 0,0 0 0 0 0,-1 0 1 0 0,1 0-1 0 0,-1 0 0 0 0,1 1 0 0 0,-1 0 0 0 0,0-1 0 0 0,0 1 0 0 0,-1 0 1 0 0,1 0-1 0 0,-1 1 0 0 0,1-1 0 0 0,-1 1 0 0 0,0-1 0 0 0,0 1 1 0 0,0 0-1 0 0,0 1 0 0 0,0-1 0 0 0,0 1 0 0 0,-1 0 0 0 0,1 0 0 0 0,0 0 1 0 0,-1 1-1 0 0,1-1 0 0 0,-1 1 0 0 0,1 0 0 0 0,-1 0 0 0 0,-6 2 0 0 0,-2-1 204 0 0,1 2-1 0 0,0 0 0 0 0,0 0 0 0 0,0 1 0 0 0,0 1 0 0 0,1 0 0 0 0,-1 0 1 0 0,1 1-1 0 0,0 1 0 0 0,-14 11 0 0 0,12-6-328 0 0,0 1 1 0 0,1 0 0 0 0,1 1-1 0 0,0 0 1 0 0,1 0-1 0 0,1 1 1 0 0,0 1-1 0 0,1-1 1 0 0,1 1-1 0 0,0 1 1 0 0,1-1 0 0 0,-5 23-1 0 0,-1 13-143 0 0,3 1 1 0 0,-6 93-1 0 0,12-105-13 0 0,2 0 1 0 0,2 0-1 0 0,2 0 0 0 0,1 0 1 0 0,2-1-1 0 0,21 70 1 0 0,-22-94-25 0 0,1-1 1 0 0,1-1-1 0 0,0 1 1 0 0,1-1 0 0 0,0-1-1 0 0,1 1 1 0 0,1-2 0 0 0,18 20-1 0 0,-18-23-11 0 0,-1-1-1 0 0,2 0 1 0 0,-1-1-1 0 0,1 0 1 0 0,1 0-1 0 0,-1-1 0 0 0,1-1 1 0 0,0 0-1 0 0,0 0 1 0 0,0-2-1 0 0,26 6 1 0 0,-20-7 51 0 0,1-1 0 0 0,-1-1 0 0 0,0 0 0 0 0,0-1 0 0 0,1-1 0 0 0,-1-1 0 0 0,0 0 0 0 0,-1-2 0 0 0,1 0 1 0 0,20-9-1 0 0,14-8 159 0 0,95-57 0 0 0,-128 68 86 0 0,0-2 0 0 0,-1 1 0 0 0,-1-2 0 0 0,0 0 0 0 0,-1-2 1 0 0,0 1-1 0 0,-1-2 0 0 0,-1 0 0 0 0,-1-1 0 0 0,0 0 0 0 0,-1-1 0 0 0,-1 0 1 0 0,-1-1-1 0 0,-1 0 0 0 0,-1 0 0 0 0,0-1 0 0 0,5-28 0 0 0,-6 13 181 0 0,-2 0-1 0 0,-2 1 1 0 0,-1-2-1 0 0,-1 1 0 0 0,-2 0 1 0 0,-10-58-1 0 0,2 47 73 0 0,-1 1-1 0 0,-2 0 0 0 0,-3 1 1 0 0,-31-68-1 0 0,41 102-383 0 0,0 0 0 0 0,0 0-1 0 0,-2 0 1 0 0,1 0 0 0 0,-1 1-1 0 0,-1 0 1 0 0,0 1 0 0 0,0 0-1 0 0,-1 0 1 0 0,0 1 0 0 0,-18-13-1 0 0,-5 5-123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5:28.3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93 8754 0 0,'-23'-31'847'0'0,"13"18"197"0"0,1 0-1 0 0,-23-23 1 0 0,28 38 148 0 0,4 9-737 0 0,2 10-7 0 0,58 249-613 0 0,-58-260-86 0 0,8 30-4918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5:28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37 7834 0 0,'-1'-1'33'0'0,"1"0"1"0"0,-1 0-1 0 0,0 1 1 0 0,0-1 0 0 0,0 0-1 0 0,0 1 1 0 0,0-1-1 0 0,0 1 1 0 0,0 0 0 0 0,0-1-1 0 0,0 1 1 0 0,0 0 0 0 0,0-1-1 0 0,0 1 1 0 0,0 0-1 0 0,0 0 1 0 0,0 0 0 0 0,0 0-1 0 0,0 0 1 0 0,-1 0-1 0 0,1 0 1 0 0,0 0 0 0 0,0 0-1 0 0,0 1 1 0 0,0-1-1 0 0,0 0 1 0 0,0 1 0 0 0,0-1-1 0 0,0 1 1 0 0,-1 0-1 0 0,-1 2 6 0 0,1 1 0 0 0,0-1 0 0 0,0 0 0 0 0,1 1 0 0 0,-1-1 0 0 0,1 1 0 0 0,-2 7 0 0 0,2-9-12 0 0,-6 23 62 0 0,1-1-1 0 0,2 1 1 0 0,0 0 0 0 0,2 0-1 0 0,1 0 1 0 0,1 0-1 0 0,3 25 1 0 0,33 177-66 0 0,31 52-241 0 0,-50-225-149 0 0,2 0 1 0 0,2-1-1 0 0,30 53 1 0 0,-41-90 195 0 0,1 0 0 0 0,0-1 1 0 0,1 0-1 0 0,1 0 0 0 0,0-1 0 0 0,1-1 1 0 0,0 0-1 0 0,1-1 0 0 0,0-1 1 0 0,1 0-1 0 0,31 15 0 0 0,-38-21 179 0 0,0-1 0 0 0,0 0 0 0 0,1-1 0 0 0,0 0 0 0 0,-1-1 0 0 0,1 0 0 0 0,0 0 0 0 0,0-1 0 0 0,0 0 0 0 0,0-1 0 0 0,0 0 0 0 0,0 0 0 0 0,0-1-1 0 0,0-1 1 0 0,0 0 0 0 0,0 0 0 0 0,-1-1 0 0 0,1 0 0 0 0,-1 0 0 0 0,0-1 0 0 0,0-1 0 0 0,0 1 0 0 0,15-12 0 0 0,-11 5 341 0 0,0-1-1 0 0,-2 0 1 0 0,1-1-1 0 0,-1 0 1 0 0,-1 0-1 0 0,-1-2 1 0 0,0 1-1 0 0,-1-1 1 0 0,0 0-1 0 0,6-18 1 0 0,-1-4 656 0 0,-1 0 1 0 0,-2-1-1 0 0,7-51 0 0 0,-10 39-435 0 0,-3 0 0 0 0,-1 1-1 0 0,-3-1 1 0 0,-2 0 0 0 0,-2 0 0 0 0,-2 0-1 0 0,-18-67 1 0 0,16 90-352 0 0,-1-1 0 0 0,-2 2 0 0 0,0-1 0 0 0,-2 1 0 0 0,-1 1 0 0 0,-18-25 0 0 0,19 33-71 0 0,0 1 0 0 0,-1 0 0 0 0,-1 1 0 0 0,0 1 0 0 0,-1 0 0 0 0,0 1 0 0 0,-1 1 0 0 0,-1 0 0 0 0,-21-9 0 0 0,25 14-104 0 0,0 2 0 0 0,0 0 0 0 0,-1 1 0 0 0,0 0 1 0 0,0 1-1 0 0,0 1 0 0 0,0 0 0 0 0,-1 1 0 0 0,1 1 1 0 0,0 0-1 0 0,-1 1 0 0 0,-23 5 0 0 0,24-3-1422 0 0,0 1 0 0 0,0 0 0 0 0,0 1 0 0 0,-14 8 0 0 0,12-4-5282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5:31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23 176 6481 0 0,'-3'-2'249'0'0,"1"0"1"0"0,0 0-1 0 0,0-1 0 0 0,1 1 0 0 0,-1-1 0 0 0,0 0 0 0 0,1 1 0 0 0,0-1 0 0 0,-1 0 0 0 0,1 0 1 0 0,0 0-1 0 0,1 1 0 0 0,-1-1 0 0 0,0 0 0 0 0,1 0 0 0 0,0 0 0 0 0,-1-1 0 0 0,1 1 0 0 0,0 0 0 0 0,1 0 1 0 0,-1 0-1 0 0,0 0 0 0 0,1 0 0 0 0,0 0 0 0 0,1-3 0 0 0,0-4 140 0 0,1 2 0 0 0,0-1 0 0 0,0 0-1 0 0,1 0 1 0 0,0 1 0 0 0,1 0 0 0 0,6-10 0 0 0,-10 17-351 0 0,0-1 0 0 0,-1 1 0 0 0,2 0 0 0 0,-1-1 0 0 0,0 1 0 0 0,0 0 0 0 0,0 0 0 0 0,0 0 0 0 0,1 0 0 0 0,-1 0 0 0 0,1 0 0 0 0,-1 0 0 0 0,0 0 0 0 0,1 0 1 0 0,0 1-1 0 0,-1-1 0 0 0,1 0 0 0 0,-1 1 0 0 0,1 0 0 0 0,0-1 0 0 0,-1 1 0 0 0,1 0 0 0 0,0 0 0 0 0,2 0 0 0 0,-2 1-27 0 0,0 0 1 0 0,0-1-1 0 0,0 2 0 0 0,0-1 1 0 0,-1 0-1 0 0,1 0 0 0 0,0 1 0 0 0,-1-1 1 0 0,1 0-1 0 0,0 1 0 0 0,-1 0 1 0 0,0-1-1 0 0,1 1 0 0 0,-1 0 1 0 0,0 0-1 0 0,1 2 0 0 0,5 10-46 0 0,-1 0-1 0 0,-1 0 0 0 0,0 0 1 0 0,3 18-1 0 0,2 26-520 0 0,6 91 0 0 0,-7-38 53 0 0,-9-109 505 0 0,0 1 0 0 0,1-1 0 0 0,-1 1 0 0 0,0-1 0 0 0,1 1 0 0 0,0-1-1 0 0,-1 0 1 0 0,1 1 0 0 0,0-1 0 0 0,0 0 0 0 0,1 1 0 0 0,-1-1 0 0 0,0 0-1 0 0,1 0 1 0 0,2 3 0 0 0,-2-4 12 0 0,-1 0-1 0 0,1-1 1 0 0,0 1-1 0 0,-1-1 1 0 0,1 0-1 0 0,-1 1 0 0 0,1-1 1 0 0,0 0-1 0 0,-1 0 1 0 0,1 0-1 0 0,0 0 1 0 0,-1 0-1 0 0,1-1 1 0 0,0 1-1 0 0,-1 0 1 0 0,1-1-1 0 0,-1 1 1 0 0,1-1-1 0 0,-1 0 1 0 0,1 1-1 0 0,-1-1 1 0 0,1 0-1 0 0,-1 0 0 0 0,0 0 1 0 0,2-1-1 0 0,10-7 79 0 0,-2 0-1 0 0,1-1 1 0 0,-1 0-1 0 0,0 0 1 0 0,-1-1-1 0 0,12-17 0 0 0,24-40-5173 0 0,-27 38 190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5:31.7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333 299 10050 0 0,'-7'-3'136'0'0,"1"1"0"0"0,-1 0-1 0 0,0 0 1 0 0,0 0 0 0 0,0 1 0 0 0,-1 0-1 0 0,1 0 1 0 0,0 1 0 0 0,0 0 0 0 0,0 0 0 0 0,-1 0-1 0 0,1 1 1 0 0,0 1 0 0 0,0-1 0 0 0,0 1-1 0 0,0 0 1 0 0,0 0 0 0 0,-8 5 0 0 0,3-1 67 0 0,1 0 1 0 0,0 0 0 0 0,0 1 0 0 0,1 1-1 0 0,0 0 1 0 0,0 0 0 0 0,1 0 0 0 0,0 2-1 0 0,-12 15 1 0 0,10-8-160 0 0,1 1-1 0 0,1 0 1 0 0,0 0-1 0 0,2 1 1 0 0,0 0-1 0 0,1 0 1 0 0,1 1-1 0 0,0 0 1 0 0,2-1-1 0 0,1 2 1 0 0,-1 36-1 0 0,4 0 61 0 0,3 0-1 0 0,21 108 0 0 0,-16-119-166 0 0,3 0-1 0 0,2 0 0 0 0,2-1 1 0 0,2-1-1 0 0,28 52 0 0 0,-29-66 8 0 0,2-1 0 0 0,1-1-1 0 0,1 0 1 0 0,2-2 0 0 0,0 0 0 0 0,2-1-1 0 0,52 40 1 0 0,-62-55-220 0 0,2-1 0 0 0,-1 0 0 0 0,1-1-1 0 0,0-1 1 0 0,1 0 0 0 0,-1-1 0 0 0,2-1 0 0 0,-1-1-1 0 0,0-1 1 0 0,1 0 0 0 0,-1-2 0 0 0,1 0 0 0 0,0 0-1 0 0,-1-2 1 0 0,1-1 0 0 0,23-4 0 0 0,-14 1 90 0 0,-1-2-1 0 0,0 0 1 0 0,0-2 0 0 0,-1-1 0 0 0,-1-1-1 0 0,1-2 1 0 0,-2 0 0 0 0,0-1 0 0 0,0-2-1 0 0,25-21 1 0 0,-25 15 496 0 0,0-1 1 0 0,-1-1-1 0 0,-2-1 1 0 0,0-1-1 0 0,-2-1 1 0 0,-1 0-1 0 0,-1-2 1 0 0,-1 0-1 0 0,-2 0 1 0 0,20-60-1 0 0,-26 61 169 0 0,-1-1 1 0 0,-1 0-1 0 0,-2 0 0 0 0,-1 0 0 0 0,-1 0 0 0 0,-2-1 1 0 0,0 1-1 0 0,-2-1 0 0 0,-2 1 0 0 0,0 0 0 0 0,-2 0 1 0 0,-14-40-1 0 0,-3 5 56 0 0,-3 1 1 0 0,-3 1 0 0 0,-2 1-1 0 0,-3 2 1 0 0,-3 1-1 0 0,-2 2 1 0 0,-65-72 0 0 0,91 115-486 0 0,0 0 0 0 0,0 1 0 0 0,-1 1 0 0 0,-1 1-1 0 0,0 0 1 0 0,0 0 0 0 0,-1 2 0 0 0,0 0 0 0 0,-24-8 0 0 0,33 13-116 0 0,0 1 0 0 0,0 0 0 0 0,0 1 0 0 0,-1 0 0 0 0,1 0-1 0 0,0 1 1 0 0,0-1 0 0 0,-1 1 0 0 0,1 1 0 0 0,0 0 0 0 0,0 0-1 0 0,-1 0 1 0 0,1 1 0 0 0,0 0 0 0 0,0 0 0 0 0,1 1 0 0 0,-1 0 0 0 0,0 0-1 0 0,1 1 1 0 0,0-1 0 0 0,0 1 0 0 0,0 1 0 0 0,0-1 0 0 0,1 1 0 0 0,-10 10-1 0 0,-14 27-753 0 0,1 11-4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13.6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0 634 3225 0 0,'15'-17'1099'0'0,"-1"0"0"0"0,23-39 0 0 0,-9 12 166 0 0,268-356 3773 0 0,-240 321-6151 0 0,-44 58 115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6:29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130 49 9674 0 0,'-5'-5'293'0'0,"-1"-1"111"0"0,0 0-1 0 0,0 0 1 0 0,-1 1-1 0 0,0 0 0 0 0,-7-5 1 0 0,13 9-341 0 0,-1 0 0 0 0,1 1 1 0 0,0-1-1 0 0,0 1 0 0 0,-1-1 1 0 0,1 1-1 0 0,0 0 1 0 0,-1-1-1 0 0,1 1 0 0 0,0 0 1 0 0,-1 0-1 0 0,1 0 1 0 0,0 0-1 0 0,-1 0 0 0 0,1 0 1 0 0,0 0-1 0 0,-1 0 1 0 0,1 1-1 0 0,0-1 0 0 0,0 0 1 0 0,-1 1-1 0 0,1-1 1 0 0,0 1-1 0 0,0 0 0 0 0,-1-1 1 0 0,1 1-1 0 0,0 0 0 0 0,0 0 1 0 0,0-1-1 0 0,0 1 1 0 0,0 0-1 0 0,0 0 0 0 0,0 0 1 0 0,1 0-1 0 0,-1 1 1 0 0,0-1-1 0 0,0 0 0 0 0,1 0 1 0 0,-2 2-1 0 0,-3 9 40 0 0,0 0-1 0 0,0 0 1 0 0,2 1 0 0 0,-1 0-1 0 0,-1 13 1 0 0,4-20-102 0 0,0 0 0 0 0,0 0 0 0 0,1 0 0 0 0,0 0 0 0 0,0 0 0 0 0,0 0 0 0 0,1 1 0 0 0,0-1 0 0 0,0 0 0 0 0,0 0 1 0 0,1-1-1 0 0,4 12 0 0 0,-3-13 25 0 0,1 0 1 0 0,0-1-1 0 0,-1 0 1 0 0,1 1 0 0 0,0-1-1 0 0,6 3 1 0 0,2-2 287 0 0,-12-4-304 0 0,0-1-1 0 0,0 1 1 0 0,0-1-1 0 0,0 1 1 0 0,0-1-1 0 0,0 0 0 0 0,0 1 1 0 0,0-1-1 0 0,0 1 1 0 0,0-1-1 0 0,0 1 1 0 0,0-1-1 0 0,-1 1 1 0 0,1-1-1 0 0,0 1 1 0 0,0-1-1 0 0,-1 1 1 0 0,1-1-1 0 0,0 1 1 0 0,-1-1-1 0 0,1 1 1 0 0,0 0-1 0 0,-1-1 1 0 0,1 1-1 0 0,-1-1 0 0 0,0 0 87 0 0,1 0 0 0 0,-1-1 0 0 0,1 1 0 0 0,0 0 0 0 0,-1-1 0 0 0,1 1 0 0 0,0 0 0 0 0,0-1 0 0 0,0 1 0 0 0,0-1 0 0 0,0 1 0 0 0,0 0 0 0 0,1-1 0 0 0,-1 1 0 0 0,0 0 0 0 0,1-1 0 0 0,-1 1 0 0 0,1 0 0 0 0,-1 0 0 0 0,1 0 0 0 0,-1-1 0 0 0,1 1 0 0 0,0 0 0 0 0,1-2 0 0 0,1-2 717 0 0,-10 10 655 0 0,0 5-1393 0 0,1 1-1 0 0,0-1 0 0 0,0 1 0 0 0,1 0 0 0 0,1 0 0 0 0,-1 0 0 0 0,2 1 0 0 0,-3 13 0 0 0,4-18-75 0 0,1 0 1 0 0,0 0-1 0 0,0 0 1 0 0,1 0-1 0 0,0 0 0 0 0,0 0 1 0 0,1 0-1 0 0,-1 0 1 0 0,2-1-1 0 0,-1 1 0 0 0,1 0 1 0 0,0 0-1 0 0,0-1 0 0 0,1 1 1 0 0,0-1-1 0 0,5 9 1 0 0,-5-11 2 0 0,0-1-1 0 0,1 1 1 0 0,0-1 0 0 0,-1 0 0 0 0,1 0 0 0 0,0 0 0 0 0,0-1 0 0 0,1 1 0 0 0,-1-1 0 0 0,1 0 0 0 0,-1 0-1 0 0,1 0 1 0 0,-1-1 0 0 0,1 0 0 0 0,0 0 0 0 0,0 0 0 0 0,0 0 0 0 0,5-1 0 0 0,13 1 2 0 0,0-2 1 0 0,38-5-1 0 0,-21 2-61 0 0,-27 3 59 0 0,0 0 0 0 0,-1 1 0 0 0,1 0 0 0 0,-1 1 0 0 0,1 1 0 0 0,15 3 0 0 0,-24-4-9 0 0,-1 0 0 0 0,0 1 0 0 0,1-1-1 0 0,-1 1 1 0 0,0 0 0 0 0,1-1 0 0 0,-1 1 0 0 0,0 1 0 0 0,0-1-1 0 0,-1 0 1 0 0,1 1 0 0 0,0-1 0 0 0,-1 1 0 0 0,0 0 0 0 0,1 0-1 0 0,-1 0 1 0 0,0 0 0 0 0,-1 0 0 0 0,1 1 0 0 0,0-1-1 0 0,-1 1 1 0 0,0-1 0 0 0,0 1 0 0 0,0-1 0 0 0,1 7 0 0 0,-1 2-40 0 0,-1 1 0 0 0,0-1 1 0 0,0 0-1 0 0,-1 0 0 0 0,-1 0 1 0 0,0 0-1 0 0,-1 0 0 0 0,0 0 1 0 0,-1 0-1 0 0,0-1 1 0 0,-11 21-1 0 0,4-11-941 0 0,-23 33 1 0 0,-17 11-5564 0 0,38-51 1206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6:29.8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6449 0 0,'12'13'9636'0'0,"12"17"-5785"0"0,16 16-3229 0 0,-7-5 56 0 0,-1 2 0 0 0,42 74 0 0 0,-42-63-2417 0 0,51 64-1 0 0,-70-101-5226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6:30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10 210 5985 0 0,'-1'-2'79'0'0,"0"0"1"0"0,0 0-1 0 0,0 0 0 0 0,0 0 0 0 0,0 0 0 0 0,0-1 0 0 0,0 1 0 0 0,1 0 1 0 0,-1 0-1 0 0,1 0 0 0 0,-1-1 0 0 0,1 1 0 0 0,0 0 0 0 0,0-1 0 0 0,0 1 1 0 0,1 0-1 0 0,-1 0 0 0 0,0-1 0 0 0,1 1 0 0 0,-1 0 0 0 0,1 0 1 0 0,0 0-1 0 0,0-1 0 0 0,0 1 0 0 0,1-2 0 0 0,3-6 34 0 0,0 0 0 0 0,1 0 0 0 0,13-16 0 0 0,0 4-2565 0 0,44-37-1 0 0,-49 46 1984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6:30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11 7834 0 0,'0'0'34'0'0,"0"0"0"0"0,0 0 0 0 0,0-1 0 0 0,0 1 0 0 0,0 0 0 0 0,0 0 0 0 0,0 0 1 0 0,1 0-1 0 0,-1 0 0 0 0,0 0 0 0 0,0 0 0 0 0,0 0 0 0 0,0-1 0 0 0,0 1 0 0 0,0 0 0 0 0,0 0 1 0 0,0 0-1 0 0,0 0 0 0 0,0 0 0 0 0,0-1 0 0 0,0 1 0 0 0,0 0 0 0 0,0 0 0 0 0,0 0 0 0 0,0 0 1 0 0,0 0-1 0 0,0-1 0 0 0,0 1 0 0 0,0 0 0 0 0,0 0 0 0 0,0 0 0 0 0,0 0 0 0 0,0 0 0 0 0,0-1 1 0 0,0 1-1 0 0,0 0 0 0 0,0 0 0 0 0,0 0 0 0 0,0 0 0 0 0,0 0 0 0 0,0-1 0 0 0,0 1 0 0 0,-1 0 1 0 0,1 0-1 0 0,0 0 0 0 0,0 0 0 0 0,0 0 0 0 0,0 0 0 0 0,-11-3 1748 0 0,-13 4 975 0 0,19 2-2570 0 0,-1 1 0 0 0,1-1 0 0 0,-1 1 0 0 0,1 0 0 0 0,0 0 0 0 0,1 1 0 0 0,-1-1 0 0 0,1 1 0 0 0,0 0 0 0 0,0 0 0 0 0,0 1 0 0 0,1-1 0 0 0,-1 1 0 0 0,-2 6 0 0 0,-3 10 564 0 0,0 0-1 0 0,-9 34 0 0 0,16-50-900 0 0,1 0 0 0 0,0 0 0 0 0,0 1-1 0 0,0-1 1 0 0,1 1 0 0 0,1 10 0 0 0,-1-16 121 0 0,0 0 0 0 0,0 0 1 0 0,0 1-1 0 0,0-1 0 0 0,0 0 0 0 0,1 0 1 0 0,-1 0-1 0 0,0 0 0 0 0,1 0 0 0 0,-1 0 0 0 0,1 0 1 0 0,-1 0-1 0 0,1 0 0 0 0,0-1 0 0 0,-1 1 1 0 0,1 0-1 0 0,0 0 0 0 0,0 0 0 0 0,-1-1 1 0 0,1 1-1 0 0,0 0 0 0 0,0-1 0 0 0,0 1 1 0 0,0-1-1 0 0,0 1 0 0 0,0-1 0 0 0,0 1 1 0 0,0-1-1 0 0,0 1 0 0 0,0-1 0 0 0,0 0 1 0 0,0 0-1 0 0,0 0 0 0 0,0 0 0 0 0,0 0 0 0 0,0 0 1 0 0,0 0-1 0 0,1 0 0 0 0,-1 0 0 0 0,0 0 1 0 0,0 0-1 0 0,0-1 0 0 0,0 1 0 0 0,0 0 1 0 0,0-1-1 0 0,0 1 0 0 0,0-1 0 0 0,1 0 1 0 0,2-1-271 0 0,0 0 0 0 0,0-1 0 0 0,0 1 0 0 0,0-1 0 0 0,0 0 0 0 0,-1 0 0 0 0,1 0 0 0 0,-1 0 0 0 0,0-1 0 0 0,0 0 0 0 0,0 1 0 0 0,0-1 1 0 0,-1 0-1 0 0,1 0 0 0 0,-1-1 0 0 0,2-5 0 0 0,4-10-101 0 0,-1 0 1 0 0,5-31-1 0 0,1-1 654 0 0,-11 47-137 0 0,-1 1 0 0 0,0 0 0 0 0,1 0 0 0 0,0 1 1 0 0,0-1-1 0 0,0 0 0 0 0,1 1 0 0 0,-1-1 0 0 0,5-4 0 0 0,-6 7-46 0 0,0 1 0 0 0,-1-1 1 0 0,1 1-1 0 0,0-1 0 0 0,-1 1 0 0 0,1-1 0 0 0,0 1 0 0 0,0 0 0 0 0,0 0 1 0 0,-1-1-1 0 0,1 1 0 0 0,0 0 0 0 0,0 0 0 0 0,0 0 0 0 0,0 0 0 0 0,0 0 1 0 0,-1 0-1 0 0,1 0 0 0 0,0 0 0 0 0,1 0 0 0 0,0 1 52 0 0,-1 0 1 0 0,1-1-1 0 0,0 1 0 0 0,-1 0 0 0 0,1 0 1 0 0,-1 0-1 0 0,1 0 0 0 0,-1 1 0 0 0,1-1 1 0 0,-1 0-1 0 0,0 1 0 0 0,3 2 1 0 0,36 61 2885 0 0,-35-55-3106 0 0,0 0 0 0 0,1 0 0 0 0,0 0 0 0 0,0-1 0 0 0,1 0 0 0 0,1 0 0 0 0,-1 0 0 0 0,1-1-1 0 0,1 0 1 0 0,12 9 0 0 0,-5-9-5995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6:30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 39 4145 0 0,'-1'-1'117'0'0,"0"0"0"0"0,1 0 0 0 0,-1 0 0 0 0,0 0 0 0 0,0 0 0 0 0,0 0 1 0 0,0 0-1 0 0,0 1 0 0 0,-1-1 0 0 0,1 0 0 0 0,0 0 0 0 0,0 1 0 0 0,0-1 0 0 0,-1 1 0 0 0,1-1 0 0 0,0 1 0 0 0,-1 0 1 0 0,1 0-1 0 0,0-1 0 0 0,-1 1 0 0 0,1 0 0 0 0,0 0 0 0 0,-1 0 0 0 0,-1 1 0 0 0,0-1 123 0 0,-1 1 0 0 0,1 0 0 0 0,0 1-1 0 0,0-1 1 0 0,0 1 0 0 0,0-1 0 0 0,0 1-1 0 0,0 0 1 0 0,-4 4 0 0 0,-2 2 319 0 0,0 0-1 0 0,1 1 1 0 0,0 1 0 0 0,-12 17 0 0 0,7-5-108 0 0,-15 33-1 0 0,25-49-442 0 0,1-1 0 0 0,0 1 0 0 0,0-1-1 0 0,0 1 1 0 0,1 0 0 0 0,0 0 0 0 0,0-1 0 0 0,0 1 0 0 0,1 0-1 0 0,0 0 1 0 0,0 0 0 0 0,1 9 0 0 0,-1-15-11 0 0,1 1 1 0 0,-1 0-1 0 0,0 0 0 0 0,0-1 1 0 0,0 1-1 0 0,1-1 1 0 0,-1 1-1 0 0,0 0 0 0 0,1-1 1 0 0,-1 1-1 0 0,0 0 1 0 0,1-1-1 0 0,-1 1 1 0 0,1-1-1 0 0,-1 1 0 0 0,1-1 1 0 0,-1 1-1 0 0,1-1 1 0 0,-1 0-1 0 0,1 1 0 0 0,0-1 1 0 0,-1 0-1 0 0,1 1 1 0 0,-1-1-1 0 0,1 0 0 0 0,0 0 1 0 0,-1 1-1 0 0,1-1 1 0 0,0 0-1 0 0,0 0 0 0 0,0 0 1 0 0,1 0-32 0 0,0-1 1 0 0,1 1 0 0 0,-1-1 0 0 0,0 1-1 0 0,0-1 1 0 0,0 0 0 0 0,0 0-1 0 0,0 0 1 0 0,-1 0 0 0 0,4-2-1 0 0,3-3-217 0 0,0-1 0 0 0,0 1 0 0 0,8-12 0 0 0,-4 2-38 0 0,0 0 1 0 0,-1-1-1 0 0,-1-1 0 0 0,11-28 0 0 0,19-31 746 0 0,-38 73-309 0 0,1 0-1 0 0,0 0 0 0 0,0 0 1 0 0,0 1-1 0 0,0-1 0 0 0,1 1 1 0 0,-1 0-1 0 0,1 0 0 0 0,7-4 1 0 0,-10 6-72 0 0,0 1 1 0 0,0-1-1 0 0,1 1 1 0 0,-1-1-1 0 0,0 1 1 0 0,0 0-1 0 0,1-1 0 0 0,-1 1 1 0 0,0 0-1 0 0,0 0 1 0 0,1 0-1 0 0,-1 0 1 0 0,0 0-1 0 0,1 0 1 0 0,-1 0-1 0 0,0 0 1 0 0,0 1-1 0 0,1-1 1 0 0,-1 0-1 0 0,0 1 1 0 0,0-1-1 0 0,0 1 0 0 0,1-1 1 0 0,-1 1-1 0 0,0 0 1 0 0,0 0-1 0 0,0-1 1 0 0,0 1-1 0 0,0 0 1 0 0,0 0-1 0 0,0 0 1 0 0,-1 0-1 0 0,1 0 1 0 0,0 0-1 0 0,0 0 1 0 0,-1 0-1 0 0,1 0 0 0 0,0 2 1 0 0,5 10 140 0 0,0 1 0 0 0,-1 0 0 0 0,0 0 0 0 0,-1 0 0 0 0,-1 0 0 0 0,0 1 0 0 0,0 15 0 0 0,1 108 1736 0 0,-4-104-1816 0 0,-8 99-2119 0 0,7-115-4206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6:31.2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54 256 7370 0 0,'15'-23'3506'0'0,"-6"7"-2486"0"0,-1-1 0 0 0,0 1 0 0 0,10-36 0 0 0,-15 45-984 0 0,-1-1 1 0 0,0 0-1 0 0,-1 0 0 0 0,0 0 0 0 0,0 0 1 0 0,-1 0-1 0 0,0 0 0 0 0,0 0 0 0 0,-1 0 1 0 0,0 0-1 0 0,-4-13 0 0 0,5 20-14 0 0,0-1-1 0 0,-1 1 1 0 0,1 0-1 0 0,-1 0 1 0 0,1 0-1 0 0,-1-1 1 0 0,1 1-1 0 0,-1 0 0 0 0,0 0 1 0 0,1 0-1 0 0,-1 0 1 0 0,0 0-1 0 0,0 0 1 0 0,0 0-1 0 0,0 1 1 0 0,0-1-1 0 0,0 0 1 0 0,0 0-1 0 0,0 1 0 0 0,0-1 1 0 0,0 1-1 0 0,0-1 1 0 0,0 1-1 0 0,0-1 1 0 0,-2 0-1 0 0,1 2 16 0 0,0-1-1 0 0,0 0 1 0 0,1 0 0 0 0,-1 1-1 0 0,0-1 1 0 0,0 1-1 0 0,1 0 1 0 0,-1-1-1 0 0,0 1 1 0 0,1 0 0 0 0,-1 0-1 0 0,1 0 1 0 0,-1 0-1 0 0,1 0 1 0 0,-2 2 0 0 0,-3 3 98 0 0,0 0 0 0 0,1 0 0 0 0,0 0 0 0 0,0 1 1 0 0,0-1-1 0 0,-5 14 0 0 0,5-10-110 0 0,1 1 0 0 0,1 0 0 0 0,0 0 0 0 0,1 0 0 0 0,0 1 0 0 0,0-1 0 0 0,1 1 0 0 0,1-1 0 0 0,0 0 0 0 0,2 19 0 0 0,-1-25-18 0 0,-1 0 0 0 0,1 0 0 0 0,1-1 0 0 0,-1 1 0 0 0,1-1-1 0 0,0 1 1 0 0,0-1 0 0 0,0 0 0 0 0,0 1 0 0 0,1-1 0 0 0,0 0-1 0 0,0-1 1 0 0,0 1 0 0 0,0 0 0 0 0,1-1 0 0 0,-1 0 0 0 0,1 0-1 0 0,0 0 1 0 0,0 0 0 0 0,0 0 0 0 0,0-1 0 0 0,0 0 0 0 0,1 0-1 0 0,-1 0 1 0 0,1 0 0 0 0,-1-1 0 0 0,8 2 0 0 0,-1-1-196 0 0,0-1 0 0 0,1 0 0 0 0,-1 0 0 0 0,1-1 0 0 0,-1-1 0 0 0,0 0 0 0 0,1 0 0 0 0,-1-1 0 0 0,15-5 0 0 0,-1-2-5603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6:31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1 196 8290 0 0,'-1'-10'359'0'0,"1"-1"-1"0"0,0 1 1 0 0,1 0 0 0 0,0 0 0 0 0,1 0 0 0 0,0 0-1 0 0,1 0 1 0 0,0 0 0 0 0,0 1 0 0 0,1-1 0 0 0,0 1 0 0 0,1 0-1 0 0,0 0 1 0 0,0 0 0 0 0,1 1 0 0 0,0-1 0 0 0,1 2-1 0 0,7-9 1 0 0,-13 15-289 0 0,0 1 0 0 0,-1-1-1 0 0,1 0 1 0 0,0 0 0 0 0,0 0-1 0 0,0 1 1 0 0,0-1 0 0 0,0 1-1 0 0,0-1 1 0 0,0 1-1 0 0,0-1 1 0 0,0 1 0 0 0,0-1-1 0 0,0 1 1 0 0,1 0 0 0 0,-1 0-1 0 0,0-1 1 0 0,0 1 0 0 0,0 0-1 0 0,0 0 1 0 0,0 0 0 0 0,1 0-1 0 0,-1 1 1 0 0,0-1 0 0 0,0 0-1 0 0,0 0 1 0 0,1 1 0 0 0,0 0 14 0 0,0 1 0 0 0,-1-1 0 0 0,1 0 0 0 0,0 1 0 0 0,-1-1 0 0 0,0 1 0 0 0,1 0 0 0 0,-1-1 0 0 0,0 1 0 0 0,0 0 0 0 0,0 0 0 0 0,0 0 0 0 0,1 3 0 0 0,2 7 188 0 0,0 1-1 0 0,-1 0 1 0 0,2 19-1 0 0,1 38-8 0 0,-4 98 0 0 0,-2-92-195 0 0,0-76-44 0 0,-1 1 0 0 0,1-1 0 0 0,0 1 0 0 0,0-1 0 0 0,0 1 0 0 0,0-1 0 0 0,0 1 0 0 0,0-1 0 0 0,0 1 0 0 0,0-1 0 0 0,0 0 0 0 0,1 1 1 0 0,-1-1-1 0 0,0 1 0 0 0,0-1 0 0 0,0 1 0 0 0,1-1 0 0 0,-1 1 0 0 0,0-1 0 0 0,0 0 0 0 0,1 1 0 0 0,-1-1 0 0 0,0 0 0 0 0,1 1 0 0 0,-1-1 0 0 0,0 0 1 0 0,1 1-1 0 0,-1-1 0 0 0,0 0 0 0 0,1 0 0 0 0,-1 1 0 0 0,1-1 0 0 0,-1 0 0 0 0,1 0 0 0 0,-1 0 0 0 0,1 1 0 0 0,20-9 724 0 0,19-26 179 0 0,-37 31-879 0 0,156-156 550 0 0,-121 121-702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6:26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 34 5985 0 0,'-4'-4'288'0'0,"1"0"0"0"0,-1 1 0 0 0,0-1 0 0 0,0 1 0 0 0,0 0 0 0 0,-1 0 0 0 0,1 1-1 0 0,-8-4 1 0 0,10 5-134 0 0,0 1 0 0 0,0 0-1 0 0,0-1 1 0 0,0 1 0 0 0,0 0 0 0 0,0 0-1 0 0,0 1 1 0 0,0-1 0 0 0,0 0-1 0 0,0 1 1 0 0,0-1 0 0 0,1 1 0 0 0,-1-1-1 0 0,0 1 1 0 0,0 0 0 0 0,0 0 0 0 0,1 0-1 0 0,-1 0 1 0 0,0 0 0 0 0,1 0-1 0 0,-1 0 1 0 0,1 0 0 0 0,0 1 0 0 0,-1-1-1 0 0,1 1 1 0 0,-2 1 0 0 0,-7 10 331 0 0,1 0 0 0 0,0 1 0 0 0,0 0 0 0 0,2 0 0 0 0,0 1 0 0 0,0-1 0 0 0,-5 20 0 0 0,4-5-1 0 0,0 0 0 0 0,-5 59 1 0 0,11-76-394 0 0,1 0-1 0 0,1 0 1 0 0,0 1-1 0 0,1-1 1 0 0,0 0 0 0 0,1 0-1 0 0,0 0 1 0 0,8 22 0 0 0,-8-29-80 0 0,1 0 1 0 0,0 1-1 0 0,0-1 1 0 0,0 0-1 0 0,0-1 0 0 0,1 1 1 0 0,0 0-1 0 0,0-1 1 0 0,0 0-1 0 0,0 0 1 0 0,1 0-1 0 0,0-1 1 0 0,-1 1-1 0 0,1-1 0 0 0,1 0 1 0 0,-1 0-1 0 0,0-1 1 0 0,1 0-1 0 0,-1 0 1 0 0,7 2-1 0 0,0-2-11 0 0,0 0 0 0 0,0-1 0 0 0,19 1 0 0 0,-21-3 0 0 0,0 2 0 0 0,1 0 0 0 0,-1 0 0 0 0,0 1 0 0 0,13 3 0 0 0,-21-4-3 0 0,-1-1-1 0 0,1 1 1 0 0,-1 0 0 0 0,1-1 0 0 0,-1 1-1 0 0,0 0 1 0 0,1 0 0 0 0,-1 0-1 0 0,0 0 1 0 0,0 1 0 0 0,0-1-1 0 0,0 0 1 0 0,0 0 0 0 0,0 1 0 0 0,0-1-1 0 0,0 0 1 0 0,0 1 0 0 0,0-1-1 0 0,-1 1 1 0 0,2 2 0 0 0,-1 1-1 0 0,-1-1 0 0 0,1 0 0 0 0,-1 0 0 0 0,0 0 1 0 0,0 1-1 0 0,0-1 0 0 0,0 0 0 0 0,-2 5 0 0 0,-2 7-24 0 0,0 1 1 0 0,-2-1-1 0 0,-6 16 0 0 0,11-30 19 0 0,-17 36-1084 0 0,-1 0 0 0 0,-25 37 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6:27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 6913 0 0,'4'-4'375'0'0,"0"0"0"0"0,0 0 0 0 0,1 0 0 0 0,-1 1-1 0 0,1 0 1 0 0,0 0 0 0 0,0 0 0 0 0,0 0-1 0 0,0 1 1 0 0,1 0 0 0 0,-1 0 0 0 0,10-2 0 0 0,-12 4-130 0 0,1-1 1 0 0,-1 1 0 0 0,0 1-1 0 0,1-1 1 0 0,-1 0 0 0 0,0 1-1 0 0,0 0 1 0 0,0 0 0 0 0,0 0 0 0 0,1 0-1 0 0,-1 0 1 0 0,0 1 0 0 0,-1-1-1 0 0,1 1 1 0 0,0 0 0 0 0,0 0 0 0 0,-1 0-1 0 0,1 0 1 0 0,-1 0 0 0 0,0 0-1 0 0,1 1 1 0 0,-1-1 0 0 0,3 6-1 0 0,10 14 321 0 0,-1 1-1 0 0,0 0 1 0 0,18 47-1 0 0,19 80 957 0 0,-10-25-2426 0 0,-29-95-1195 0 0,30 57 0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6:27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0 326 6913 0 0,'54'-54'1902'0'0,"81"-77"-2673"0"0,-98 102 687 0 0,73-45-1 0 0,-96 66 12 0 0</inkml:trace>
  <inkml:trace contextRef="#ctx0" brushRef="#br0" timeOffset="1">484 0 2304 0 0,'-21'75'4607'0'0,"15"-57"-3714"0"0,0 1 0 0 0,1-1-1 0 0,-4 35 1 0 0,6-28-424 0 0,2-19-236 0 0,0 1 1 0 0,0 0 0 0 0,0 0-1 0 0,1 0 1 0 0,0 0 0 0 0,1 0-1 0 0,1 10 1 0 0,-1-17-223 0 0,-1 0 1 0 0,1 0-1 0 0,-1 0 0 0 0,0-1 0 0 0,1 1 1 0 0,-1 0-1 0 0,1 0 0 0 0,-1 0 0 0 0,1 0 1 0 0,-1-1-1 0 0,0 1 0 0 0,1 0 1 0 0,-1 0-1 0 0,1-1 0 0 0,-1 1 0 0 0,0 0 1 0 0,1-1-1 0 0,-1 1 0 0 0,0 0 0 0 0,1-1 1 0 0,-1 1-1 0 0,0 0 0 0 0,0-1 1 0 0,1 1-1 0 0,-1-1 0 0 0,0 1 0 0 0,0-1 1 0 0,0 1-1 0 0,0 0 0 0 0,0-1 0 0 0,1 1 1 0 0,-1-1-1 0 0,0 1 0 0 0,0-1 0 0 0,9-19-261 0 0,6-44-689 0 0,-4 13 815 0 0,-11 51 172 0 0,0-1-1 0 0,0 1 1 0 0,0 0 0 0 0,0-1-1 0 0,1 1 1 0 0,-1-1 0 0 0,0 1-1 0 0,0 0 1 0 0,0-1 0 0 0,1 1-1 0 0,-1 0 1 0 0,0-1-1 0 0,0 1 1 0 0,1 0 0 0 0,-1-1-1 0 0,0 1 1 0 0,0 0 0 0 0,1 0-1 0 0,-1-1 1 0 0,0 1-1 0 0,1 0 1 0 0,-1 0 0 0 0,1 0-1 0 0,-1 0 1 0 0,0-1 0 0 0,1 1-1 0 0,-1 0 1 0 0,1 0 0 0 0,-1 0-1 0 0,0 0 1 0 0,1 0-1 0 0,-1 0 1 0 0,1 0 0 0 0,-1 0-1 0 0,0 0 1 0 0,1 0 0 0 0,17 9 1363 0 0,10 19-188 0 0,25 34-2862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14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 5985 0 0,'-2'0'300'0'0,"0"1"-1"0"0,0 0 0 0 0,0 0 0 0 0,0 1 0 0 0,0-1 1 0 0,0 0-1 0 0,1 0 0 0 0,-1 1 0 0 0,0-1 1 0 0,1 1-1 0 0,-2 2 0 0 0,2-3-74 0 0,1 1 1 0 0,-1-1-1 0 0,1 1 0 0 0,0-1 1 0 0,0 0-1 0 0,0 1 0 0 0,0-1 0 0 0,0 1 1 0 0,0-1-1 0 0,0 1 0 0 0,0-1 0 0 0,0 0 1 0 0,1 1-1 0 0,-1-1 0 0 0,1 1 1 0 0,-1-1-1 0 0,1 0 0 0 0,-1 1 0 0 0,2 0 1 0 0,3 8 137 0 0,1-1 1 0 0,0 1 0 0 0,0-2-1 0 0,1 1 1 0 0,0-1 0 0 0,0 0-1 0 0,1 0 1 0 0,16 12-1 0 0,8 3 119 0 0,38 21 0 0 0,-35-23-53 0 0,2 4-38 0 0,39 35 1 0 0,6 4-838 0 0,-77-60 92 0 0,0-1 0 0 0,0 0 0 0 0,0 0 0 0 0,1 0 0 0 0,-1-1 0 0 0,1 0 0 0 0,-1 0-1 0 0,1 0 1 0 0,0-1 0 0 0,-1 0 0 0 0,8 1 0 0 0,6-3-5167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6:27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32 1840 0 0,'-1'-2'195'0'0,"0"0"0"0"0,0 0 0 0 0,-1 0 0 0 0,1 0 0 0 0,0 0 0 0 0,-1 0 0 0 0,1 0 0 0 0,-1 1 0 0 0,0-1 0 0 0,0 0 0 0 0,1 1 0 0 0,-1 0 0 0 0,0-1 0 0 0,0 1 0 0 0,0 0 0 0 0,-1 0 0 0 0,1 0 0 0 0,0 0 0 0 0,-3-1 0 0 0,3 2 16 0 0,0 0 1 0 0,1 0-1 0 0,-1 0 0 0 0,0 0 1 0 0,1 1-1 0 0,-1-1 0 0 0,1 0 0 0 0,-1 1 1 0 0,0-1-1 0 0,1 1 0 0 0,-1 0 0 0 0,1-1 1 0 0,-1 1-1 0 0,1 0 0 0 0,0 0 1 0 0,-1 0-1 0 0,1 0 0 0 0,0 0 0 0 0,0 0 1 0 0,-1 0-1 0 0,1 1 0 0 0,0-1 0 0 0,0 0 1 0 0,0 1-1 0 0,1-1 0 0 0,-1 1 1 0 0,-1 2-1 0 0,-6 13 206 0 0,1-1 0 0 0,1 1 0 0 0,0 1 0 0 0,1-1 0 0 0,1 1 0 0 0,1 0 0 0 0,1 0 0 0 0,0 0 0 0 0,1 26 0 0 0,1-42-407 0 0,0 0 1 0 0,0-1-1 0 0,0 1 0 0 0,0 0 0 0 0,1 0 1 0 0,-1 0-1 0 0,0-1 0 0 0,1 1 0 0 0,0 0 1 0 0,-1-1-1 0 0,1 1 0 0 0,0 0 1 0 0,0-1-1 0 0,0 1 0 0 0,0-1 0 0 0,0 1 1 0 0,0-1-1 0 0,0 0 0 0 0,0 1 0 0 0,1-1 1 0 0,-1 0-1 0 0,0 0 0 0 0,1 0 0 0 0,-1 0 1 0 0,4 2-1 0 0,-4-3-14 0 0,1 0 0 0 0,-1-1 1 0 0,1 1-1 0 0,-1 0 0 0 0,1 0 0 0 0,-1-1 0 0 0,1 1 1 0 0,-1-1-1 0 0,1 1 0 0 0,-1-1 0 0 0,0 0 0 0 0,1 1 1 0 0,-1-1-1 0 0,0 0 0 0 0,0 0 0 0 0,0 0 1 0 0,0 0-1 0 0,1 0 0 0 0,-1 0 0 0 0,0 0 0 0 0,-1 0 1 0 0,1-1-1 0 0,0 1 0 0 0,0 0 0 0 0,0-1 0 0 0,-1 1 1 0 0,1 0-1 0 0,-1-1 0 0 0,1 1 0 0 0,0-3 0 0 0,20-60-306 0 0,-17 49 339 0 0,0 1 0 0 0,1 0-1 0 0,0 0 1 0 0,1 0 0 0 0,0 1-1 0 0,2 0 1 0 0,-1 0 0 0 0,16-19-1 0 0,-22 31-5 0 0,0 0 1 0 0,-1 0-1 0 0,1 0 0 0 0,0 1 0 0 0,0-1 0 0 0,0 0 0 0 0,0 0 0 0 0,0 1 0 0 0,0-1 0 0 0,0 1 0 0 0,0-1 0 0 0,0 1 0 0 0,0-1 0 0 0,0 1 0 0 0,0 0 0 0 0,0-1 0 0 0,0 1 0 0 0,0 0 0 0 0,0 0 1 0 0,0 0-1 0 0,1 0 0 0 0,-1 0 0 0 0,0 0 0 0 0,0 0 0 0 0,0 0 0 0 0,0 0 0 0 0,1 1 0 0 0,0 0 38 0 0,0 0 0 0 0,0 0 0 0 0,-1 1 1 0 0,1-1-1 0 0,-1 1 0 0 0,1-1 0 0 0,-1 1 0 0 0,0-1 0 0 0,1 1 0 0 0,-1 0 1 0 0,0 0-1 0 0,0-1 0 0 0,1 4 0 0 0,3 8 328 0 0,0 0 0 0 0,-1 0 0 0 0,3 19 0 0 0,-7-31-362 0 0,7 41 441 0 0,-1 0-1 0 0,0 81 1 0 0,-13-35-6681 0 0,4-71 105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6:28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1 669 2761 0 0,'18'-18'728'0'0,"-1"-1"0"0"0,-1-1 0 0 0,-1 0 1 0 0,-1-1-1 0 0,17-32 0 0 0,-25 41-505 0 0,0 0 0 0 0,-1 0 0 0 0,-1-1-1 0 0,0 0 1 0 0,-1 1 0 0 0,0-1 0 0 0,-1 0-1 0 0,-1-1 1 0 0,0 1 0 0 0,0 0 0 0 0,-2 0-1 0 0,-1-16 1 0 0,2 27-189 0 0,0 0 0 0 0,-1 1 0 0 0,1-1 0 0 0,0 0 0 0 0,-1 0 0 0 0,0 1 0 0 0,1-1 0 0 0,-1 0 0 0 0,0 1-1 0 0,0-1 1 0 0,0 0 0 0 0,0 1 0 0 0,0 0 0 0 0,0-1 0 0 0,0 1 0 0 0,-2-2 0 0 0,2 2 22 0 0,0 1 0 0 0,0-1-1 0 0,0 1 1 0 0,0-1 0 0 0,0 1 0 0 0,0 0 0 0 0,0-1 0 0 0,0 1 0 0 0,-1 0-1 0 0,1 0 1 0 0,0 0 0 0 0,0 0 0 0 0,0 0 0 0 0,0 0 0 0 0,0 0-1 0 0,0 1 1 0 0,0-1 0 0 0,0 0 0 0 0,0 0 0 0 0,-2 1 0 0 0,-1 1 125 0 0,1 0 0 0 0,-1 1 0 0 0,0-1 0 0 0,1 1 0 0 0,-1-1 0 0 0,1 1 0 0 0,0 0 0 0 0,0 0 0 0 0,0 1 0 0 0,0-1 1 0 0,1 1-1 0 0,-3 3 0 0 0,-2 7 149 0 0,0 0 1 0 0,1 0-1 0 0,1 0 1 0 0,0 1-1 0 0,-4 28 1 0 0,7-34-260 0 0,1 0 0 0 0,0 1-1 0 0,0-1 1 0 0,1 0 0 0 0,0 1 0 0 0,1-1 0 0 0,0 0-1 0 0,1 0 1 0 0,0 0 0 0 0,5 18 0 0 0,-4-23-32 0 0,-1 1 0 0 0,1-1 0 0 0,0 0 1 0 0,0 0-1 0 0,0 0 0 0 0,0 0 1 0 0,1 0-1 0 0,0-1 0 0 0,0 1 0 0 0,0-1 1 0 0,0 0-1 0 0,0-1 0 0 0,0 1 1 0 0,1 0-1 0 0,0-1 0 0 0,6 2 0 0 0,-2-1-76 0 0,1 0-1 0 0,-1-1 0 0 0,1 0 0 0 0,0 0 0 0 0,-1-1 1 0 0,1-1-1 0 0,16 0 0 0 0,-7-2-311 0 0</inkml:trace>
  <inkml:trace contextRef="#ctx0" brushRef="#br0" timeOffset="1">512 0 9674 0 0,'-1'2'214'0'0,"1"1"0"0"0,-1-1 1 0 0,1 1-1 0 0,-1-1 0 0 0,1 1 0 0 0,0-1 0 0 0,0 1 0 0 0,0-1 1 0 0,0 1-1 0 0,1-1 0 0 0,0 4 0 0 0,-1-5-59 0 0,11 88 3599 0 0,35 133 1 0 0,-30-165-3863 0 0,39 86 0 0 0,-41-111-6909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6:48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270 200 4145 0 0,'-41'-69'3216'0'0,"29"47"-1535"0"0,-1 0 1 0 0,0 1-1 0 0,-2 1 1 0 0,-18-21 0 0 0,32 41-1605 0 0,1-1 1 0 0,-1 1 0 0 0,1-1 0 0 0,-1 1-1 0 0,1 0 1 0 0,-1-1 0 0 0,1 1-1 0 0,-1 0 1 0 0,1 0 0 0 0,-1 0 0 0 0,0-1-1 0 0,1 1 1 0 0,-1 0 0 0 0,0 0 0 0 0,1 0-1 0 0,-1 0 1 0 0,1 0 0 0 0,-1 0-1 0 0,0 0 1 0 0,1 0 0 0 0,-1 0 0 0 0,0 0-1 0 0,1 0 1 0 0,-1 1 0 0 0,1-1-1 0 0,-1 0 1 0 0,0 0 0 0 0,1 1 0 0 0,-1-1-1 0 0,1 0 1 0 0,-1 1 0 0 0,1-1-1 0 0,-1 1 1 0 0,1-1 0 0 0,-1 0 0 0 0,1 1-1 0 0,-1-1 1 0 0,1 1 0 0 0,0-1 0 0 0,-1 1-1 0 0,1-1 1 0 0,0 1 0 0 0,-1 0-1 0 0,1-1 1 0 0,0 1 0 0 0,0-1 0 0 0,0 1-1 0 0,0 0 1 0 0,-1 0 0 0 0,-13 39 144 0 0,12-32-1 0 0,-11 40-30 0 0,2 1 0 0 0,-9 85 0 0 0,7 104 43 0 0,13-217-207 0 0,-15 513 28 0 0,-14 361-1291 0 0,33-402 422 0 0,36-3 816 0 0,5 126 1201 0 0,-44-588-1151 0 0,1 52 525 0 0,3 1 0 0 0,21 103 0 0 0,-15-158-379 0 0,-5-25-368 0 0,1-16-682 0 0,-5-30-4603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6:49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98 3225 0 0,'-2'-1'270'0'0,"-1"0"1"0"0,1 0 0 0 0,-20-18 9150 0 0,22 20-9075 0 0,3 2 6 0 0,8 9 27 0 0,-1 1 0 0 0,0 0 1 0 0,-1 1-1 0 0,0 0 0 0 0,13 29 0 0 0,-11-19 178 0 0,24 36 0 0 0,-25-47-533 0 0,0 0 0 0 0,1 0 0 0 0,0-1 0 0 0,1 0 0 0 0,0-1 0 0 0,16 11 0 0 0,-26-20-12 0 0,1 0-1 0 0,0 0 1 0 0,0 0-1 0 0,0-1 1 0 0,0 1-1 0 0,0-1 1 0 0,0 0-1 0 0,1 1 1 0 0,-1-2-1 0 0,0 1 1 0 0,1 0-1 0 0,-1-1 1 0 0,1 1 0 0 0,-1-1-1 0 0,0 0 1 0 0,1 0-1 0 0,-1 0 1 0 0,1-1-1 0 0,-1 1 1 0 0,0-1-1 0 0,1 0 1 0 0,-1 0-1 0 0,0 0 1 0 0,1 0-1 0 0,-1-1 1 0 0,0 1-1 0 0,0-1 1 0 0,0 0-1 0 0,-1 1 1 0 0,1-2-1 0 0,0 1 1 0 0,-1 0-1 0 0,1 0 1 0 0,-1-1-1 0 0,4-4 1 0 0,9-15 233 0 0,-2 0-1 0 0,0 0 1 0 0,-1-1 0 0 0,-1-1-1 0 0,-2 0 1 0 0,8-30 0 0 0,-3 14-110 0 0,20-42 0 0 0,-31 76-285 0 0,9-16-217 0 0,-1 9-2903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6:50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2334 114 5065 0 0,'-39'-36'4033'0'0,"28"27"-3614"0"0,0 1 0 0 0,0 0 1 0 0,-1 1-1 0 0,0 0 0 0 0,0 1 0 0 0,-1 0 1 0 0,1 1-1 0 0,-1 0 0 0 0,0 1 0 0 0,-1 0 0 0 0,1 1 1 0 0,-1 1-1 0 0,1 0 0 0 0,-20 1 0 0 0,-19 1 157 0 0,1 3 0 0 0,-79 13 0 0 0,43-3-326 0 0,-217-4 1198 0 0,88-6-946 0 0,166 0-559 0 0,0 3 1 0 0,-65 15-1 0 0,4 10-700 0 0,-206 89 0 0 0,267-95 643 0 0,1 2-1 0 0,1 2 0 0 0,2 3 1 0 0,-60 52-1 0 0,74-54 146 0 0,1 1 1 0 0,2 1-1 0 0,1 2 0 0 0,2 0 1 0 0,1 2-1 0 0,2 1 0 0 0,-19 42 1 0 0,29-49 2 0 0,1 1 0 0 0,2 0 0 0 0,0 1 1 0 0,3-1-1 0 0,1 2 0 0 0,1-1 0 0 0,-1 58 0 0 0,6-36 30 0 0,2-1 0 0 0,3 1-1 0 0,23 103 1 0 0,-22-133-80 0 0,1 0 0 0 0,2 0 0 0 0,0 0 1 0 0,1-2-1 0 0,1 1 0 0 0,2-1 0 0 0,0-1 0 0 0,1 0 1 0 0,1-1-1 0 0,1 0 0 0 0,0-2 0 0 0,33 29 0 0 0,28 19-292 0 0,2-4-1 0 0,3-4 0 0 0,114 62 1 0 0,-162-104 77 0 0,1-1 1 0 0,1-1 0 0 0,0-2 0 0 0,1-2 0 0 0,41 6 0 0 0,191 12-583 0 0,-198-26 530 0 0,0-4 1 0 0,127-17 0 0 0,-94-1-158 0 0,123-39 0 0 0,-76 9 636 0 0,194-93 0 0 0,-236 96-12 0 0,-61 28-242 0 0,-1-2-1 0 0,-1-3 1 0 0,49-31-1 0 0,-74 38 70 0 0,1-1 0 0 0,-2-1 0 0 0,-1-1 0 0 0,22-27 0 0 0,61-95 1398 0 0,-87 120-1062 0 0,17-26 526 0 0,49-99 0 0 0,-70 121-847 0 0,-1-1 0 0 0,0 0 1 0 0,-3 0-1 0 0,0-1 0 0 0,6-53 1 0 0,-11 37-55 0 0,-2-1 0 0 0,-10-86 0 0 0,-29-86 812 0 0,22 132-340 0 0,13 62-335 0 0,-1 1 1 0 0,-1 0-1 0 0,-10-22 1 0 0,13 36-75 0 0,-1 0 0 0 0,0 1 0 0 0,-1-1 1 0 0,0 1-1 0 0,0 0 0 0 0,0 0 0 0 0,-1 1 0 0 0,0-1 0 0 0,0 1 1 0 0,-1 1-1 0 0,-7-6 0 0 0,-42-28 1192 0 0,-120-61 1 0 0,150 89-1107 0 0,-1 0 1 0 0,0 1 0 0 0,0 2 0 0 0,-1 1-1 0 0,-1 1 1 0 0,1 1 0 0 0,-40-1 0 0 0,22 6-134 0 0,0 3 0 0 0,-1 1 0 0 0,2 3 0 0 0,-76 19 0 0 0,46-3-2110 0 0,-140 63 0 0 0,164-61-4353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00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1081 5065 0 0,'1'3'139'0'0,"-1"1"0"0"0,0 0 0 0 0,1-1 0 0 0,0 1-1 0 0,0-1 1 0 0,0 0 0 0 0,0 1 0 0 0,0-1 0 0 0,1 0 0 0 0,-1 1 0 0 0,1-1 0 0 0,3 3-1 0 0,-5-5-83 0 0,0-1-1 0 0,1 1 0 0 0,-1 0 0 0 0,1-1 1 0 0,-1 1-1 0 0,1-1 0 0 0,0 0 0 0 0,-1 1 0 0 0,1-1 1 0 0,-1 1-1 0 0,1-1 0 0 0,0 0 0 0 0,-1 0 0 0 0,1 1 1 0 0,0-1-1 0 0,0 0 0 0 0,-1 0 0 0 0,1 0 0 0 0,0 0 1 0 0,-1 1-1 0 0,1-1 0 0 0,0 0 0 0 0,1-1 0 0 0,-1 1 32 0 0,1-1 0 0 0,-1 0 0 0 0,0 1 0 0 0,0-1 0 0 0,0 0 0 0 0,0 0 0 0 0,1 0 0 0 0,-1 0 0 0 0,0 0 0 0 0,0 0 0 0 0,-1 0 0 0 0,1 0-1 0 0,0-1 1 0 0,0 1 0 0 0,-1 0 0 0 0,1 0 0 0 0,0-2 0 0 0,6-16 131 0 0,-1 0 1 0 0,-1-1-1 0 0,0 1 0 0 0,-2-1 0 0 0,0 0 0 0 0,0-32 1 0 0,0 5-7 0 0,7-193 314 0 0,-3 24-244 0 0,-3 170-157 0 0,2 0-1 0 0,20-73 1 0 0,-19 95-67 0 0,1 2 0 0 0,1-1 0 0 0,1 1 0 0 0,1 0 0 0 0,0 1 0 0 0,2 1 0 0 0,18-24 0 0 0,-28 41-40 0 0,-1 0 0 0 0,1 0 0 0 0,0 0 0 0 0,0 0 0 0 0,0 1 0 0 0,0-1 0 0 0,0 1 0 0 0,0 0 0 0 0,1 0 0 0 0,-1 0 0 0 0,1 0 0 0 0,-1 1 0 0 0,6-2 0 0 0,-7 2-11 0 0,0 1 1 0 0,0 0-1 0 0,0 0 0 0 0,0 1 1 0 0,0-1-1 0 0,0 0 0 0 0,0 1 1 0 0,0-1-1 0 0,0 1 0 0 0,0-1 1 0 0,0 1-1 0 0,-1 0 1 0 0,1 0-1 0 0,0 0 0 0 0,0 0 1 0 0,-1 0-1 0 0,1 0 0 0 0,-1 1 1 0 0,1-1-1 0 0,-1 0 0 0 0,1 1 1 0 0,-1-1-1 0 0,0 1 0 0 0,0-1 1 0 0,0 1-1 0 0,0 0 1 0 0,2 3-1 0 0,6 13 76 0 0,0 0 0 0 0,-1 1 0 0 0,-1 0-1 0 0,8 30 1 0 0,11 85 495 0 0,-21-104-523 0 0,4 19 133 0 0,5 43 87 0 0,5 0 0 0 0,54 161-1 0 0,-55-200-261 0 0,-11-32 33 0 0,0-1 0 0 0,1 0 0 0 0,17 30 0 0 0,-25-49-43 0 0,1 0-1 0 0,0 0 0 0 0,-1 0 0 0 0,1 0 1 0 0,0-1-1 0 0,-1 1 0 0 0,1 0 0 0 0,0 0 1 0 0,0 0-1 0 0,0-1 0 0 0,0 1 1 0 0,0 0-1 0 0,0-1 0 0 0,0 1 0 0 0,0-1 1 0 0,0 1-1 0 0,0-1 0 0 0,0 1 0 0 0,0-1 1 0 0,0 0-1 0 0,0 1 0 0 0,0-1 0 0 0,1 0 1 0 0,-1 0-1 0 0,2 0 0 0 0,-1-1-2 0 0,0 1 0 0 0,0-1 0 0 0,1 0 0 0 0,-1 0 0 0 0,0 0 0 0 0,0 0 0 0 0,0 0 0 0 0,-1-1 0 0 0,1 1 0 0 0,0 0 0 0 0,0-1 0 0 0,1-2 0 0 0,5-5 21 0 0,-1 0-1 0 0,0 0 1 0 0,-1-1-1 0 0,6-10 1 0 0,2-12 125 0 0,-1-1 0 0 0,-1 0 0 0 0,13-63 0 0 0,-17 61-102 0 0,1 1-1 0 0,2-1 0 0 0,23-51 0 0 0,-32 84-38 0 0,-1-1 0 0 0,0 1-1 0 0,1-1 1 0 0,-1 1 0 0 0,1-1-1 0 0,0 1 1 0 0,0 0 0 0 0,0 0 0 0 0,0 0-1 0 0,0 0 1 0 0,1 0 0 0 0,-1 1-1 0 0,0-1 1 0 0,1 1 0 0 0,-1-1-1 0 0,1 1 1 0 0,0 0 0 0 0,-1 0-1 0 0,5-1 1 0 0,-3 2-5 0 0,0-1 1 0 0,0 1-1 0 0,0 0 0 0 0,1 0 0 0 0,-1 1 1 0 0,0-1-1 0 0,0 1 0 0 0,0 0 0 0 0,-1 0 1 0 0,1 1-1 0 0,0-1 0 0 0,5 3 0 0 0,3 3-19 0 0,-1 0-1 0 0,0 0 0 0 0,0 1 0 0 0,0 1 0 0 0,-1 0 0 0 0,0 0 0 0 0,11 15 1 0 0,6 13 78 0 0,30 53 1 0 0,-38-57 542 0 0,2 0 0 0 0,44 53 0 0 0,-57-77-910 0 0,-1-1 672 0 0,1 0 1 0 0,0 0-1 0 0,14 10 0 0 0,-18-15-999 0 0,-1-1 1 0 0,0-1-1 0 0,1 1 0 0 0,-1 0 0 0 0,1-1 0 0 0,0 0 0 0 0,0 0 0 0 0,6 1 1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01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11 2304 0 0,'0'0'95'0'0,"0"-1"0"0"0,0 1 0 0 0,0 0 0 0 0,0-1 0 0 0,0 1-1 0 0,0 0 1 0 0,0-1 0 0 0,0 1 0 0 0,0 0 0 0 0,0-1-1 0 0,0 1 1 0 0,0 0 0 0 0,0-1 0 0 0,0 1 0 0 0,0 0 0 0 0,0-1-1 0 0,-1 1 1 0 0,1 0 0 0 0,0-1 0 0 0,0 1 0 0 0,0 0-1 0 0,-1 0 1 0 0,1-1 0 0 0,0 1 0 0 0,0 0 0 0 0,-1 0 0 0 0,1-1-1 0 0,0 1 1 0 0,0 0 0 0 0,-1 0 0 0 0,1 0 0 0 0,0 0-1 0 0,-1-1 1 0 0,1 1 0 0 0,0 0 0 0 0,-1 0 0 0 0,1 0 0 0 0,0 0-1 0 0,-1 0 1 0 0,1 0 0 0 0,0 0 0 0 0,-1 0 0 0 0,1 0 0 0 0,-1 0-1 0 0,1 0 1 0 0,0 0 0 0 0,-1 0 0 0 0,1 0 0 0 0,-1 0-1 0 0,0 1-72 0 0,0-1 0 0 0,0 1 0 0 0,0 0 0 0 0,0-1 0 0 0,0 1 0 0 0,0 0 0 0 0,1 0 0 0 0,-1-1 0 0 0,0 1 0 0 0,0 0 0 0 0,0 0 0 0 0,1 0 0 0 0,-1 0 0 0 0,1 0 0 0 0,-1 0 0 0 0,1 0 0 0 0,-1 0 0 0 0,0 2 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02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0 3225 0 0,'-2'5'330'0'0,"0"-1"0"0"0,1 1 0 0 0,-1-1 0 0 0,1 1 0 0 0,0-1 0 0 0,0 8 0 0 0,-17 149 3983 0 0,5 83-2717 0 0,12-224-1406 0 0,5 589 946 0 0,3-335-1167 0 0,2-9 435 0 0,0 60-1395 0 0,-8-292-2769 0 0,-1-19 137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02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0 3225 0 0,'-1'0'140'0'0,"1"0"-1"0"0,-1 0 1 0 0,1 0 0 0 0,0 1 0 0 0,-1-1 0 0 0,1 0 0 0 0,-1 0 0 0 0,-2 2 1118 0 0,3-1-1118 0 0,0-1 0 0 0,0 0 0 0 0,0 1 0 0 0,-1-1 0 0 0,1 0 0 0 0,0 1 0 0 0,0-1-1 0 0,0 1 1 0 0,0-1 0 0 0,-1 0 0 0 0,1 1 0 0 0,0-1 0 0 0,0 1 0 0 0,0-1-1 0 0,0 1 1 0 0,-3 186 3651 0 0,3-74-2525 0 0,10 385 780 0 0,-2-239-1290 0 0,9 394-917 0 0,-10-526-2849 0 0,-6-104-1596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03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1 120 4145 0 0,'2'-1'110'0'0,"1"-1"0"0"0,-1 0 0 0 0,1 1 0 0 0,0-1 0 0 0,0 1 0 0 0,0 0-1 0 0,-1 0 1 0 0,1 0 0 0 0,0 0 0 0 0,1 0 0 0 0,-1 1 0 0 0,4-1 0 0 0,42-1 1096 0 0,-39 2-930 0 0,159-5 2649 0 0,255-40 1 0 0,-29-5-1587 0 0,-368 49-1301 0 0,0 0 0 0 0,0 2 1 0 0,0 0-1 0 0,0 2 0 0 0,0 2 1 0 0,0 0-1 0 0,30 11 0 0 0,-45-12 159 0 0,1 0 0 0 0,0-1-1 0 0,1-1 1 0 0,-1 0 0 0 0,0 0-1 0 0,1-2 1 0 0,-1 1 0 0 0,1-2-1 0 0,-1 0 1 0 0,0 0 0 0 0,1-1-1 0 0,22-7 1 0 0,-34 8-724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14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6449 0 0,'1'1'163'0'0,"-1"0"0"0"0,1 1 0 0 0,0-1 0 0 0,0 0-1 0 0,0 0 1 0 0,0 0 0 0 0,-1 0 0 0 0,1 0-1 0 0,1 0 1 0 0,-1 0 0 0 0,0 0 0 0 0,0 0 0 0 0,0 0-1 0 0,0-1 1 0 0,1 1 0 0 0,-1 0 0 0 0,0-1 0 0 0,3 1-1 0 0,24 10 1252 0 0,-5-6-477 0 0,0-1 1 0 0,0-2-1 0 0,0 0 0 0 0,0-1 1 0 0,28-3-1 0 0,42 1 41 0 0,-29 9-1211 0 0,27 0-1993 0 0,-80-8 1054 0 0,0 0 0 0 0,-1-1 1 0 0,17-3-1 0 0,-18 1-2767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14.0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30 257 2761 0 0,'-4'-3'497'0'0,"1"0"1"0"0,0 0-1 0 0,0-1 1 0 0,0 1-1 0 0,0-1 1 0 0,1 0-1 0 0,-1 0 1 0 0,-2-7 0 0 0,5 10-351 0 0,0 0 1 0 0,-1 1-1 0 0,1-1 1 0 0,0 0-1 0 0,0 0 1 0 0,0 0-1 0 0,0 0 1 0 0,0 1-1 0 0,0-1 1 0 0,0 0-1 0 0,1 0 1 0 0,-1 0-1 0 0,0 0 1 0 0,0 1-1 0 0,1-1 1 0 0,-1 0-1 0 0,0 0 1 0 0,1 1-1 0 0,-1-1 1 0 0,1-1-1 0 0,1 1-5 0 0,-1 0-1 0 0,0-1 1 0 0,1 1-1 0 0,0 0 0 0 0,-1 0 1 0 0,1 0-1 0 0,0 0 1 0 0,0 0-1 0 0,-1 0 0 0 0,1 1 1 0 0,0-1-1 0 0,2 0 1 0 0,339-83 4139 0 0,-155 50-3371 0 0,1 8 0 0 0,249-2-1 0 0,-289 21-720 0 0,-81 2-91 0 0,0 3 0 0 0,96 9 0 0 0,-163-7-171 0 0,0 0 0 0 0,0 1-1 0 0,0-1 1 0 0,1 0-1 0 0,-1 0 1 0 0,0 1 0 0 0,0-1-1 0 0,0 0 1 0 0,0 1 0 0 0,0 0-1 0 0,1-1 1 0 0,-1 1 0 0 0,0-1-1 0 0,0 1 1 0 0,1 1 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14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10594 0 0,'29'43'1610'0'0,"13"31"295"0"0,35 87 1 0 0,-32-65-2498 0 0,-42-90 205 0 0,9 21-539 0 0,-6-9-3397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15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88 240 2761 0 0,'-3'-4'-14'0'0,"-49"-100"1217"0"0,46 88 27 0 0,0 1 0 0 0,0-1 0 0 0,2-1 1 0 0,-5-29-1 0 0,9 45-1142 0 0,-1 1-1 0 0,1-1 1 0 0,0 1 0 0 0,0-1-1 0 0,0 0 1 0 0,0 1 0 0 0,0-1-1 0 0,0 0 1 0 0,0 1 0 0 0,0-1-1 0 0,0 0 1 0 0,0 1 0 0 0,0-1 0 0 0,0 0-1 0 0,0 1 1 0 0,0-1 0 0 0,1 1-1 0 0,-1-1 1 0 0,0 0 0 0 0,0 1-1 0 0,1-1 1 0 0,-1 1 0 0 0,0-1 0 0 0,1 1-1 0 0,-1-1 1 0 0,1 1 0 0 0,-1-1-1 0 0,0 1 1 0 0,1-1 0 0 0,-1 1-1 0 0,1-1 1 0 0,0 1 0 0 0,-1 0 0 0 0,1-1-1 0 0,-1 1 1 0 0,1 0 0 0 0,-1 0-1 0 0,1-1 1 0 0,0 1 0 0 0,-1 0-1 0 0,1 0 1 0 0,0 0 0 0 0,-1 0 0 0 0,1 0-1 0 0,0 0 1 0 0,-1 0 0 0 0,1 0-1 0 0,-1 0 1 0 0,1 0 0 0 0,0 0-1 0 0,-1 0 1 0 0,1 0 0 0 0,0 1-1 0 0,-1-1 1 0 0,1 0 0 0 0,0 1 0 0 0,42 21 1758 0 0,-32-15-1532 0 0,60 26 781 0 0,38 21 174 0 0,-98-48-1524 0 0,1 2 0 0 0,-1-1 0 0 0,-1 2 0 0 0,1-1 0 0 0,-1 1 0 0 0,13 17-1 0 0,-14-14-1705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15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9 757 4145 0 0,'-8'-1'4117'0'0,"8"1"-4016"0"0,1-12 2206 0 0,8-13 136 0 0,38-47 150 0 0,-11 19-7270 0 0,-23 33-63 0 0</inkml:trace>
  <inkml:trace contextRef="#ctx0" brushRef="#br0" timeOffset="1">234 0 1840 0 0,'-1'1'227'0'0,"0"-1"0"0"0,0 0 0 0 0,0 1 0 0 0,0-1 0 0 0,0 1-1 0 0,1-1 1 0 0,-1 1 0 0 0,0 0 0 0 0,0-1 0 0 0,1 1 0 0 0,-1 0 0 0 0,0 0-1 0 0,1-1 1 0 0,-1 1 0 0 0,1 0 0 0 0,-1 0 0 0 0,1 0 0 0 0,-1 0-1 0 0,1 0 1 0 0,0-1 0 0 0,-1 1 0 0 0,1 0 0 0 0,0 0 0 0 0,-1 2-1 0 0,-4 24 1700 0 0,5-26-1829 0 0,-2 17 631 0 0,1 0 0 0 0,1 0-1 0 0,0 0 1 0 0,2 0 0 0 0,0 0 0 0 0,5 18-1 0 0,-6-27-457 0 0,2 0 1 0 0,-1 0-1 0 0,1-1 0 0 0,1 0 0 0 0,-1 1 0 0 0,1-1 0 0 0,1 0 1 0 0,0-1-1 0 0,0 1 0 0 0,0-1 0 0 0,1 0 0 0 0,0 0 0 0 0,13 11 1 0 0,-16-16-201 0 0,1 1 1 0 0,-1-1-1 0 0,0-1 1 0 0,1 1-1 0 0,-1 0 1 0 0,1-1-1 0 0,0 0 1 0 0,-1 0-1 0 0,1 0 1 0 0,0 0 0 0 0,0-1-1 0 0,-1 1 1 0 0,1-1-1 0 0,0 0 1 0 0,0 0-1 0 0,6-1 1 0 0,-4 0 22 0 0,1-1 1 0 0,0 0-1 0 0,-1 0 0 0 0,0-1 1 0 0,1 0-1 0 0,-1 0 1 0 0,0 0-1 0 0,9-8 0 0 0,0-1-472 0 0,0-1-1 0 0,-1-1 1 0 0,-1 0-1 0 0,0 0 1 0 0,18-28-1 0 0,-18 20-6191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15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9218 0 0,'-1'1'99'0'0,"0"-1"1"0"0,1 0-1 0 0,-1 0 1 0 0,0 0-1 0 0,1 0 0 0 0,-1 0 1 0 0,0 1-1 0 0,1-1 1 0 0,-1 0-1 0 0,0 1 0 0 0,1-1 1 0 0,-1 0-1 0 0,1 1 1 0 0,-1-1-1 0 0,1 1 1 0 0,-1-1-1 0 0,1 1 0 0 0,-1-1 1 0 0,1 1-1 0 0,-1 0 1 0 0,11 12 1895 0 0,-4-7-1848 0 0,82 78 3406 0 0,50 36-2718 0 0,-81-78-1920 0 0,-11-8-3426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16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0 102 2761 0 0,'3'-5'320'0'0,"-1"1"1"0"0,1-1 0 0 0,0 1-1 0 0,0 0 1 0 0,0 0 0 0 0,0 1-1 0 0,1-1 1 0 0,7-5 0 0 0,-7 5 87 0 0,2-2 122 0 0,0 0 0 0 0,1 0-1 0 0,0 1 1 0 0,0 0 0 0 0,1 0 0 0 0,-1 1 0 0 0,1 0 0 0 0,0 1 0 0 0,14-5 0 0 0,-18 7-389 0 0,-1 0-1 0 0,0 1 1 0 0,1-1 0 0 0,-1 1-1 0 0,0 0 1 0 0,1 0-1 0 0,-1 0 1 0 0,0 1 0 0 0,1-1-1 0 0,-1 1 1 0 0,0 0 0 0 0,1 0-1 0 0,-1 0 1 0 0,0 0 0 0 0,0 0-1 0 0,0 1 1 0 0,0-1 0 0 0,0 1-1 0 0,0 0 1 0 0,-1 0-1 0 0,1 0 1 0 0,0 0 0 0 0,-1 1-1 0 0,0-1 1 0 0,1 1 0 0 0,-1-1-1 0 0,0 1 1 0 0,1 3 0 0 0,3 3-26 0 0,-1 1 1 0 0,-1 0-1 0 0,0 0 1 0 0,0 1-1 0 0,-1-1 1 0 0,0 1-1 0 0,-1 0 1 0 0,0 0-1 0 0,-1 0 1 0 0,0 0 0 0 0,-1 15-1 0 0,-1 17-707 0 0,-12 63 0 0 0,12-102 520 0 0,-9 55-1665 0 0,6-33 370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16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0 5065 0 0,'-3'4'238'0'0,"1"-1"-1"0"0,-1 1 1 0 0,1-1-1 0 0,-1 1 1 0 0,1 0-1 0 0,0 0 1 0 0,1 0-1 0 0,-1 0 1 0 0,1 0-1 0 0,0 0 1 0 0,-2 8-1 0 0,1-2 182 0 0,-2 3 227 0 0,0 1 1 0 0,1 0-1 0 0,1 0 1 0 0,0 0-1 0 0,1 1 1 0 0,1-1 0 0 0,2 27-1 0 0,-2-37-498 0 0,1-1 0 0 0,0 0 0 0 0,-1 1 0 0 0,1-1 1 0 0,1 0-1 0 0,-1 0 0 0 0,0 1 0 0 0,1-1 0 0 0,-1 0 0 0 0,1 0 0 0 0,0 0 0 0 0,0-1 0 0 0,0 1 0 0 0,0 0 0 0 0,1-1 0 0 0,-1 0 1 0 0,1 1-1 0 0,-1-1 0 0 0,1 0 0 0 0,0 0 0 0 0,0 0 0 0 0,0-1 0 0 0,0 1 0 0 0,0-1 0 0 0,0 0 0 0 0,1 1 0 0 0,-1-2 1 0 0,0 1-1 0 0,1 0 0 0 0,-1 0 0 0 0,0-1 0 0 0,1 0 0 0 0,-1 0 0 0 0,1 0 0 0 0,-1 0 0 0 0,1 0 0 0 0,-1-1 0 0 0,5-1 0 0 0,-1 1-86 0 0,0 0-1 0 0,1-1 0 0 0,-1-1 0 0 0,0 1 0 0 0,0-1 1 0 0,0 0-1 0 0,-1 0 0 0 0,1-1 0 0 0,10-8 0 0 0,12-13-5579 0 0,-13 8-655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18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53 1376 0 0,'4'-17'812'0'0,"-3"15"-608"0"0,-1 0 0 0 0,1 0 1 0 0,0 0-1 0 0,-1 0 1 0 0,1 1-1 0 0,-1-1 1 0 0,0 0-1 0 0,0 0 1 0 0,0 0-1 0 0,0 0 1 0 0,0 0-1 0 0,0 0 1 0 0,0 0-1 0 0,-1 0 1 0 0,1 0-1 0 0,-1-2 1 0 0,0 4-109 0 0,1 0 1 0 0,-1 0-1 0 0,1 1 1 0 0,-1-1 0 0 0,1 0-1 0 0,-1 0 1 0 0,1 1-1 0 0,-1-1 1 0 0,1 0-1 0 0,-1 1 1 0 0,1-1-1 0 0,0 1 1 0 0,-1-1-1 0 0,1 1 1 0 0,-1-1-1 0 0,1 0 1 0 0,0 1-1 0 0,0-1 1 0 0,-1 1-1 0 0,1-1 1 0 0,0 1-1 0 0,0 0 1 0 0,0-1-1 0 0,0 1 1 0 0,-1-1 0 0 0,1 2-1 0 0,-6 15 484 0 0,-1 23-447 0 0,2-1 0 0 0,2 1 0 0 0,2 0 0 0 0,7 71 0 0 0,-2-30-54 0 0,25 473-639 0 0,-35-231-59 0 0,-1-25 1342 0 0,8-254-576 0 0,-2 351 1902 0 0,-4-308-1782 0 0,-1 0 801 0 0,6 88 1 0 0,0-160-1681 0 0,-2-5-2849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20.6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10 768 3017 0 0,'-5'-33'2235'0'0,"4"29"-2074"0"0,0 0-1 0 0,0 0 1 0 0,0 0-1 0 0,1 0 1 0 0,-1 0-1 0 0,1 0 1 0 0,0 0-1 0 0,0 0 1 0 0,1-4-1 0 0,9-47 1259 0 0,4-79 0 0 0,3-68-320 0 0,-15 192-985 0 0,0 1-1 0 0,0 0 0 0 0,1 0 1 0 0,0 0-1 0 0,6-10 1 0 0,-5 10-112 0 0,0 0 0 0 0,0 0 1 0 0,-1-1-1 0 0,3-14 0 0 0,-5 21 57 0 0,0-1-1 0 0,1 0 1 0 0,0 1-1 0 0,-1-1 0 0 0,1 1 1 0 0,1 0-1 0 0,-1-1 0 0 0,0 1 1 0 0,1 0-1 0 0,0 0 1 0 0,-1 1-1 0 0,6-5 0 0 0,14-17-68 0 0,42-59 1274 0 0,-63 81-1261 0 0,-1 1 0 0 0,1 0-1 0 0,-1 0 1 0 0,1 0 0 0 0,0 0 0 0 0,0 0 0 0 0,-1 0 0 0 0,1 0 0 0 0,0 0 0 0 0,0 0-1 0 0,0 0 1 0 0,0 1 0 0 0,0-1 0 0 0,0 0 0 0 0,0 0 0 0 0,0 1 0 0 0,0-1 0 0 0,1 1-1 0 0,-1-1 1 0 0,0 1 0 0 0,0 0 0 0 0,1-1 0 0 0,-1 1 0 0 0,0 0 0 0 0,0 0 0 0 0,1 0-1 0 0,-1 0 1 0 0,0 0 0 0 0,0 0 0 0 0,1 0 0 0 0,0 1 0 0 0,12-1-103 0 0,3-1 93 0 0,-16 0 6 0 0,0 1 1 0 0,0 0-1 0 0,0 0 0 0 0,1 0 0 0 0,-1 0 0 0 0,0 0 1 0 0,0 0-1 0 0,0 0 0 0 0,1 0 0 0 0,-1 0 0 0 0,0 0 0 0 0,0 1 1 0 0,0-1-1 0 0,0 1 0 0 0,1-1 0 0 0,-1 1 0 0 0,0-1 0 0 0,0 1 1 0 0,0-1-1 0 0,1 2 0 0 0,3 2-8 0 0,0-1 0 0 0,0 1 0 0 0,0 0-1 0 0,-1 1 1 0 0,0-1 0 0 0,1 1 0 0 0,-2 0 0 0 0,1 0 0 0 0,0 0 0 0 0,-1 0 0 0 0,4 10-1 0 0,2 6-79 0 0,11 42 0 0 0,-8-22 45 0 0,9 41-116 0 0,-18-63-19 0 0,1 0-1 0 0,1-1 1 0 0,1 0-1 0 0,1 0 1 0 0,11 22 0 0 0,-13-31 138 0 0,2 4-132 0 0,0-1 0 0 0,1 0 1 0 0,0 0-1 0 0,16 15 0 0 0,-13-13 93 0 0,-11-13 71 0 0,0 0 0 0 0,1 0 1 0 0,-1 0-1 0 0,1-1 0 0 0,-1 1 1 0 0,1 0-1 0 0,0 0 0 0 0,-1-1 0 0 0,1 1 1 0 0,0 0-1 0 0,0-1 0 0 0,-1 1 1 0 0,1 0-1 0 0,0-1 0 0 0,0 1 1 0 0,0-1-1 0 0,0 0 0 0 0,0 1 1 0 0,0-1-1 0 0,0 0 0 0 0,0 1 1 0 0,0-1-1 0 0,0 0 0 0 0,0 0 0 0 0,-1 0 1 0 0,1 0-1 0 0,0 0 0 0 0,0 0 1 0 0,0 0-1 0 0,0 0 0 0 0,0 0 1 0 0,0-1-1 0 0,2 0 0 0 0,9-1 68 0 0,-9 2-9 0 0,0-1 1 0 0,0 1 0 0 0,0-1-1 0 0,0 0 1 0 0,0 0 0 0 0,-1 0 0 0 0,1 0-1 0 0,0 0 1 0 0,-1 0 0 0 0,1-1-1 0 0,-1 0 1 0 0,1 1 0 0 0,3-4-1 0 0,114-89 1503 0 0,-119 94-1552 0 0,-1-1 1 0 0,1 1-1 0 0,0-1 0 0 0,-1 1 1 0 0,1-1-1 0 0,0 1 1 0 0,0 0-1 0 0,0-1 1 0 0,-1 1-1 0 0,1 0 1 0 0,0 0-1 0 0,0-1 0 0 0,0 1 1 0 0,0 0-1 0 0,0 0 1 0 0,-1 0-1 0 0,1 0 1 0 0,0 0-1 0 0,0 0 0 0 0,0 0 1 0 0,0 0-1 0 0,0 1 1 0 0,-1-1-1 0 0,1 0 1 0 0,0 1-1 0 0,0-1 0 0 0,0 0 1 0 0,1 1-1 0 0,0 1 9 0 0,1 0 0 0 0,-1 0 0 0 0,1 1 0 0 0,-1-1 0 0 0,0 0 0 0 0,0 1 0 0 0,0 0 0 0 0,2 3 0 0 0,2 4 18 0 0,0 1 0 0 0,-1-1 1 0 0,7 21-1 0 0,16 47-163 0 0,-18-54 128 0 0,-2 0 0 0 0,8 33 0 0 0,-12-40 33 0 0,0-1 0 0 0,0 1 0 0 0,2-1 0 0 0,0 0 0 0 0,1 0 0 0 0,0-1 0 0 0,17 26 0 0 0,-19-35 49 0 0,0 1-1 0 0,0-1 1 0 0,0-1-1 0 0,1 1 0 0 0,0-1 1 0 0,0 0-1 0 0,0 0 0 0 0,1-1 1 0 0,-1 0-1 0 0,1 0 1 0 0,0 0-1 0 0,1-1 0 0 0,-1 0 1 0 0,0-1-1 0 0,1 1 1 0 0,-1-1-1 0 0,1-1 0 0 0,0 0 1 0 0,10 1-1 0 0,3-2 112 0 0,-14 0-280 0 0,0 0 0 0 0,0 0-1 0 0,0 0 1 0 0,0 1-1 0 0,0 0 1 0 0,0 0 0 0 0,0 1-1 0 0,0 0 1 0 0,0 0-1 0 0,10 5 1 0 0,-11-2-1062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21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28 2449 0 0,'-12'16'227'0'0,"12"-16"-228"0"0,0 1 1 0 0,0-1 0 0 0,0 0 0 0 0,0 1-1 0 0,-1-1 1 0 0,1 0 0 0 0,0 1 0 0 0,0-1 0 0 0,-1 0-1 0 0,1 1 1 0 0,0-1 0 0 0,-1 0 0 0 0,1 0-1 0 0,0 1 1 0 0,0-1 0 0 0,-1 0 0 0 0,1 0-1 0 0,-1 0 1 0 0,1 0 0 0 0,0 1 0 0 0,-1-1 0 0 0,1 0-1 0 0,0 0 1 0 0,-1 0 0 0 0,1 0 0 0 0,-1 0-1 0 0,1 0 1 0 0,0 0 0 0 0,-1 0 0 0 0,1 0-1 0 0,-1 0 1 0 0,1 0 0 0 0,0 0 0 0 0,-1 0 0 0 0,1 0-1 0 0,-1 0 1 0 0,1-1 0 0 0,0 1 0 0 0,-1 0-1 0 0,1 0 1 0 0,0 0 0 0 0,-1 0 0 0 0,1-1-1 0 0,0 1 1 0 0,-1 0 0 0 0,1-1 0 0 0,-1 1 0 0 0,30-16 3328 0 0,-14 10-2833 0 0,0 1-1 0 0,1 1 1 0 0,-1 1-1 0 0,1 0 1 0 0,0 1-1 0 0,0 1 1 0 0,0 0 0 0 0,21 2-1 0 0,37-3 222 0 0,-54 0-832 0 0,1 0 1 0 0,0 1 0 0 0,-1 1 0 0 0,1 2 0 0 0,-1 0-1 0 0,1 0 1 0 0,-1 2 0 0 0,0 1 0 0 0,37 13-1 0 0,-47-13-106 0 0,1-1-1 0 0,-1 0 1 0 0,1 0-1 0 0,0-1 1 0 0,0-1-1 0 0,0 0 1 0 0,0-1-1 0 0,0 0 1 0 0,0 0-1 0 0,1-1 1 0 0,-1 0-1 0 0,0-1 1 0 0,0-1-1 0 0,20-4 0 0 0,-14 0-2213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14.7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3225 0 0,'0'3'243'0'0,"0"1"0"0"0,-1-1 0 0 0,1 0 0 0 0,0 1 0 0 0,1-1 0 0 0,-1 1 0 0 0,2 4 0 0 0,28 164 4425 0 0,8 55-2847 0 0,-37-222-1829 0 0,37 211-802 0 0,-32-192-3093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22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21 2304 0 0,'-7'3'-376'0'0,"-4"2"3697"0"0,23-5-832 0 0,59-14-872 0 0,-53 10-1191 0 0,1 0 1 0 0,32-2-1 0 0,-45 5-435 0 0,87 3 1339 0 0,-85-2-1607 0 0,0 1-1 0 0,0 0 0 0 0,0 1 1 0 0,0 0-1 0 0,0 0 1 0 0,0 1-1 0 0,-1 0 0 0 0,15 7 1 0 0,-19-7-746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22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0 3225 0 0,'-2'0'6127'0'0,"-2"11"-4847"0"0,-2 19-950 0 0,5 21 729 0 0,6 61-1 0 0,1 26-459 0 0,-13 78-587 0 0,-3 132-211 0 0,6 90 199 0 0,-1-176 1326 0 0,0 73-37 0 0,3-171-429 0 0,-28 194-1 0 0,21-319-3885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23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34 920 0 0,'-19'-33'7787'0'0,"21"51"-5849"0"0,5 50-1230 0 0,-1 78 0 0 0,2 19-454 0 0,29 67 410 0 0,-20-143-548 0 0,8 110 0 0 0,-24-180-59 0 0,0 1 0 0 0,-2 0 0 0 0,0-1 1 0 0,-1 1-1 0 0,0-1 0 0 0,-2 0 0 0 0,-8 24 0 0 0,3-35 44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23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1 127 4145 0 0,'33'-8'1944'0'0,"27"-3"921"0"0,119-6 0 0 0,-5 1-1257 0 0,-26-18-716 0 0,-100 21-712 0 0,71-11 1 0 0,-102 22-182 0 0,-1 1 0 0 0,1 1-1 0 0,0 0 1 0 0,0 1 0 0 0,0 1 0 0 0,-1 0 0 0 0,1 2 0 0 0,19 5 0 0 0,-13 0 24 0 0,-1 1 0 0 0,24 14 0 0 0,-7-4-867 0 0,-38-19 653 0 0,-1-1 1 0 0,1 0-1 0 0,0 0 1 0 0,-1-1-1 0 0,1 1 0 0 0,0 0 1 0 0,0 0-1 0 0,-1 0 1 0 0,1 0-1 0 0,0-1 1 0 0,-1 1-1 0 0,1 0 0 0 0,-1 0 1 0 0,1-1-1 0 0,0 1 1 0 0,-1-1-1 0 0,1 1 0 0 0,-1-1 1 0 0,1 1-1 0 0,-1 0 1 0 0,1-1-1 0 0,-1 0 1 0 0,1 1-1 0 0,-1-1 0 0 0,0 1 1 0 0,1-1-1 0 0,-1 0 1 0 0,0 1-1 0 0,1-1 0 0 0,-1 1 1 0 0,0-2-1 0 0,5-5-896 0 0,2 0 563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24.4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2489 0 0,'9'12'1327'0'0,"-1"0"0"0"0,0 1 0 0 0,7 15 0 0 0,10 19 1468 0 0,-8-10-4641 0 0,-13-28-1379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24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1 920 0 0,'-6'14'624'0'0,"2"0"-1"0"0,0 1 1 0 0,0 0 0 0 0,2 0-1 0 0,-2 15 1 0 0,1-4-45 0 0,-5 29-255 0 0,2 0 0 0 0,3 0 0 0 0,7 86 0 0 0,1-99-324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27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5985 0 0,'11'9'5828'0'0,"19"32"-3481"0"0,48 113 662 0 0,15 25-4671 0 0,-85-166 157 0 0,-1 0-1 0 0,9 20 0 0 0,-12-21-2643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27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74 4609 0 0,'-1'-5'345'0'0,"0"0"-1"0"0,0 0 1 0 0,0 0 0 0 0,1 0 0 0 0,0-1-1 0 0,0 1 1 0 0,0 0 0 0 0,2-5 0 0 0,-2 8-188 0 0,1 1 0 0 0,-1 0 0 0 0,1-1 0 0 0,-1 1 0 0 0,1 0 0 0 0,0 0 0 0 0,0 0 0 0 0,-1 0 0 0 0,1 0 0 0 0,0 0 0 0 0,0 0 0 0 0,0 0 0 0 0,0 0 0 0 0,0 0 0 0 0,0 0 0 0 0,1 1-1 0 0,-1-1 1 0 0,0 0 0 0 0,0 1 0 0 0,0-1 0 0 0,1 1 0 0 0,-1-1 0 0 0,0 1 0 0 0,1 0 0 0 0,-1 0 0 0 0,0-1 0 0 0,1 1 0 0 0,-1 0 0 0 0,0 0 0 0 0,1 0 0 0 0,-1 1 0 0 0,1-1 0 0 0,-1 0 0 0 0,0 0 0 0 0,1 1 0 0 0,0 0 0 0 0,24 4 639 0 0,0 1 1 0 0,-1 1-1 0 0,1 1 0 0 0,-2 2 0 0 0,26 13 0 0 0,-34-15-822 0 0,-2 1 0 0 0,1 0-1 0 0,20 19 1 0 0,-28-21-469 0 0,1 0 0 0 0,-1 1 1 0 0,0 0-1 0 0,-1 0 0 0 0,0 1 0 0 0,8 14 0 0 0,-7-6-4951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28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3 636 4145 0 0,'-1'-2'66'0'0,"1"1"0"0"0,-1-1-1 0 0,1 1 1 0 0,0-1 0 0 0,-1 1 0 0 0,1-1 0 0 0,0 1-1 0 0,0-1 1 0 0,0 0 0 0 0,1 1 0 0 0,-1-1 0 0 0,0 1-1 0 0,0-1 1 0 0,1 1 0 0 0,-1-1 0 0 0,1 1 0 0 0,0 0 0 0 0,0-3-1 0 0,18-31 1434 0 0,-12 21-1245 0 0,93-187-2357 0 0,-90 178 2091 0 0</inkml:trace>
  <inkml:trace contextRef="#ctx0" brushRef="#br0" timeOffset="1">149 15 2304 0 0,'-1'-1'98'0'0,"1"0"-1"0"0,-1 0 1 0 0,0 0-1 0 0,1 0 0 0 0,-1 0 1 0 0,0 0-1 0 0,0 1 0 0 0,1-1 1 0 0,-1 0-1 0 0,0 1 0 0 0,0-1 1 0 0,0 0-1 0 0,0 1 0 0 0,0-1 1 0 0,0 1-1 0 0,0-1 1 0 0,0 1-1 0 0,0 0 0 0 0,0-1 1 0 0,0 1-1 0 0,0 0 0 0 0,0 0 1 0 0,0 0-1 0 0,0 0 0 0 0,-1 0 1 0 0,1 0-1 0 0,-1 0 1 0 0,0 1 142 0 0,1 0 0 0 0,-1 0 0 0 0,1 0 0 0 0,-1 0 0 0 0,1 0 0 0 0,0 0 0 0 0,-1 1 0 0 0,1-1 1 0 0,0 0-1 0 0,0 1 0 0 0,0-1 0 0 0,0 1 0 0 0,0-1 0 0 0,0 1 0 0 0,0 0 0 0 0,1-1 1 0 0,-2 3-1 0 0,-4 13 409 0 0,1 0 0 0 0,0 0 0 0 0,1 0-1 0 0,-2 27 1 0 0,5-36-375 0 0,1-1-1 0 0,-1 1 0 0 0,1 0 0 0 0,1-1 0 0 0,-1 1 1 0 0,2 0-1 0 0,-1-1 0 0 0,1 1 0 0 0,0-1 0 0 0,0 0 0 0 0,1 1 1 0 0,6 11-1 0 0,-8-17-206 0 0,0 0 1 0 0,0 0-1 0 0,1 0 1 0 0,-1-1 0 0 0,1 1-1 0 0,-1 0 1 0 0,1-1-1 0 0,0 1 1 0 0,0-1-1 0 0,0 0 1 0 0,0 1-1 0 0,0-1 1 0 0,0 0-1 0 0,0 0 1 0 0,0 0 0 0 0,0 0-1 0 0,0-1 1 0 0,0 1-1 0 0,1-1 1 0 0,-1 1-1 0 0,0-1 1 0 0,0 0-1 0 0,1 0 1 0 0,-1 0-1 0 0,0 0 1 0 0,1 0 0 0 0,-1 0-1 0 0,0 0 1 0 0,0-1-1 0 0,1 0 1 0 0,-1 1-1 0 0,0-1 1 0 0,0 0-1 0 0,3-1 1 0 0,0-1 22 0 0,0 0 0 0 0,0-1 1 0 0,0 1-1 0 0,0-1 0 0 0,0 0 1 0 0,-1 0-1 0 0,0-1 0 0 0,0 1 0 0 0,0-1 1 0 0,0 0-1 0 0,4-8 0 0 0,32-60-1233 0 0,-35 66 246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34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7 6449 0 0,'-19'-6'5207'0'0,"31"9"-2193"0"0,8 5-2307 0 0,-2 0 1 0 0,1 0 0 0 0,-1 2-1 0 0,0 1 1 0 0,-1 0 0 0 0,28 24-1 0 0,-17-14-447 0 0,32 20 0 0 0,141 85-2368 0 0,-180-112-170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1:56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6449 0 0,'8'5'193'0'0,"-2"0"0"0"0,1 1 0 0 0,-1-1 0 0 0,1 1 0 0 0,-2 1 0 0 0,1-1 0 0 0,7 13 0 0 0,5 4 306 0 0,4 5 181 0 0,-2 0-1 0 0,25 48 0 0 0,-25-39-704 0 0,28 35 0 0 0,-38-59-731 0 0,0-1-1 0 0,1 0 1 0 0,17 14 0 0 0,-18-17-2098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15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1 119 6449 0 0,'3'-1'172'0'0,"1"1"0"0"0,0 0-1 0 0,0 0 1 0 0,-1 1-1 0 0,1-1 1 0 0,0 1-1 0 0,-1-1 1 0 0,1 1-1 0 0,0 1 1 0 0,5 1 0 0 0,-2-1-54 0 0,118 39 797 0 0,-74-23-573 0 0,1-1 0 0 0,65 10 0 0 0,14-11 48 0 0,195 0 1 0 0,132-30 579 0 0,-296 7-798 0 0,172 10-37 0 0,-140 3-141 0 0,358-15-619 0 0,34-40 364 0 0,221-12-115 0 0,-107 6 598 0 0,-285 17-84 0 0,-252 22 57 0 0,137-6 715 0 0,-253 21-886 0 0,0 3-1 0 0,0 2 0 0 0,-1 1 1 0 0,63 17-1 0 0,-73-11-996 0 0,-1 2-3268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34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0 251 2304 0 0,'1'-9'541'0'0,"0"0"0"0"0,1 0 0 0 0,0 0-1 0 0,0 1 1 0 0,1-1 0 0 0,0 0 0 0 0,0 1-1 0 0,8-14 1 0 0,4-4 1470 0 0,23-30 0 0 0,-33 49-1697 0 0,0 1-1 0 0,1-1 1 0 0,0 1-1 0 0,0 1 1 0 0,0-1 0 0 0,1 1-1 0 0,-1 0 1 0 0,1 0-1 0 0,0 1 1 0 0,1 0-1 0 0,-1 0 1 0 0,1 1 0 0 0,11-4-1 0 0,-16 6-250 0 0,1 1-1 0 0,0-1 1 0 0,0 1-1 0 0,0 0 1 0 0,0 0-1 0 0,-1 0 1 0 0,1 0-1 0 0,0 0 1 0 0,0 1-1 0 0,0 0 1 0 0,-1 0-1 0 0,1 0 1 0 0,0 0-1 0 0,-1 0 1 0 0,1 1-1 0 0,-1 0 1 0 0,0 0-1 0 0,1 0 1 0 0,-1 0 0 0 0,0 0-1 0 0,0 1 1 0 0,0-1-1 0 0,-1 1 1 0 0,1 0-1 0 0,0-1 1 0 0,-1 1-1 0 0,0 1 1 0 0,0-1-1 0 0,0 0 1 0 0,0 0-1 0 0,1 5 1 0 0,6 9-23 0 0,-2 1 1 0 0,0 0-1 0 0,-2 1 1 0 0,0 0 0 0 0,-1 0-1 0 0,0 0 1 0 0,-2 0-1 0 0,0 0 1 0 0,-2 31-1 0 0,-4 15-1717 0 0,-18 95 1 0 0,19-141 927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35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70 456 0 0,'-9'-22'1798'0'0,"7"16"-491"0"0,-1 0 0 0 0,0-1 0 0 0,0 1 0 0 0,0 0 1 0 0,-8-10-1 0 0,10 16-1208 0 0,1 0-1 0 0,-1 0 1 0 0,1 0 0 0 0,-1 0 0 0 0,1 0 0 0 0,-1 0 0 0 0,1 0-1 0 0,0 0 1 0 0,-1 0 0 0 0,1 0 0 0 0,-1 0 0 0 0,1 0 0 0 0,-1 0-1 0 0,1 0 1 0 0,-1 0 0 0 0,1 0 0 0 0,0 1 0 0 0,-1-1 0 0 0,1 0-1 0 0,0 0 1 0 0,-1 1 0 0 0,1-1 0 0 0,-1 0 0 0 0,1 1 0 0 0,0-1-1 0 0,0 0 1 0 0,-1 1 0 0 0,1-1 0 0 0,0 0 0 0 0,0 1 0 0 0,-1-1-1 0 0,1 0 1 0 0,0 1 0 0 0,0-1 0 0 0,0 1 0 0 0,-1-1 0 0 0,1 1-1 0 0,0-1 1 0 0,0 0 0 0 0,0 1 0 0 0,0 0 0 0 0,-10 24 358 0 0,9-21-159 0 0,-2 9-125 0 0,0 1 1 0 0,1 0-1 0 0,0 0 0 0 0,1 0 0 0 0,0 0 0 0 0,2 0 0 0 0,-1 0 1 0 0,2 0-1 0 0,0 0 0 0 0,0 0 0 0 0,2 0 0 0 0,-1-1 1 0 0,2 0-1 0 0,0 1 0 0 0,0-1 0 0 0,1-1 0 0 0,1 1 0 0 0,0-1 1 0 0,1 0-1 0 0,15 18 0 0 0,-21-28-151 0 0,0 0 0 0 0,-1-1 0 0 0,1 1 1 0 0,0-1-1 0 0,0 1 0 0 0,0-1 0 0 0,0 0 0 0 0,0 0 0 0 0,0 0 0 0 0,1 0 1 0 0,-1 0-1 0 0,0 0 0 0 0,1 0 0 0 0,-1-1 0 0 0,0 1 0 0 0,1-1 0 0 0,-1 0 1 0 0,0 0-1 0 0,1 0 0 0 0,2 0 0 0 0,-1-1 40 0 0,1 0 1 0 0,-1 0-1 0 0,0 0 0 0 0,0-1 0 0 0,1 0 1 0 0,-1 0-1 0 0,0 0 0 0 0,-1 0 1 0 0,1 0-1 0 0,4-4 0 0 0,2-2 58 0 0,-1-1-1 0 0,0 0 0 0 0,-1 0 1 0 0,0 0-1 0 0,0-1 0 0 0,11-21 1 0 0,28-70-1456 0 0,-18 34-2968 0 0,-23 56 3065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35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99 3225 0 0,'-23'-49'1828'0'0,"4"0"4017"0"0,20 61-2101 0 0,-3 14-2659 0 0,1-1-611 0 0,-9 807 1833 0 0,-2-516-2268 0 0,0 239 50 0 0,29-332-1244 0 0,-12-175 854 0 0,-6-12-3511 0 0,-1-31 2375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36.3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17 2040 0 0,'0'0'80'0'0,"-1"0"0"0"0,1 0 0 0 0,-1 0 0 0 0,1 0 0 0 0,0 0 0 0 0,-1 0 0 0 0,1 0 0 0 0,0 0 0 0 0,-1 0 0 0 0,1 0 0 0 0,-1 0 0 0 0,1 0 0 0 0,0 0 0 0 0,-1 0 0 0 0,1 0 0 0 0,0 0 0 0 0,-1 0 0 0 0,1 1 0 0 0,0-1 0 0 0,-1 0 0 0 0,1 0 0 0 0,0 0 0 0 0,-1 1 0 0 0,1-1 0 0 0,0 0 0 0 0,0 0-1 0 0,-1 1 1 0 0,1-1 0 0 0,0 0 0 0 0,0 1 0 0 0,0-1 0 0 0,-1 0 0 0 0,1 1 0 0 0,0-1 0 0 0,0 0 0 0 0,0 1 0 0 0,0-1 0 0 0,0 0 0 0 0,-1 1 0 0 0,1-1 0 0 0,6 15 4805 0 0,-3-11-4180 0 0,3 7-169 0 0,2 0 0 0 0,-1-1-1 0 0,2 0 1 0 0,-1 0 0 0 0,1-1 0 0 0,1 0-1 0 0,-1 0 1 0 0,2-1 0 0 0,-1-1 0 0 0,1 0 0 0 0,15 8-1 0 0,-22-13-392 0 0,0 0-1 0 0,1 0 1 0 0,-1 0-1 0 0,0-1 0 0 0,1 0 1 0 0,-1 0-1 0 0,1 0 0 0 0,-1 0 1 0 0,1 0-1 0 0,-1-1 1 0 0,1 0-1 0 0,0 0 0 0 0,-1 0 1 0 0,1-1-1 0 0,-1 0 1 0 0,1 0-1 0 0,-1 0 0 0 0,8-3 1 0 0,-7 2-101 0 0,0-1 1 0 0,-1 0-1 0 0,0 0 0 0 0,1 0 1 0 0,-1 0-1 0 0,-1-1 0 0 0,1 0 1 0 0,0 0-1 0 0,-1 0 1 0 0,0 0-1 0 0,0 0 0 0 0,0-1 1 0 0,0 1-1 0 0,-1-1 0 0 0,4-10 1 0 0,20-58-2412 0 0,-20 51-4261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37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36 2761 0 0,'-4'5'213'0'0,"0"0"0"0"0,1 1 0 0 0,0-1 0 0 0,0 1 0 0 0,1 0 0 0 0,0 0 0 0 0,-4 11 0 0 0,0 3 64 0 0,-73 217 4774 0 0,168-434-3228 0 0,-76 171-1531 0 0,-4 6 370 0 0,0 1 0 0 0,13-18 0 0 0,-19 32-451 0 0,0 1 1 0 0,0 1-1 0 0,0-1 1 0 0,0 0-1 0 0,1 1 0 0 0,-1-1 1 0 0,1 1-1 0 0,0 0 1 0 0,0 1-1 0 0,0-1 0 0 0,0 0 1 0 0,1 1-1 0 0,-1 0 1 0 0,7-2-1 0 0,-9 4-176 0 0,0-1 1 0 0,0 1-1 0 0,0 0 0 0 0,0 0 1 0 0,0 1-1 0 0,0-1 0 0 0,0 0 1 0 0,0 0-1 0 0,0 1 0 0 0,0 0 1 0 0,0-1-1 0 0,0 1 0 0 0,-1 0 1 0 0,1 0-1 0 0,0 0 0 0 0,0 0 1 0 0,-1 0-1 0 0,1 0 0 0 0,-1 0 1 0 0,1 1-1 0 0,-1-1 0 0 0,1 0 1 0 0,-1 1-1 0 0,2 3 0 0 0,4 4 226 0 0,0 1 0 0 0,-1 0 1 0 0,5 12-1 0 0,-4-8-162 0 0,3 5-740 0 0,0-2 0 0 0,0 1 0 0 0,2-1 0 0 0,0-1 0 0 0,15 15 0 0 0,-5-11-5011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55.8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 97 3225 0 0,'-5'-44'1539'0'0,"5"39"-1162"0"0,0-1 1 0 0,0 1-1 0 0,-1-1 0 0 0,0 0 1 0 0,0 1-1 0 0,0-1 1 0 0,-4-8-1 0 0,9 22 1500 0 0,10 20 1487 0 0,-9-17-3022 0 0,-1-1-1 0 0,0 1 0 0 0,-1 0 1 0 0,5 22-1 0 0,16 123 823 0 0,56 195 1 0 0,-46-230-795 0 0,98 228 1 0 0,25-51-235 0 0,46 101 19 0 0,66 161 754 0 0,-170-372-43 0 0,90 240-1 0 0,-16-82 256 0 0,-141-287-881 0 0,72 152-110 0 0,-87-168-132 0 0,-2 0-1 0 0,-2 1 0 0 0,8 50 1 0 0,-20-94-120 0 0,0 14-675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51.3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1743 3510 3225 0 0,'6'10'231'0'0,"0"1"1"0"0,1-1-1 0 0,0-1 1 0 0,1 1 0 0 0,0-1-1 0 0,0-1 1 0 0,1 1-1 0 0,0-2 1 0 0,0 1-1 0 0,14 7 1 0 0,-22-14-82 0 0,1 1 0 0 0,0-1 1 0 0,-1 0-1 0 0,1-1 0 0 0,0 1 0 0 0,-1 0 1 0 0,1 0-1 0 0,0-1 0 0 0,0 1 0 0 0,0-1 0 0 0,3 1 1 0 0,0-6 1106 0 0,-8-10-679 0 0,-57-108 997 0 0,-129-196-1 0 0,114 200-1194 0 0,-158-286-92 0 0,-37-75 607 0 0,210 368-774 0 0,17 32-4 0 0,-49-88 229 0 0,-99-251 1 0 0,10-41 922 0 0,-39 19 165 0 0,110 231-492 0 0,-27-45 508 0 0,135 251-1332 0 0,-4-7-655 0 0,14 16-2570 0 0,1 3-2993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7:52.2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101 3690 6913 0 0,'-23'41'-440'0'0,"1"1"0"0"0,-28 80 0 0 0,49-115 670 0 0,-1-1 0 0 0,1 0 0 0 0,0 1 0 0 0,1-1 0 0 0,0 1-1 0 0,0-1 1 0 0,1 13 0 0 0,0-18-145 0 0,-1 1 0 0 0,0-1 0 0 0,0 0 0 0 0,1 0 0 0 0,-1 0 1 0 0,1 1-1 0 0,-1-1 0 0 0,1 0 0 0 0,-1 0 0 0 0,1 0 0 0 0,0 0 0 0 0,0 0 0 0 0,-1 0 0 0 0,1 0 0 0 0,0 0 0 0 0,0 0 0 0 0,0-1 0 0 0,0 1 0 0 0,1 1 0 0 0,0-2-43 0 0,-1 0 0 0 0,1 1 0 0 0,-1-1 0 0 0,1 0-1 0 0,-1 0 1 0 0,1 0 0 0 0,-1 0 0 0 0,0 0 0 0 0,1 0 0 0 0,-1-1-1 0 0,1 1 1 0 0,-1-1 0 0 0,1 1 0 0 0,-1-1 0 0 0,0 1-1 0 0,1-1 1 0 0,-1 1 0 0 0,0-1 0 0 0,1 0 0 0 0,1-2-1 0 0,6-3 39 0 0,-1-1 0 0 0,1 0-1 0 0,-1-1 1 0 0,-1 0-1 0 0,0 0 1 0 0,10-15-1 0 0,35-62 493 0 0,-26 40-302 0 0,567-976 2122 0 0,-89 224-1612 0 0,-313 554-409 0 0,-11 17-161 0 0,68-103-196 0 0,-23 16 168 0 0,-82 104 70 0 0,292-367 2289 0 0,-422 555-2481 0 0,-11 17-70 0 0,1 0 0 0 0,-1 0 0 0 0,1 0 0 0 0,-1 1 0 0 0,1-1 1 0 0,0 1-1 0 0,0-1 0 0 0,1 1 0 0 0,5-5 0 0 0,-9 8-15 0 0,1 0 0 0 0,-1 0 0 0 0,0 0 0 0 0,0 0 0 0 0,0 0 0 0 0,0 0 0 0 0,0 0 0 0 0,0 0 0 0 0,0 0 0 0 0,0 1 0 0 0,0-1 0 0 0,1 0 0 0 0,-1 0-1 0 0,0 0 1 0 0,0 0 0 0 0,0 0 0 0 0,0 0 0 0 0,0 0 0 0 0,0 0 0 0 0,0 0 0 0 0,0 0 0 0 0,0 0 0 0 0,0 0 0 0 0,0 0 0 0 0,0 1 0 0 0,0-1 0 0 0,0 0 0 0 0,0 0 0 0 0,0 0 0 0 0,0 0 0 0 0,0 0 0 0 0,0 0-1 0 0,0 0 1 0 0,0 0 0 0 0,0 0 0 0 0,0 1 0 0 0,0-1 0 0 0,0 0 0 0 0,0 0 0 0 0,0 0 0 0 0,0 0 0 0 0,0 0 0 0 0,0 0 0 0 0,0 0 0 0 0,0 0 0 0 0,0 0 0 0 0,0 1 0 0 0,0-1 0 0 0,0 0 0 0 0,0 0 0 0 0,0 0-1 0 0,0 0 1 0 0,0 0 0 0 0,0 0 0 0 0,0 0 0 0 0,0 0 0 0 0,0 0 0 0 0,-1 0 0 0 0,1 0 0 0 0,0 0 0 0 0,0 0 0 0 0,0 0 0 0 0,0 0 0 0 0,0 1 0 0 0,0-1 0 0 0,0 0 0 0 0,0 0 0 0 0,0 0 0 0 0,-1 0-1 0 0,-4 9-5883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00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9 456 0 0,'-1'-1'209'0'0,"-1"0"0"0"0,0 0-1 0 0,0 0 1 0 0,0 0 0 0 0,0 0 0 0 0,0 1-1 0 0,0-1 1 0 0,0 1 0 0 0,0-1 0 0 0,0 1-1 0 0,0 0 1 0 0,0 0 0 0 0,0-1 0 0 0,0 2-1 0 0,0-1 1 0 0,-1 0 0 0 0,1 0 0 0 0,0 1 0 0 0,0-1-1 0 0,0 1 1 0 0,0-1 0 0 0,0 1 0 0 0,0 0-1 0 0,1 0 1 0 0,-1 0 0 0 0,0 0 0 0 0,0 0-1 0 0,0 0 1 0 0,1 1 0 0 0,-1-1 0 0 0,1 0-1 0 0,-1 1 1 0 0,1-1 0 0 0,0 1 0 0 0,-1 0-1 0 0,1-1 1 0 0,0 1 0 0 0,0 0 0 0 0,0 0 0 0 0,-1 3-1 0 0,1 0 90 0 0,1 1 0 0 0,0 0 0 0 0,0 0 0 0 0,0-1 0 0 0,0 1 0 0 0,1 0 0 0 0,0-1 0 0 0,0 1 0 0 0,3 8 0 0 0,22 52 1324 0 0,-13-37-1039 0 0,83 167 938 0 0,-2-4-1015 0 0,14 99-32 0 0,7 17-395 0 0,44 4-84 0 0,-46-102 63 0 0,24 136-135 0 0,-97-234 61 0 0,-6-16 23 0 0,9 27 21 0 0,61 119 1 0 0,45 92-29 0 0,-60-117 71 0 0,70 207 119 0 0,-132-327 243 0 0,5-1 1 0 0,63 132-1 0 0,-76-192-358 0 0,46 63-1 0 0,-48-78-3332 0 0,35 36 1 0 0,-41-46-1292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01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3166 6449 0 0,'44'-23'1058'0'0,"-14"2"-741"0"0,-1-1 1 0 0,-1-1-1 0 0,-2-1 1 0 0,34-39-1 0 0,86-123 840 0 0,-44 53-496 0 0,30-21-181 0 0,85-110-284 0 0,135-191 225 0 0,67-28-286 0 0,-359 409-150 0 0,-3-2-1 0 0,-4-2 1 0 0,73-146 0 0 0,-73 130 14 0 0,89-122 1 0 0,-67 109-15 0 0,-46 59-347 0 0,-2-1 1 0 0,-2-1-1 0 0,31-92 1 0 0,-46 114 355 0 0,38-90 3113 0 0,-43 111-2490 0 0,-5 6-648 0 0,0 1-1 0 0,0 0 1 0 0,0 0-1 0 0,0 0 1 0 0,0 0-1 0 0,0 0 1 0 0,0-1-1 0 0,0 1 1 0 0,0 0-1 0 0,0 0 1 0 0,1 0-1 0 0,-1 0 1 0 0,0 0-1 0 0,0 0 1 0 0,0-1-1 0 0,0 1 1 0 0,0 0-1 0 0,0 0 1 0 0,1 0-1 0 0,-1 0 1 0 0,0 0-1 0 0,0 0 1 0 0,0 0 0 0 0,0 0-1 0 0,0 0 1 0 0,1 0-1 0 0,-1 0 1 0 0,0 0-1 0 0,0 0 1 0 0,0 0-1 0 0,0 0 1 0 0,1 0-1 0 0,-1 0 1 0 0,0 0-1 0 0,0 0 1 0 0,0 0-1 0 0,0 0 1 0 0,0 0-1 0 0,1 0 1 0 0,-1 0-1 0 0,0 0 1 0 0,0 0-1 0 0,0 0 1 0 0,0 0-1 0 0,0 0 1 0 0,1 1-1 0 0,-1-1 1 0 0,0 0-1 0 0,0 0 1 0 0,0 0-1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40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1082 0 4145 0 0,'-17'136'3929'0'0,"11"-63"-3568"0"0,-39 300 113 0 0,36-329-488 0 0,-2-1-1 0 0,-2 0 1 0 0,-2-1-1 0 0,-2 0 0 0 0,-1-1 1 0 0,-35 55-1 0 0,27-55-53 0 0,-44 51 0 0 0,57-78 41 0 0,1 0-1 0 0,-2-1 0 0 0,0-1 0 0 0,0 0 0 0 0,-1-1 0 0 0,-30 17 0 0 0,38-25 41 0 0,-1-1 0 0 0,1 1 0 0 0,-1-1 0 0 0,0 0 0 0 0,0-1-1 0 0,0 0 1 0 0,0 0 0 0 0,0-1 0 0 0,0 0 0 0 0,-1 0-1 0 0,1-1 1 0 0,0 0 0 0 0,0 0 0 0 0,0-1 0 0 0,1 0 0 0 0,-1-1-1 0 0,0 0 1 0 0,1 0 0 0 0,0 0 0 0 0,-8-5 0 0 0,-16-10-3 0 0,1-2 0 0 0,1 0 0 0 0,-33-30 0 0 0,42 33-97 0 0,-7-7 96 0 0,0-1-1 0 0,1-1 1 0 0,2-1-1 0 0,0-1 1 0 0,2-1 0 0 0,2-1-1 0 0,0-1 1 0 0,2 0-1 0 0,1-2 1 0 0,2 0 0 0 0,1-1-1 0 0,2 0 1 0 0,-15-70-1 0 0,23 85 171 0 0,0 6-93 0 0,1-1-1 0 0,0 1 1 0 0,1-1 0 0 0,1 0 0 0 0,0 0 0 0 0,1 1-1 0 0,0-1 1 0 0,5-27 0 0 0,7 20-2384 0 0,-7 17 1451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06.6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33 2248 0 0,'-3'0'0'0'0,"2"-1"0"0"0,0 1 0 0 0,0-1 0 0 0,-1-2 0 0 0,-2 0 0 0 0,0-2 0 0 0,-3 0 0 0 0,-3-2 0 0 0,0 0 0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08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1674 6449 0 0,'-33'30'1589'0'0,"31"-28"-1502"0"0,1 0 0 0 0,-1 0 0 0 0,0 0 0 0 0,1 0 1 0 0,-1 0-1 0 0,1 0 0 0 0,0 0 0 0 0,0 0 1 0 0,-1 1-1 0 0,1-1 0 0 0,1 1 0 0 0,-1-1 1 0 0,0 1-1 0 0,0 3 0 0 0,1-5-68 0 0,0-1 0 0 0,1 1 1 0 0,-1-1-1 0 0,0 0 0 0 0,0 1 0 0 0,0-1 0 0 0,1 1 1 0 0,-1-1-1 0 0,0 1 0 0 0,1-1 0 0 0,-1 0 0 0 0,0 1 1 0 0,1-1-1 0 0,-1 0 0 0 0,0 1 0 0 0,1-1 0 0 0,-1 0 1 0 0,1 0-1 0 0,-1 1 0 0 0,0-1 0 0 0,1 0 0 0 0,-1 0 0 0 0,1 0 1 0 0,-1 1-1 0 0,1-1 0 0 0,-1 0 0 0 0,1 0 0 0 0,-1 0 1 0 0,1 0-1 0 0,-1 0 0 0 0,1 0 0 0 0,-1 0 0 0 0,1 0 1 0 0,-1 0-1 0 0,1 0 0 0 0,-1 0 0 0 0,1-1 0 0 0,0 1 1 0 0,21-6 266 0 0,-20 5-249 0 0,46-19 716 0 0,-1-3 1 0 0,50-31-1 0 0,-36 19-418 0 0,140-81 472 0 0,122-65-272 0 0,1184-528 2178 0 0,-1004 474-2190 0 0,-7 3-465 0 0,-189 108-3049 0 0,-285 115 1337 0 0,-4 5-3164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08.8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66 2072 0 0,'-1'4'76'0'0,"1"-4"-73"0"0,-1 1 0 0 0,1-1 0 0 0,0 1 0 0 0,0-1 0 0 0,-1 1 1 0 0,1-1-1 0 0,0 1 0 0 0,0 0 0 0 0,0-1 0 0 0,0 1 0 0 0,0-1 0 0 0,0 1 0 0 0,-1-1 0 0 0,1 1 0 0 0,0 0 1 0 0,1-1-1 0 0,-1 1 0 0 0,0-1 0 0 0,0 1 0 0 0,0-1 0 0 0,0 1 0 0 0,0-1 0 0 0,0 1 0 0 0,1 0 0 0 0,-1-1 1 0 0,0 1-1 0 0,1-1 0 0 0,-1 0 0 0 0,0 1 0 0 0,1-1 0 0 0,-1 1 0 0 0,0-1 0 0 0,1 1 0 0 0,0-1 0 0 0,-2 0 117 0 0,0 0-1 0 0,0-1 0 0 0,1 1 1 0 0,-1-1-1 0 0,0 1 0 0 0,0-1 1 0 0,1 0-1 0 0,-1 1 0 0 0,0-1 1 0 0,1 0-1 0 0,-1 1 0 0 0,1-1 1 0 0,-1 0-1 0 0,1 0 0 0 0,-1 1 1 0 0,1-1-1 0 0,0 0 0 0 0,-1 0 1 0 0,1 0-1 0 0,0 0 0 0 0,-1 1 1 0 0,1-1-1 0 0,0 0 0 0 0,0 0 1 0 0,0 0-1 0 0,0 0 0 0 0,0 0 1 0 0,0 0-1 0 0,0 0 0 0 0,1-1 1 0 0,-1 0 37 0 0,1 0 1 0 0,0 0-1 0 0,0 0 1 0 0,0 1-1 0 0,0-1 1 0 0,0 0-1 0 0,0 0 1 0 0,0 1 0 0 0,0-1-1 0 0,1 1 1 0 0,-1-1-1 0 0,1 1 1 0 0,-1 0-1 0 0,1-1 1 0 0,0 1-1 0 0,2-1 1 0 0,4-3 179 0 0,1 0 0 0 0,1 0 0 0 0,-1 1-1 0 0,1 1 1 0 0,-1-1 0 0 0,1 2 0 0 0,0-1 0 0 0,0 1 0 0 0,0 1 0 0 0,1 0 0 0 0,-1 0 0 0 0,0 1 0 0 0,0 0-1 0 0,1 1 1 0 0,-1 0 0 0 0,0 1 0 0 0,0 0 0 0 0,0 1 0 0 0,0-1 0 0 0,13 8 0 0 0,224 86 991 0 0,271 148 0 0 0,-286-115-964 0 0,197 106-292 0 0,-244-141-107 0 0,5-9 0 0 0,3-7-1 0 0,359 91 1 0 0,-169-98 655 0 0,-50-12 1231 0 0,-303-53-1540 0 0,1 2 0 0 0,41 17 0 0 0,-63-21-470 0 0,0 0 0 0 0,-1 0 0 0 0,1 1 0 0 0,-1 0 0 0 0,0 0 0 0 0,-1 1 0 0 0,1 0 0 0 0,-1 1 0 0 0,0 0 0 0 0,-1 0 0 0 0,0 0 1 0 0,7 10-1 0 0,-3 2-7028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14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0 924 2761 0 0,'1'-1'410'0'0,"0"1"0"0"0,0-1 1 0 0,0 0-1 0 0,0 1 0 0 0,0-1 1 0 0,1 1-1 0 0,-1-1 1 0 0,0 1-1 0 0,0 0 0 0 0,0-1 1 0 0,0 1-1 0 0,1 0 0 0 0,-1 0 1 0 0,0 0-1 0 0,0 0 0 0 0,1 0 1 0 0,-1 0-1 0 0,0 0 1 0 0,0 0-1 0 0,1 1 0 0 0,-1-1 1 0 0,0 0-1 0 0,0 1 0 0 0,0-1 1 0 0,0 1-1 0 0,1-1 0 0 0,-1 1 1 0 0,1 1-1 0 0,-1-2-352 0 0,0 1 1 0 0,0-1-1 0 0,0 1 0 0 0,0-1 1 0 0,0 1-1 0 0,1-1 0 0 0,-1 1 0 0 0,0-1 1 0 0,0 0-1 0 0,0 0 0 0 0,0 1 0 0 0,1-1 1 0 0,-1 0-1 0 0,0 0 0 0 0,0 0 0 0 0,0-1 1 0 0,1 1-1 0 0,-1 0 0 0 0,0 0 0 0 0,2-1 1 0 0,4-6-456 0 0,0 8 177 0 0,-4 0 299 0 0,-2-1-48 0 0,0 0-1 0 0,-1 0 1 0 0,1 0 0 0 0,0 0-1 0 0,-1 0 1 0 0,1 0-1 0 0,0 0 1 0 0,0 0 0 0 0,-1 0-1 0 0,1 0 1 0 0,0-1-1 0 0,0 1 1 0 0,-1 0 0 0 0,1 0-1 0 0,0-1 1 0 0,-1 1-1 0 0,1 0 1 0 0,-1-1 0 0 0,1 1-1 0 0,0-1 1 0 0,-1 1-1 0 0,1-1 1 0 0,-1 1 0 0 0,1-1-1 0 0,-1 0 1 0 0,0 1-1 0 0,1-1 1 0 0,-1 1 0 0 0,1-2-1 0 0,12-21 280 0 0,-12 20-233 0 0,7-14-38 0 0,-1-1 1 0 0,0 0-1 0 0,-2-1 1 0 0,0 1 0 0 0,4-31-1 0 0,0-95-203 0 0,-7 75 440 0 0,-1 45-87 0 0,16-191 465 0 0,-13 189-592 0 0,1 0 1 0 0,1 0-1 0 0,1 1 0 0 0,1-1 0 0 0,24-46 0 0 0,-27 62 54 0 0,1 0 0 0 0,0 1 0 0 0,0 0 0 0 0,1 0 0 0 0,16-15 0 0 0,-21 21-100 0 0,0 1 1 0 0,1 0-1 0 0,-1 0 1 0 0,1 1-1 0 0,0-1 0 0 0,-1 0 1 0 0,1 1-1 0 0,0 0 1 0 0,0 0-1 0 0,0 0 1 0 0,0 0-1 0 0,0 0 1 0 0,0 0-1 0 0,0 1 0 0 0,1-1 1 0 0,-1 1-1 0 0,0 0 1 0 0,0 0-1 0 0,0 0 1 0 0,0 1-1 0 0,1-1 0 0 0,-1 1 1 0 0,0-1-1 0 0,0 1 1 0 0,5 2-1 0 0,-5-1-9 0 0,0 0 0 0 0,0 0 0 0 0,-1 1 1 0 0,1-1-1 0 0,-1 1 0 0 0,1-1 0 0 0,-1 1 0 0 0,0 0 0 0 0,0 0 0 0 0,0 0 0 0 0,0 0 0 0 0,0 0 0 0 0,-1 0 0 0 0,1 1 1 0 0,-1-1-1 0 0,0 0 0 0 0,0 1 0 0 0,0-1 0 0 0,0 5 0 0 0,2 9-20 0 0,-2-1 0 0 0,1 29 0 0 0,-3 21-123 0 0,3 80 52 0 0,0-129 207 0 0,0 0 0 0 0,1 0 0 0 0,1-1 0 0 0,1 1 0 0 0,0-1 0 0 0,11 24 0 0 0,-10-29-55 0 0,0 0-1 0 0,0 0 0 0 0,1-1 0 0 0,12 14 1 0 0,-18-22-41 0 0,1 0 1 0 0,0 0-1 0 0,-1 0 1 0 0,1-1-1 0 0,0 1 0 0 0,0 0 1 0 0,0-1-1 0 0,0 1 1 0 0,0-1-1 0 0,1 0 1 0 0,-1 0-1 0 0,0 0 1 0 0,0 0-1 0 0,1 0 1 0 0,-1 0-1 0 0,1-1 1 0 0,-1 1-1 0 0,1-1 0 0 0,-1 0 1 0 0,1 1-1 0 0,-1-1 1 0 0,1 0-1 0 0,-1-1 1 0 0,1 1-1 0 0,-1 0 1 0 0,1-1-1 0 0,-1 1 1 0 0,0-1-1 0 0,4-1 1 0 0,-3 0-28 0 0,0 0 0 0 0,-1 0 1 0 0,1 0-1 0 0,0 0 0 0 0,-1-1 1 0 0,0 1-1 0 0,1-1 0 0 0,-1 0 1 0 0,0 1-1 0 0,0-1 0 0 0,2-6 1 0 0,18-41-575 0 0,-7 12 7 0 0,-6 21 397 0 0,1-1-1 0 0,1 1 1 0 0,1 1 0 0 0,19-22-1 0 0,-26 32 173 0 0,0 1 0 0 0,1 0 0 0 0,0 0 0 0 0,0 1 0 0 0,0-1 0 0 0,0 1 0 0 0,0 1 0 0 0,1-1-1 0 0,0 1 1 0 0,0 0 0 0 0,0 1 0 0 0,0-1 0 0 0,0 1 0 0 0,1 1 0 0 0,8-2 0 0 0,-9 4 69 0 0,1-1 1 0 0,-1 1 0 0 0,1 0 0 0 0,-1 1-1 0 0,1 0 1 0 0,-1 0 0 0 0,0 0-1 0 0,0 1 1 0 0,0 0 0 0 0,0 0 0 0 0,-1 1-1 0 0,1 0 1 0 0,-1 0 0 0 0,0 1-1 0 0,0 0 1 0 0,0 0 0 0 0,-1 0-1 0 0,1 0 1 0 0,-1 1 0 0 0,6 9 0 0 0,4 6 53 0 0,-1 1 1 0 0,0 0-1 0 0,-2 1 1 0 0,16 40 0 0 0,6 34 116 0 0,-24-63-95 0 0,2-1 0 0 0,1 0 0 0 0,2 0 1 0 0,1-1-1 0 0,24 35 0 0 0,-37-62-138 0 0,1 0 0 0 0,0 0 0 0 0,1-1 1 0 0,-1 1-1 0 0,1-1 0 0 0,0 0 0 0 0,0 0 0 0 0,0-1 0 0 0,1 1 0 0 0,-1-1 0 0 0,11 4 0 0 0,-9-5-485 0 0,0 0-1 0 0,0 0 0 0 0,1-1 0 0 0,-1 0 0 0 0,0-1 0 0 0,8 1 0 0 0,3-1-6549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15.8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2544 4145 0 0,'0'0'428'0'0,"3"0"-2"0"0,0-1 1 0 0,0 1-1 0 0,0 0 0 0 0,0-1 1 0 0,0 0-1 0 0,0 1 0 0 0,0-1 1 0 0,0 0-1 0 0,0-1 0 0 0,-1 1 1 0 0,1 0-1 0 0,0-1 1 0 0,-1 1-1 0 0,1-1 0 0 0,-1 0 1 0 0,3-2-1 0 0,-2 0-162 0 0,1 0 0 0 0,-1 0 0 0 0,0 0 0 0 0,0 0 0 0 0,-1-1 0 0 0,1 0 0 0 0,-1 1 0 0 0,3-9 0 0 0,-1 1-301 0 0,-2 1 0 0 0,1 0-1 0 0,-1-1 1 0 0,-1 1 0 0 0,0-1 0 0 0,-1 1-1 0 0,-1-21 1 0 0,-9-20-561 0 0,-1 1-1 0 0,-26-72 1 0 0,-9-34-384 0 0,-4-95 1921 0 0,-20-307-1 0 0,63 452-882 0 0,4 0 0 0 0,5 0 1 0 0,4 0-1 0 0,36-184 0 0 0,-33 245 350 0 0,2 2 0 0 0,1-1 0 0 0,3 2 0 0 0,35-74 0 0 0,-43 104-287 0 0,1 1 1 0 0,0 0-1 0 0,1 0 0 0 0,0 1 0 0 0,1 0 0 0 0,0 1 0 0 0,0 0 1 0 0,16-11-1 0 0,-17 15-78 0 0,1 0 0 0 0,0 1 0 0 0,0 0 1 0 0,0 1-1 0 0,0 0 0 0 0,1 0 0 0 0,-1 1 0 0 0,1 1 1 0 0,0 0-1 0 0,0 0 0 0 0,0 1 0 0 0,14 0 0 0 0,-22 1-60 0 0,1 0 0 0 0,0 0 0 0 0,0 1 0 0 0,-1-1-1 0 0,1 1 1 0 0,0-1 0 0 0,-1 1 0 0 0,1 0 0 0 0,-1 0-1 0 0,1 1 1 0 0,-1-1 0 0 0,1 1 0 0 0,-1 0 0 0 0,0 0 0 0 0,0 0-1 0 0,0 0 1 0 0,0 0 0 0 0,0 1 0 0 0,0 0 0 0 0,-1-1-1 0 0,1 1 1 0 0,-1 0 0 0 0,0 0 0 0 0,3 5 0 0 0,0 2-71 0 0,-1 1 0 0 0,-1 0 0 0 0,1 0 0 0 0,-2 0 0 0 0,0 0 0 0 0,2 20 0 0 0,46 247 255 0 0,-14-95 152 0 0,-27-109-237 0 0,0 89-1 0 0,-9-107-1 0 0,3 1 1 0 0,3 0-1 0 0,19 86 1 0 0,-1-43 563 0 0,11 128 1 0 0,-22-134-600 0 0,-3-44 506 0 0,26 79 0 0 0,-6-24 499 0 0,-30-104-1041 0 0,1-1-1 0 0,-1 0 1 0 0,0 0 0 0 0,1 0 0 0 0,-1 0 0 0 0,1 0 0 0 0,-1 1 0 0 0,1-1 0 0 0,-1 0-1 0 0,0 0 1 0 0,1 0 0 0 0,-1 0 0 0 0,1 0 0 0 0,-1 0 0 0 0,1 0 0 0 0,-1-1-1 0 0,1 1 1 0 0,-1 0 0 0 0,0 0 0 0 0,1 0 0 0 0,-1 0 0 0 0,1 0 0 0 0,-1-1 0 0 0,0 1-1 0 0,1 0 1 0 0,-1 0 0 0 0,0-1 0 0 0,1 1 0 0 0,-1 0 0 0 0,0-1 0 0 0,1 1 0 0 0,-1 0-1 0 0,0-1 1 0 0,0 1 0 0 0,1 0 0 0 0,-1-1 0 0 0,0 1 0 0 0,0-1 0 0 0,17-15 11 0 0,-17 16-18 0 0,33-36-499 0 0,2 2 0 0 0,1 1 0 0 0,1 3 0 0 0,2 0 0 0 0,59-33 0 0 0,-93 61 552 0 0,1-1 0 0 0,0 1 0 0 0,0 1-1 0 0,1-1 1 0 0,-1 1 0 0 0,0 0-1 0 0,0 0 1 0 0,1 1 0 0 0,-1 0 0 0 0,1 0-1 0 0,-1 0 1 0 0,0 1 0 0 0,0 0 0 0 0,1 0-1 0 0,-1 0 1 0 0,0 1 0 0 0,0 0-1 0 0,0 0 1 0 0,0 1 0 0 0,0 0 0 0 0,-1 0-1 0 0,1 0 1 0 0,-1 1 0 0 0,0-1-1 0 0,7 8 1 0 0,-2-3-24 0 0,-1 1 0 0 0,0-1 0 0 0,0 2 0 0 0,-1 0-1 0 0,0 0 1 0 0,-1 0 0 0 0,0 1 0 0 0,-1 0 0 0 0,0 0 0 0 0,-1 0-1 0 0,0 1 1 0 0,3 13 0 0 0,16 85 278 0 0,16 56 20 0 0,-33-144-264 0 0,1 0-1 0 0,2-1 0 0 0,0 0 1 0 0,1 0-1 0 0,19 27 0 0 0,-19-34 153 0 0,0 0 1 0 0,1 0-1 0 0,0-1 0 0 0,1-1 0 0 0,22 17 0 0 0,-28-24-163 0 0,1 0-1 0 0,1 0 1 0 0,-1-1 0 0 0,0 0-1 0 0,1-1 1 0 0,0 1-1 0 0,0-2 1 0 0,0 1 0 0 0,0-1-1 0 0,1-1 1 0 0,-1 1-1 0 0,12-1 1 0 0,83-6-1414 0 0,-84 5 354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16.6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208 3 3681 0 0,'0'0'189'0'0,"1"-1"1"0"0,-1 1-1 0 0,1 0 1 0 0,0-1 0 0 0,-1 1-1 0 0,1 0 1 0 0,0 0-1 0 0,-1 0 1 0 0,1 0-1 0 0,0 0 1 0 0,-1 0-1 0 0,1 0 1 0 0,0 0-1 0 0,-1 0 1 0 0,1 0 0 0 0,0 0-1 0 0,-1 0 1 0 0,1 0-1 0 0,0 1 1 0 0,-1-1-1 0 0,1 0 1 0 0,0 0-1 0 0,-1 1 1 0 0,1-1-1 0 0,-1 0 1 0 0,1 1 0 0 0,-1-1-1 0 0,1 1 1 0 0,-1-1-1 0 0,1 1 1 0 0,-1-1-1 0 0,1 1 1 0 0,-1-1-1 0 0,1 1 1 0 0,-1-1-1 0 0,0 1 1 0 0,1-1 0 0 0,-1 1-1 0 0,0 0 1 0 0,0-1-1 0 0,1 1 1 0 0,-1 0-1 0 0,0 1 1 0 0,5 29 2205 0 0,-5-8-1616 0 0,0-1 0 0 0,-2 0 0 0 0,-1 0 0 0 0,0 0 0 0 0,-8 22 0 0 0,7-30-701 0 0,0 0 0 0 0,-1 0 0 0 0,-1 0 0 0 0,0-1 0 0 0,-1 0-1 0 0,0-1 1 0 0,-1 1 0 0 0,-16 18 0 0 0,19-26-504 0 0,0 0 0 0 0,-1 0-1 0 0,0-1 1 0 0,0 0 0 0 0,0 0 0 0 0,0-1 0 0 0,-1 0 0 0 0,-9 4 0 0 0,9-5-386 0 0,0 1 0 0 0,1-2 0 0 0,-1 1 0 0 0,0-1 0 0 0,0 0 0 0 0,0-1 0 0 0,0 1 0 0 0,-13-2 1 0 0,12-2-604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17.9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24 5065 0 0,'0'0'188'0'0,"-1"-1"-1"0"0,1 0 1 0 0,0 1 0 0 0,-1-1-1 0 0,1 0 1 0 0,0 0 0 0 0,0 1-1 0 0,0-1 1 0 0,0 0 0 0 0,0 0-1 0 0,0 0 1 0 0,0 1 0 0 0,0-1-1 0 0,0 0 1 0 0,0 0 0 0 0,0 1-1 0 0,1-1 1 0 0,-1 0 0 0 0,0 0-1 0 0,0 1 1 0 0,1-1 0 0 0,-1 0 0 0 0,1 1-1 0 0,-1-1 1 0 0,0 0 0 0 0,1 1-1 0 0,-1-1 1 0 0,1 1 0 0 0,0-1-1 0 0,-1 0 1 0 0,1 1 0 0 0,1-1-1 0 0,-2 1-112 0 0,1 0-1 0 0,0 0 1 0 0,-1 0-1 0 0,1 0 1 0 0,0 0-1 0 0,-1 0 1 0 0,1 0-1 0 0,0 0 1 0 0,-1 0-1 0 0,1 0 1 0 0,0 1-1 0 0,-1-1 0 0 0,1 0 1 0 0,0 1-1 0 0,-1-1 1 0 0,1 0-1 0 0,-1 1 1 0 0,1-1-1 0 0,-1 0 1 0 0,1 1-1 0 0,-1-1 1 0 0,1 1-1 0 0,-1-1 1 0 0,1 1-1 0 0,-1 0 1 0 0,0-1-1 0 0,1 1 1 0 0,-1-1-1 0 0,0 1 1 0 0,1 0-1 0 0,-1-1 1 0 0,0 1-1 0 0,0 0 1 0 0,0-1-1 0 0,1 1 1 0 0,-1 0-1 0 0,0-1 1 0 0,0 2-1 0 0,4 22 441 0 0,-1 0 0 0 0,-1 0 0 0 0,-1 1 0 0 0,-2 26 0 0 0,-1-33-744 0 0,1 1 0 0 0,1-1 0 0 0,1 1-1 0 0,1-1 1 0 0,0 0 0 0 0,2 0 0 0 0,0 0-1 0 0,10 27 1 0 0,-14-44 194 0 0,0 0-107 0 0,1 0-1 0 0,-1 1 1 0 0,1-1 0 0 0,0 0-1 0 0,-1 0 1 0 0,1 0-1 0 0,0 1 1 0 0,0-1 0 0 0,0 0-1 0 0,0 0 1 0 0,0 0-1 0 0,0 0 1 0 0,1 1 0 0 0,2-2-839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18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 3681 0 0,'1'-2'246'0'0,"1"1"1"0"0,-1-1 0 0 0,1 1 0 0 0,-1 0-1 0 0,1 0 1 0 0,0 0 0 0 0,-1 0-1 0 0,1 0 1 0 0,0 0 0 0 0,0 0-1 0 0,0 0 1 0 0,0 1 0 0 0,0-1 0 0 0,0 0-1 0 0,0 1 1 0 0,0 0 0 0 0,0 0-1 0 0,3-1 1 0 0,39 3 3154 0 0,-34 0-2893 0 0,1 1-1 0 0,-1 1 1 0 0,0 0 0 0 0,0 1-1 0 0,0-1 1 0 0,-1 2 0 0 0,1 0-1 0 0,-1 0 1 0 0,-1 0 0 0 0,9 9-1 0 0,2 2-776 0 0,-2 0 1 0 0,0 2-1 0 0,19 27 0 0 0,-18-13-4964 0 0,-11-16 461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18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1 351 6913 0 0,'20'-12'1298'0'0,"23"-15"-1997"0"0,0-1 0 0 0,44-40-1 0 0,-75 57 700 0 0</inkml:trace>
  <inkml:trace contextRef="#ctx0" brushRef="#br0" timeOffset="1">421 0 2761 0 0,'-4'0'821'0'0,"-6"9"42"0"0,-6 12 496 0 0,4-3-416 0 0,1 0 0 0 0,0 2 0 0 0,2-1 0 0 0,-10 29 0 0 0,16-39-629 0 0,0 0 0 0 0,1 0 1 0 0,0 0-1 0 0,0 1 0 0 0,1-1 1 0 0,0 0-1 0 0,1 1 0 0 0,0-1 0 0 0,1 0 1 0 0,-1 1-1 0 0,2-1 0 0 0,3 16 0 0 0,-3-21-185 0 0,0 0 0 0 0,0 0 1 0 0,0 0-1 0 0,0 0 0 0 0,1 0 0 0 0,-1-1 0 0 0,1 1 0 0 0,0-1 0 0 0,0 0 0 0 0,0 0 0 0 0,0 0 0 0 0,1 0 0 0 0,-1-1 0 0 0,1 1 0 0 0,0-1 0 0 0,0 0 0 0 0,0 0 0 0 0,0 0 0 0 0,0 0 0 0 0,0-1 0 0 0,0 0 0 0 0,0 0 0 0 0,1 0 0 0 0,-1 0 0 0 0,0 0 0 0 0,1-1 0 0 0,-1 0 0 0 0,1 0 0 0 0,8-2 0 0 0,-2 1-295 0 0,-1 0 0 0 0,1-2 0 0 0,0 1 0 0 0,0-1 1 0 0,-1-1-1 0 0,0 0 0 0 0,1 0 0 0 0,-2-1 0 0 0,1-1 0 0 0,17-11 0 0 0,85-84-8453 0 0,-99 86 8494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19.2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51 7370 0 0,'0'-3'146'0'0,"-1"0"0"0"0,1 0 0 0 0,0 0 1 0 0,0-1-1 0 0,0 1 0 0 0,0 0 0 0 0,1-6 0 0 0,-1 8-30 0 0,0 0-1 0 0,1 0 0 0 0,-1 0 0 0 0,0 0 1 0 0,1 0-1 0 0,-1 0 0 0 0,0 0 0 0 0,1 1 0 0 0,-1-1 1 0 0,1 0-1 0 0,0 0 0 0 0,-1 0 0 0 0,1 1 1 0 0,-1-1-1 0 0,1 0 0 0 0,0 1 0 0 0,0-1 0 0 0,-1 1 1 0 0,1-1-1 0 0,0 1 0 0 0,0-1 0 0 0,0 1 1 0 0,0-1-1 0 0,0 1 0 0 0,-1 0 0 0 0,1-1 1 0 0,0 1-1 0 0,0 0 0 0 0,0 0 0 0 0,0 0 0 0 0,1 0 1 0 0,-1 0-31 0 0,0 0 1 0 0,0 1-1 0 0,0-1 1 0 0,0 0-1 0 0,0 1 1 0 0,0-1 0 0 0,-1 1-1 0 0,1-1 1 0 0,0 1-1 0 0,0-1 1 0 0,-1 1-1 0 0,1 0 1 0 0,0-1 0 0 0,-1 1-1 0 0,1 0 1 0 0,0 0-1 0 0,-1-1 1 0 0,1 1 0 0 0,-1 0-1 0 0,1 0 1 0 0,-1 0-1 0 0,0 0 1 0 0,1 0-1 0 0,-1 0 1 0 0,0 0 0 0 0,0-1-1 0 0,1 3 1 0 0,3 29 824 0 0,-3-30-794 0 0,-2 170 1746 0 0,-1-124-2493 0 0,1 0 0 0 0,9 67 0 0 0,-7-108-241 0 0,0 0-1 0 0,1 1 1 0 0,0-1-1 0 0,4 11 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40.9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0 2304 0 0,'-2'2'29'0'0,"-1"0"0"0"0,1 0-1 0 0,0 1 1 0 0,0-1 0 0 0,0 0-1 0 0,0 1 1 0 0,0-1-1 0 0,0 1 1 0 0,1 0 0 0 0,-1 0-1 0 0,1 0 1 0 0,0-1 0 0 0,-2 6-1 0 0,-12 43-131 0 0,14-46 126 0 0,-10 51 588 0 0,3 1 0 0 0,-1 60-1 0 0,6-67 241 0 0,0-36-751 0 0,-1-14 155 0 0,1-25 395 0 0,7-7-237 0 0,1 1 1 0 0,1-1-1 0 0,15-39 0 0 0,-10 36-97 0 0,-8 19-175 0 0,2 0 0 0 0,0 1 0 0 0,0 0 1 0 0,2 0-1 0 0,0 0 0 0 0,0 1 0 0 0,2 0 0 0 0,9-13 1 0 0,-16 25-116 0 0,0 0 0 0 0,1 1 0 0 0,-1-1 0 0 0,0 1 1 0 0,0 0-1 0 0,1-1 0 0 0,-1 1 0 0 0,1 0 0 0 0,-1 1 0 0 0,1-1 1 0 0,0 0-1 0 0,-1 1 0 0 0,1-1 0 0 0,0 1 0 0 0,-1 0 0 0 0,1 0 1 0 0,0 0-1 0 0,0 0 0 0 0,-1 0 0 0 0,1 1 0 0 0,0-1 0 0 0,-1 1 1 0 0,1 0-1 0 0,-1 0 0 0 0,1 0 0 0 0,-1 0 0 0 0,3 2 0 0 0,10 4 82 0 0,-1 0 1 0 0,0 2-1 0 0,16 13 0 0 0,-20-16-78 0 0,117 86-1573 0 0,-75-56-1829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19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48 3225 0 0,'-1'-1'130'0'0,"0"-1"1"0"0,0 0-1 0 0,1 1 1 0 0,-1-1-1 0 0,1 0 1 0 0,-1 0-1 0 0,1 0 0 0 0,0 1 1 0 0,-1-1-1 0 0,1 0 1 0 0,0 0-1 0 0,0 0 1 0 0,1 0-1 0 0,-1 0 1 0 0,0 1-1 0 0,0-1 1 0 0,1 0-1 0 0,-1 0 1 0 0,2-2-1 0 0,-1 3 78 0 0,0 0-1 0 0,0 0 0 0 0,0 1 1 0 0,1-1-1 0 0,-1 0 1 0 0,0 0-1 0 0,1 1 1 0 0,-1-1-1 0 0,0 1 0 0 0,1-1 1 0 0,-1 1-1 0 0,1-1 1 0 0,-1 1-1 0 0,0 0 0 0 0,1 0 1 0 0,-1 0-1 0 0,1 0 1 0 0,-1 0-1 0 0,1 0 1 0 0,-1 0-1 0 0,1 0 0 0 0,-1 1 1 0 0,1-1-1 0 0,-1 0 1 0 0,0 1-1 0 0,2 0 0 0 0,8 2 379 0 0,0 1-1 0 0,-1 0 0 0 0,1 0 0 0 0,-1 1 0 0 0,0 1 0 0 0,-1 0 0 0 0,1 0 0 0 0,-1 0 0 0 0,0 2 0 0 0,-1-1 0 0 0,8 9 0 0 0,-4-3-1075 0 0,-1 0-1 0 0,-1 1 1 0 0,0 0-1 0 0,-1 1 1 0 0,-1 0-1 0 0,10 24 1 0 0,-11-22-1105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19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6 436 456 0 0,'0'0'78'0'0,"0"0"-1"0"0,-1 0 1 0 0,1 0 0 0 0,0 0-1 0 0,0 0 1 0 0,-1-1 0 0 0,1 1-1 0 0,0 0 1 0 0,0 0-1 0 0,0 0 1 0 0,-1 0 0 0 0,1 0-1 0 0,0 0 1 0 0,0-1 0 0 0,-1 1-1 0 0,1 0 1 0 0,0 0 0 0 0,0 0-1 0 0,0-1 1 0 0,0 1-1 0 0,0 0 1 0 0,-1 0 0 0 0,1-1-1 0 0,0 1 1 0 0,0 0 0 0 0,0 0-1 0 0,0-1 1 0 0,0 1-1 0 0,0 0 1 0 0,0 0 0 0 0,0-1-1 0 0,0 1 1 0 0,0 0 0 0 0,0 0-1 0 0,0-1 1 0 0,0 1 0 0 0,0 0-1 0 0,0 0 1 0 0,0-1-1 0 0,0 1 1 0 0,0 0 0 0 0,0 0-1 0 0,0-1 1 0 0,11-15 1728 0 0,30-22-1474 0 0,-24 23-1106 0 0,-15 13 746 0 0,8-8-652 0 0,0 0 0 0 0,0 0 0 0 0,-1-1 0 0 0,-1-1 0 0 0,12-20 0 0 0,-13 20 680 0 0</inkml:trace>
  <inkml:trace contextRef="#ctx0" brushRef="#br0" timeOffset="1">392 8 1840 0 0,'0'-1'326'0'0,"-1"1"0"0"0,0-1 0 0 0,0 0 0 0 0,0 1-1 0 0,0-1 1 0 0,0 0 0 0 0,1 1 0 0 0,-1-1-1 0 0,0 1 1 0 0,0 0 0 0 0,0-1 0 0 0,0 1 0 0 0,0 0-1 0 0,-1-1 1 0 0,1 1 0 0 0,0 0 0 0 0,0 0-1 0 0,0 0 1 0 0,0 0 0 0 0,0 0 0 0 0,0 0 0 0 0,0 0-1 0 0,0 1 1 0 0,0-1 0 0 0,0 0 0 0 0,-1 1 0 0 0,-2 1 52 0 0,1-1 1 0 0,0 1 0 0 0,0 0-1 0 0,0 0 1 0 0,1 0 0 0 0,-1 0-1 0 0,0 1 1 0 0,-2 3 0 0 0,-4 4 56 0 0,1 0 0 0 0,1 1 0 0 0,-10 19 0 0 0,14-24-296 0 0,0-1 1 0 0,1 1-1 0 0,0 0 1 0 0,0 0-1 0 0,0 1 1 0 0,1-1-1 0 0,0 0 1 0 0,0 0-1 0 0,1 1 1 0 0,-1-1-1 0 0,1 0 1 0 0,1 1-1 0 0,-1-1 1 0 0,3 9-1 0 0,-2-11-67 0 0,0-1 0 0 0,1 1 0 0 0,-1 0 0 0 0,1 0 0 0 0,0-1-1 0 0,0 1 1 0 0,1-1 0 0 0,-1 0 0 0 0,1 1 0 0 0,-1-1 0 0 0,1 0 0 0 0,0-1 0 0 0,0 1 0 0 0,0 0 0 0 0,1-1 0 0 0,-1 0 0 0 0,0 0-1 0 0,1 0 1 0 0,0 0 0 0 0,-1 0 0 0 0,1-1 0 0 0,0 1 0 0 0,5 0 0 0 0,1 0 21 0 0,1 0 0 0 0,0 0 0 0 0,0-1 0 0 0,-1-1 1 0 0,1 0-1 0 0,0 0 0 0 0,0-1 0 0 0,14-3 0 0 0,-5-1-318 0 0,0 0 0 0 0,0-2 0 0 0,27-12 1 0 0,-16 4-746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23.9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22 3225 0 0,'-9'0'231'0'0,"-9"1"1675"0"0,27-3 808 0 0,33-6-1846 0 0,1 2 0 0 0,0 2 0 0 0,1 2 0 0 0,-1 1 0 0 0,61 9 0 0 0,216 47 935 0 0,-211-31-2027 0 0,176 14-1 0 0,-112-33-5199 0 0,-147-5 2035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24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0 112 1840 0 0,'3'1'413'0'0,"0"0"1"0"0,0 0-1 0 0,1 0 0 0 0,-1 0 0 0 0,0 0 0 0 0,0 0 0 0 0,7-1 0 0 0,12 0-61 0 0,0-2-1 0 0,0-1 1 0 0,0-1-1 0 0,0 0 1 0 0,38-14 0 0 0,16-4 435 0 0,80-6 1048 0 0,160-9 1 0 0,51 36-1486 0 0,-283 5-554 0 0,18 3-1054 0 0,-61-2-2582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05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1 1 3585 0 0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32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13827 0 0,'3'4'162'0'0,"0"0"0"0"0,-1 0 1 0 0,0 0-1 0 0,0 0 0 0 0,0 0 0 0 0,0 1 0 0 0,-1-1 1 0 0,1 0-1 0 0,-1 1 0 0 0,0-1 0 0 0,-1 1 0 0 0,1 5 1 0 0,2 71-399 0 0,-3-47 401 0 0,82 1521 2477 0 0,-82-1552-2713 0 0,10 218 495 0 0,-13-127-6163 0 0,1-78 100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33.6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3 10594 0 0,'-10'-1'298'0'0,"1"0"0"0"0,-1 1 0 0 0,0 0 0 0 0,0 0 0 0 0,0 1 0 0 0,0 1 0 0 0,0 0 0 0 0,-11 3 0 0 0,21-5-270 0 0,0 0 0 0 0,0 0 0 0 0,0 1 0 0 0,-1-1 0 0 0,1 0 0 0 0,0 0 0 0 0,0 0 0 0 0,0 0 0 0 0,0 0 0 0 0,-1 1 0 0 0,1-1 0 0 0,0 0 0 0 0,0 0 0 0 0,0 0 0 0 0,0 1 0 0 0,0-1 0 0 0,0 0 0 0 0,0 0 0 0 0,0 0 0 0 0,0 1 0 0 0,0-1 0 0 0,-1 0 0 0 0,1 0 0 0 0,0 0 0 0 0,0 1 0 0 0,0-1 0 0 0,0 0-1 0 0,0 0 1 0 0,0 1 0 0 0,1-1 0 0 0,-1 0 0 0 0,0 0 0 0 0,0 0 0 0 0,0 1 0 0 0,0-1 0 0 0,0 0 0 0 0,0 0 0 0 0,0 0 0 0 0,0 1 0 0 0,1-1 0 0 0,9 11 461 0 0,13 6 237 0 0,34 13 1535 0 0,91 31 1 0 0,-2 0-962 0 0,395 210-360 0 0,-387-189-956 0 0,243 172 1 0 0,-164-108-98 0 0,-162-104-185 0 0,-69-40 280 0 0,1 0-1 0 0,0-1 0 0 0,-1 1 1 0 0,1 0-1 0 0,-1 0 1 0 0,0 1-1 0 0,0-1 0 0 0,0 0 1 0 0,0 1-1 0 0,0-1 0 0 0,0 1 1 0 0,-1 0-1 0 0,1-1 0 0 0,1 7 1 0 0,-2-7 4 0 0,-1-1-1 0 0,0 0 1 0 0,0 1 0 0 0,0-1 0 0 0,0 1 0 0 0,0-1 0 0 0,0 1 0 0 0,0-1-1 0 0,-1 1 1 0 0,1-1 0 0 0,0 0 0 0 0,-1 1 0 0 0,1-1 0 0 0,-1 1-1 0 0,1-1 1 0 0,-1 0 0 0 0,0 0 0 0 0,0 1 0 0 0,0-1 0 0 0,0 0-1 0 0,0 0 1 0 0,0 0 0 0 0,0 0 0 0 0,0 0 0 0 0,0 0 0 0 0,0 0 0 0 0,0 0-1 0 0,0 0 1 0 0,-1-1 0 0 0,1 1 0 0 0,0 0 0 0 0,-4 0 0 0 0,-30 15 69 0 0,-34 15-193 0 0,-118 73 0 0 0,126-63 51 0 0,-207 135-446 0 0,-280 227 827 0 0,534-391-289 0 0,-400 340 1325 0 0,376-312-928 0 0,26-21-3297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34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1 109 11522 0 0,'10'0'662'0'0,"1"-1"0"0"0,-1-1 0 0 0,20-4 0 0 0,67-28-820 0 0,-42 13 240 0 0,78-19-1445 0 0,-113 36 675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34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14 7370 0 0,'0'0'19'0'0,"0"0"0"0"0,1-1 0 0 0,-1 1 1 0 0,0 0-1 0 0,0 0 0 0 0,0 0 1 0 0,1 0-1 0 0,-1-1 0 0 0,0 1 0 0 0,0 0 1 0 0,1 0-1 0 0,-1 0 0 0 0,0-1 0 0 0,0 1 1 0 0,0 0-1 0 0,0 0 0 0 0,0-1 1 0 0,1 1-1 0 0,-1 0 0 0 0,0 0 0 0 0,0-1 1 0 0,0 1-1 0 0,0 0 0 0 0,0 0 0 0 0,0-1 1 0 0,0 1-1 0 0,0 0 0 0 0,0-1 1 0 0,0 1-1 0 0,0 0 0 0 0,0 0 0 0 0,0-1 1 0 0,0 1-1 0 0,0 0 0 0 0,0-1 1 0 0,0 1-1 0 0,0 0 0 0 0,-1 0 0 0 0,1-1 1 0 0,0 1-1 0 0,0 0 0 0 0,0 0 0 0 0,0-1 1 0 0,-1 1-1 0 0,1 0 0 0 0,0 0 1 0 0,0 0-1 0 0,0-1 0 0 0,-1 1 0 0 0,1 0 1 0 0,0 0-1 0 0,0 0 0 0 0,-4-1 1475 0 0,6 1-1346 0 0,0 1-1 0 0,0-1 1 0 0,-1 1 0 0 0,1-1 0 0 0,0 1 0 0 0,0 0 0 0 0,-1 0-1 0 0,1 0 1 0 0,-1 0 0 0 0,1 0 0 0 0,-1 0 0 0 0,1 0 0 0 0,-1 1 0 0 0,0-1-1 0 0,1 1 1 0 0,-1-1 0 0 0,0 0 0 0 0,0 1 0 0 0,0 0 0 0 0,0-1-1 0 0,0 1 1 0 0,-1 0 0 0 0,1-1 0 0 0,0 1 0 0 0,0 3 0 0 0,13 53 2431 0 0,-12-49-2213 0 0,6 37-885 0 0,-3-1-1 0 0,1 78 0 0 0,-7-81-4977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35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1 167 11522 0 0,'6'-4'618'0'0,"-1"1"0"0"0,1-1 0 0 0,0 1 0 0 0,0 0 0 0 0,1 0 0 0 0,9-2-1 0 0,9-4-211 0 0,15-10-67 0 0,135-54-1046 0 0,-145 63-1036 0 0,0 2 0 0 0,34-6 0 0 0,-40 10 1295 0 0,-2-1 338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41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23 6449 0 0,'-16'-13'17'0'0,"2"3"-394"0"0,13 12 466 0 0,1-1 0 0 0,-1 0 0 0 0,1 0 0 0 0,0 1 0 0 0,-1-1 0 0 0,1 0 0 0 0,0 1 0 0 0,0-1 0 0 0,0 0 0 0 0,0 1 0 0 0,0-1 0 0 0,0 1 0 0 0,0-1 0 0 0,0 0 0 0 0,0 1 0 0 0,1 1 0 0 0,8 56 482 0 0,30 109 0 0 0,34 51 319 0 0,-57-174-919 0 0,2 0-1 0 0,2-1 1 0 0,48 78-1 0 0,-58-108 18 0 0,0-1-1 0 0,1 1 1 0 0,1-2 0 0 0,0 0-1 0 0,1 0 1 0 0,16 11-1 0 0,-20-17 8 0 0,1 0 1 0 0,0-1-1 0 0,0 0 0 0 0,0 0 0 0 0,1-1 1 0 0,0 0-1 0 0,-1-1 0 0 0,2 0 0 0 0,-1-1 0 0 0,15 1 1 0 0,-18-2 7 0 0,1-1 1 0 0,0 0 0 0 0,0 0 0 0 0,0-1 0 0 0,-1 0-1 0 0,1-1 1 0 0,-1 0 0 0 0,1 0 0 0 0,-1-1 0 0 0,1 0-1 0 0,-1-1 1 0 0,14-8 0 0 0,-12 6-54 0 0,-1-1 1 0 0,0-1-1 0 0,0 0 0 0 0,-1 0 1 0 0,0-1-1 0 0,0 0 0 0 0,-1 0 1 0 0,10-17-1 0 0,2-11-702 0 0,-2 0 0 0 0,-1-2 0 0 0,-2 0 0 0 0,12-54 1 0 0,-19 68 3 0 0,-1-1-3 0 0,1-1-1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35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1261 177 6913 0 0,'-43'-5'2561'0'0,"-529"-69"5728"0"0,297 30-5810 0 0,-36-6-1727 0 0,290 48-1805 0 0,1 0-3810 0 0,2 3-1621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36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1274 10 7834 0 0,'-167'-6'5729'0'0,"-90"3"-2154"0"0,-328 77-2875 0 0,432-40-1899 0 0,89-14-3243 0 0,17-1-810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36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200 138 6913 0 0,'-4'-3'102'0'0,"0"1"0"0"0,1-1 0 0 0,-1 1-1 0 0,0 0 1 0 0,-1 1 0 0 0,1-1-1 0 0,0 1 1 0 0,0-1 0 0 0,-1 1-1 0 0,1 1 1 0 0,-1-1 0 0 0,1 0-1 0 0,-1 1 1 0 0,1 0 0 0 0,-1 0-1 0 0,1 1 1 0 0,-1-1 0 0 0,1 1-1 0 0,0 0 1 0 0,-1 0 0 0 0,1 0-1 0 0,0 1 1 0 0,-1-1 0 0 0,1 1-1 0 0,0 0 1 0 0,0 1 0 0 0,1-1-1 0 0,-1 1 1 0 0,0-1 0 0 0,1 1 0 0 0,-1 0-1 0 0,-4 6 1 0 0,1 0-36 0 0,0 2 1 0 0,1-1-1 0 0,0 1 0 0 0,0 0 1 0 0,1 0-1 0 0,1 0 1 0 0,0 1-1 0 0,0-1 1 0 0,1 1-1 0 0,1 0 0 0 0,0 0 1 0 0,0 1-1 0 0,1 18 1 0 0,1-23 77 0 0,1-1 1 0 0,-1 1 0 0 0,1-1 0 0 0,1 0 0 0 0,-1 1 0 0 0,1-1-1 0 0,1 0 1 0 0,-1 0 0 0 0,1 0 0 0 0,6 9 0 0 0,-6-12-22 0 0,0 0 1 0 0,0 0-1 0 0,0 0 1 0 0,0-1-1 0 0,1 1 1 0 0,0-1-1 0 0,0 0 1 0 0,0 0-1 0 0,0 0 1 0 0,0-1-1 0 0,0 1 1 0 0,1-1-1 0 0,-1 0 1 0 0,1 0-1 0 0,0-1 1 0 0,9 3-1 0 0,-10-3-49 0 0,1-1 0 0 0,0 1-1 0 0,0-1 1 0 0,-1 0 0 0 0,1 0-1 0 0,0 0 1 0 0,0-1 0 0 0,-1 0 0 0 0,1 0-1 0 0,0 0 1 0 0,-1 0 0 0 0,1-1-1 0 0,-1 0 1 0 0,8-3 0 0 0,-5 0-33 0 0,0 0-1 0 0,0 0 1 0 0,-1 0 0 0 0,1-1 0 0 0,-1 0 0 0 0,0 0-1 0 0,8-12 1 0 0,-2-1-18 0 0,-1 1 0 0 0,0-1-1 0 0,-2-1 1 0 0,0 0 0 0 0,9-35 0 0 0,-12 33-365 0 0,-1 0 1 0 0,-1-1 0 0 0,-1 1-1 0 0,-1-1 1 0 0,-2 0 0 0 0,0 0 0 0 0,-1 0-1 0 0,-5-30 1 0 0,2 36-4525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37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20 5121 0 0,'-2'-1'129'0'0,"1"-1"1"0"0,-1 0-1 0 0,0 1 1 0 0,0-1-1 0 0,1 1 0 0 0,-1-1 1 0 0,0 1-1 0 0,-1 0 0 0 0,1 0 1 0 0,0 0-1 0 0,0 0 1 0 0,0 0-1 0 0,-1 0 0 0 0,1 1 1 0 0,0-1-1 0 0,-1 1 1 0 0,1 0-1 0 0,0 0 0 0 0,-1-1 1 0 0,1 2-1 0 0,-3-1 0 0 0,2 1-24 0 0,0 0 0 0 0,1 0-1 0 0,-1 0 1 0 0,0 0 0 0 0,1 1-1 0 0,0-1 1 0 0,-1 1-1 0 0,1 0 1 0 0,0 0 0 0 0,0 0-1 0 0,0 0 1 0 0,0 0 0 0 0,0 0-1 0 0,0 0 1 0 0,1 1 0 0 0,-1-1-1 0 0,1 0 1 0 0,-2 4-1 0 0,-5 9 154 0 0,2 1 0 0 0,0 0-1 0 0,0 0 1 0 0,2 1-1 0 0,0 0 1 0 0,0-1-1 0 0,0 27 1 0 0,3-32-132 0 0,0 1-1 0 0,1 0 1 0 0,1 0-1 0 0,0 0 1 0 0,0 0-1 0 0,2 0 1 0 0,-1-1 0 0 0,1 1-1 0 0,1-1 1 0 0,0 0-1 0 0,9 17 1 0 0,-9-22-45 0 0,0-1 0 0 0,0-1 0 0 0,0 1 0 0 0,0 0 1 0 0,1-1-1 0 0,0 0 0 0 0,0 0 0 0 0,0-1 0 0 0,0 1 0 0 0,1-1 1 0 0,-1 0-1 0 0,1 0 0 0 0,11 3 0 0 0,-14-5-28 0 0,-1 0 0 0 0,1 0 0 0 0,0-1 1 0 0,-1 1-1 0 0,1-1 0 0 0,-1 0 0 0 0,1 0 0 0 0,0 0 0 0 0,-1 0 0 0 0,1 0 0 0 0,0 0 1 0 0,-1-1-1 0 0,1 1 0 0 0,-1-1 0 0 0,1 0 0 0 0,-1 0 0 0 0,1 0 0 0 0,-1 0 0 0 0,1 0 1 0 0,-1 0-1 0 0,0-1 0 0 0,0 1 0 0 0,0-1 0 0 0,1 0 0 0 0,-2 1 0 0 0,1-1 0 0 0,0 0 1 0 0,0 0-1 0 0,-1 0 0 0 0,1-1 0 0 0,-1 1 0 0 0,1 0 0 0 0,-1 0 0 0 0,0-1 0 0 0,1-2 1 0 0,4-11 196 0 0,0-1 1 0 0,-2 0 0 0 0,0 0 0 0 0,-1 0 0 0 0,2-34 0 0 0,-4 41-239 0 0,-1 0 0 0 0,-1 1 0 0 0,0-1 0 0 0,0 0 0 0 0,-1 1 0 0 0,0-1 0 0 0,0 1-1 0 0,-1 0 1 0 0,0 0 0 0 0,-1 0 0 0 0,0 0 0 0 0,-8-11 0 0 0,2 7-980 0 0,-4 3-3348 0 0,1 2-1262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41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42 127 10594 0 0,'-7'-8'1185'0'0,"0"0"1"0"0,1-1-1 0 0,0 0 0 0 0,0-1 0 0 0,-3-9 0 0 0,37 77-523 0 0,68 125-456 0 0,-78-152-257 0 0,2-1-1 0 0,1-1 0 0 0,42 45 1 0 0,-61-72 71 0 0,0 0 1 0 0,1 1 0 0 0,-1-1-1 0 0,0-1 1 0 0,1 1 0 0 0,-1 0-1 0 0,1 0 1 0 0,-1-1 0 0 0,1 0 0 0 0,0 1-1 0 0,-1-1 1 0 0,1 0 0 0 0,0 0-1 0 0,0-1 1 0 0,0 1 0 0 0,3 0-1 0 0,-4-2 33 0 0,0 1-1 0 0,0 0 0 0 0,1-1 0 0 0,-2 0 0 0 0,1 1 0 0 0,0-1 1 0 0,0 0-1 0 0,0 0 0 0 0,0 0 0 0 0,0-1 0 0 0,-1 1 1 0 0,1 0-1 0 0,0 0 0 0 0,-1-1 0 0 0,1 1 0 0 0,-1-1 0 0 0,0 0 1 0 0,0 1-1 0 0,1-1 0 0 0,-1 0 0 0 0,0 0 0 0 0,0 0 1 0 0,0 0-1 0 0,0-2 0 0 0,15-35 434 0 0,-2-1-1 0 0,-2 0 1 0 0,-2-1-1 0 0,6-45 1 0 0,-5 29-1841 0 0,22-73 1 0 0,-24 104-5785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42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0 143 10138 0 0,'0'0'919'0'0,"20"-12"-446"0"0,65-35 222 0 0,6-3-2028 0 0,-79 45 724 0 0,0 0 0 0 0,0 1 1 0 0,1 0-1 0 0,-1 1 0 0 0,1 1 0 0 0,14-2 1 0 0,9 1 517 0 0,-22 0 80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42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 10594 0 0,'30'-6'-1030'0'0,"-25"5"800"0"0,-1 0-1 0 0,1 0 0 0 0,0 0 1 0 0,0 0-1 0 0,-1 1 1 0 0,10 0-1 0 0,-12 0 254 0 0,0 1 0 0 0,0-1-1 0 0,0 1 1 0 0,0 0 0 0 0,0 0 0 0 0,0-1-1 0 0,0 1 1 0 0,-1 0 0 0 0,1 1 0 0 0,0-1 0 0 0,-1 0-1 0 0,1 0 1 0 0,0 1 0 0 0,-1-1 0 0 0,0 1-1 0 0,1-1 1 0 0,-1 1 0 0 0,0 0 0 0 0,0 0 0 0 0,0-1-1 0 0,1 4 1 0 0,7 17 1059 0 0,0 1 0 0 0,-2 0 0 0 0,0 0 0 0 0,-2 1 0 0 0,3 33 0 0 0,9 33 349 0 0,-7-49-1594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43.0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10 402 16588 0 0,'-10'2'2792'0'0,"28"3"-1267"0"0,10 4-1995 0 0,4 10-619 0 0,-1 1 0 0 0,33 28 0 0 0,30 21 3069 0 0,-94-69-1936 0 0,1 0 1 0 0,-1 0-1 0 0,1 0 0 0 0,-1 0 0 0 0,1 0 1 0 0,-1 0-1 0 0,1 0 0 0 0,-1 0 0 0 0,0 0 0 0 0,1 0 1 0 0,-1 0-1 0 0,1 0 0 0 0,-1 0 0 0 0,1 0 1 0 0,-1 0-1 0 0,1 0 0 0 0,-1-1 0 0 0,1 1 1 0 0,-1 0-1 0 0,0 0 0 0 0,1-1 0 0 0,-1 1 1 0 0,0 0-1 0 0,1-1 0 0 0,-1 1 0 0 0,0 0 1 0 0,1-1-1 0 0,-1 1 0 0 0,0 0 0 0 0,1-1 1 0 0,-1 1-1 0 0,0-1 0 0 0,0 1 0 0 0,0 0 1 0 0,1-1-1 0 0,-1 1 0 0 0,0-1 0 0 0,0 1 0 0 0,0-1 1 0 0,0 1-1 0 0,0-1 0 0 0,0 1 0 0 0,0-1 1 0 0,7-27 398 0 0,-6 22-274 0 0,7-51 312 0 0,-3-1-1 0 0,-3-109 1 0 0,-3 57-2386 0 0,7 1-4485 0 0,-2 81-14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43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1 153 12899 0 0,'20'-18'3034'0'0,"30"-22"-1"0"0,-21 19-4727 0 0,2 1-1 0 0,46-22 0 0 0,-48 30-368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37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35 14747 0 0,'-14'3'3194'0'0,"33"-1"-2072"0"0,128-9-568 0 0,137-3 1242 0 0,69 0-573 0 0,-107 2-2534 0 0,-142 5-2720 0 0,-82 2-2325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42.2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32 195 2304 0 0,'-6'8'815'0'0,"1"0"-1"0"0,0 1 0 0 0,1 0 1 0 0,-7 18-1 0 0,40-55 2001 0 0,-12 5-2277 0 0,20-40 0 0 0,-30 48-439 0 0,1 0 0 0 0,1 0 0 0 0,0 1 0 0 0,1 1 0 0 0,0-1-1 0 0,1 2 1 0 0,1-1 0 0 0,21-17 0 0 0,-32 30-77 0 0,0 0 0 0 0,-1 0 0 0 0,1 0 0 0 0,-1 0 0 0 0,1 0 0 0 0,0 0 0 0 0,-1 0 0 0 0,1 0 0 0 0,-1 0 0 0 0,1 0 0 0 0,0 0 0 0 0,-1 0 0 0 0,1 0 0 0 0,-1 1 0 0 0,1-1 0 0 0,0 0 0 0 0,-1 0 0 0 0,1 1 0 0 0,-1-1 0 0 0,1 0 0 0 0,-1 1 0 0 0,1-1 0 0 0,-1 1-1 0 0,0-1 1 0 0,1 1 0 0 0,-1-1 0 0 0,1 1 0 0 0,-1-1 0 0 0,0 1 0 0 0,1-1 0 0 0,-1 1 0 0 0,0-1 0 0 0,0 1 0 0 0,1-1 0 0 0,-1 1 0 0 0,0 0 0 0 0,0 0 0 0 0,12 31 722 0 0,-9-25-540 0 0,66 210 1874 0 0,-42-128-1590 0 0,-21-67-378 0 0,16 32 0 0 0,-19-48-366 0 0,0 0-1 0 0,0 0 1 0 0,1 0-1 0 0,0 0 0 0 0,0-1 1 0 0,1 1-1 0 0,0-1 0 0 0,0-1 1 0 0,8 8-1 0 0,1-4-4565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38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59 12899 0 0,'-1'0'119'0'0,"0"-1"0"0"0,-1 1 0 0 0,1 0 0 0 0,0 0 0 0 0,0 0 0 0 0,-1 1 0 0 0,1-1 0 0 0,0 0 0 0 0,0 0 0 0 0,-1 1 0 0 0,1-1 0 0 0,0 0 0 0 0,0 1 0 0 0,0 0 0 0 0,0-1 0 0 0,0 1 0 0 0,0 0 0 0 0,0-1 1 0 0,0 1-1 0 0,0 0 0 0 0,0 0 0 0 0,0 0 0 0 0,-1 2 0 0 0,0 0-48 0 0,1 0 0 0 0,1 0 0 0 0,-1 0 0 0 0,0 1 0 0 0,1-1 0 0 0,0 0 0 0 0,-1 1 0 0 0,2 5 1 0 0,-1-1-223 0 0,2 0 0 0 0,-1 0 0 0 0,1 0 1 0 0,0 0-1 0 0,0 0 0 0 0,1 0 0 0 0,0-1 1 0 0,6 11-1 0 0,-7-15 284 0 0,-1 0 1 0 0,1 1-1 0 0,0-1 1 0 0,0 0-1 0 0,0 0 1 0 0,0-1-1 0 0,0 1 0 0 0,1 0 1 0 0,-1-1-1 0 0,1 1 1 0 0,0-1-1 0 0,0 0 1 0 0,0 0-1 0 0,0 0 0 0 0,0 0 1 0 0,0-1-1 0 0,0 1 1 0 0,0-1-1 0 0,1 0 1 0 0,-1 0-1 0 0,5 1 1 0 0,-6-2-30 0 0,0-1 1 0 0,0 0-1 0 0,0 1 1 0 0,0-1 0 0 0,0 0-1 0 0,-1 0 1 0 0,1 0-1 0 0,0 0 1 0 0,-1 0 0 0 0,1 0-1 0 0,-1 0 1 0 0,1-1 0 0 0,-1 1-1 0 0,1 0 1 0 0,-1-1-1 0 0,0 0 1 0 0,0 1 0 0 0,0-1-1 0 0,0 1 1 0 0,0-1 0 0 0,0 0-1 0 0,0 0 1 0 0,-1 0-1 0 0,1 0 1 0 0,-1 1 0 0 0,1-3-1 0 0,2-7 105 0 0,0 0 0 0 0,-1 0-1 0 0,1-13 1 0 0,-2 13-221 0 0,-1 0 1 0 0,0 0-1 0 0,0 0 1 0 0,-2 0-1 0 0,-3-17 1 0 0,5 25-237 0 0,-1 0 0 0 0,0 0 0 0 0,1 0 0 0 0,-1 0 0 0 0,0 0 0 0 0,-1 0 1 0 0,1 0-1 0 0,-1 1 0 0 0,1-1 0 0 0,-1 1 0 0 0,0-1 0 0 0,0 1 0 0 0,0-1 0 0 0,0 1 0 0 0,0 0 0 0 0,0 0 1 0 0,-1 0-1 0 0,1 0 0 0 0,-1 0 0 0 0,1 1 0 0 0,-1-1 0 0 0,0 1 0 0 0,0 0 0 0 0,-5-2 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38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51 165 11522 0 0,'-12'1'328'0'0,"9"-1"-80"0"0,0 0-1 0 0,-1 0 1 0 0,1 0 0 0 0,0 1 0 0 0,0-1 0 0 0,0 1 0 0 0,-5 2 0 0 0,7-3-202 0 0,0 1 1 0 0,1-1 0 0 0,-1 1-1 0 0,1-1 1 0 0,-1 1 0 0 0,1 0 0 0 0,-1-1-1 0 0,1 1 1 0 0,-1 0 0 0 0,1-1 0 0 0,-1 1-1 0 0,1 0 1 0 0,0 0 0 0 0,0-1 0 0 0,-1 1-1 0 0,1 0 1 0 0,0 0 0 0 0,0 0 0 0 0,0-1-1 0 0,0 1 1 0 0,0 0 0 0 0,0 0 0 0 0,0 0-1 0 0,0-1 1 0 0,0 1 0 0 0,0 0 0 0 0,0 0-1 0 0,1 0 1 0 0,-1-1 0 0 0,0 1 0 0 0,0 0-1 0 0,1 0 1 0 0,-1-1 0 0 0,1 1 0 0 0,0 1-1 0 0,12 28 287 0 0,2 0-1 0 0,1-1 1 0 0,1-1-1 0 0,2-1 1 0 0,0 0-1 0 0,2-2 1 0 0,1 0-1 0 0,44 38 1 0 0,-60-58-198 0 0,1 1 0 0 0,0-1-1 0 0,0-1 1 0 0,1 1 0 0 0,-1-1 0 0 0,1 0 0 0 0,9 2-1 0 0,-14-5-83 0 0,-1 0 1 0 0,1-1-1 0 0,-1 1 0 0 0,1-1 0 0 0,-1 0 0 0 0,1 0 0 0 0,-1 0 1 0 0,1 0-1 0 0,-1 0 0 0 0,1 0 0 0 0,-1-1 0 0 0,1 1 0 0 0,-1-1 1 0 0,1 0-1 0 0,-1 0 0 0 0,0 0 0 0 0,1 0 0 0 0,-1 0 0 0 0,0 0 0 0 0,0-1 1 0 0,0 1-1 0 0,0-1 0 0 0,0 1 0 0 0,0-1 0 0 0,0 0 0 0 0,-1 0 1 0 0,1 0-1 0 0,2-3 0 0 0,4-8 154 0 0,-1 0 1 0 0,0 0-1 0 0,0-1 1 0 0,-2 1-1 0 0,0-2 1 0 0,0 1-1 0 0,-1 0 1 0 0,3-23 0 0 0,-1-17-2 0 0,0-55 0 0 0,-2 20-910 0 0,3 8-3621 0 0,-4 64-2446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39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39 456 0 0,'10'-32'1321'0'0,"-9"25"218"0"0,-6 23-753 0 0,-4 13 585 0 0,2 0 0 0 0,-7 49 0 0 0,13-66-966 0 0,0-1 0 0 0,0 1 0 0 0,1 0 0 0 0,1-1 0 0 0,0 1 0 0 0,1-1-1 0 0,0 1 1 0 0,1-1 0 0 0,7 21 0 0 0,-9-30-362 0 0,0 0 1 0 0,0 1-1 0 0,0-1 1 0 0,0 0-1 0 0,0 0 1 0 0,0-1-1 0 0,1 1 1 0 0,-1 0-1 0 0,1 0 0 0 0,0-1 1 0 0,-1 1-1 0 0,1 0 1 0 0,0-1-1 0 0,0 0 1 0 0,3 2-1 0 0,-3-2-51 0 0,-1-1 1 0 0,0 0-1 0 0,1 1 0 0 0,-1-1 1 0 0,1 0-1 0 0,-1 0 0 0 0,1 0 0 0 0,-1 0 1 0 0,0 0-1 0 0,1 0 0 0 0,-1 0 0 0 0,1-1 1 0 0,-1 1-1 0 0,0-1 0 0 0,1 1 1 0 0,-1-1-1 0 0,0 1 0 0 0,1-1 0 0 0,0 0 1 0 0,3-3-39 0 0,-1 1 1 0 0,0 0-1 0 0,0-1 1 0 0,0 0-1 0 0,-1 0 1 0 0,0 0-1 0 0,1-1 1 0 0,-1 1-1 0 0,0-1 1 0 0,-1 1-1 0 0,4-10 1 0 0,-2 4-40 0 0,-1-1 1 0 0,0 0 0 0 0,-1 1 0 0 0,-1-1 0 0 0,1 0-1 0 0,-1-1 1 0 0,-1 1 0 0 0,0 0 0 0 0,-3-18 0 0 0,2 22-127 0 0,0-1 1 0 0,-1 1-1 0 0,0-1 0 0 0,0 1 1 0 0,0 0-1 0 0,-1-1 1 0 0,0 1-1 0 0,-1 0 0 0 0,0 1 1 0 0,0-1-1 0 0,0 1 1 0 0,-1 0-1 0 0,1 0 0 0 0,-11-9 1 0 0,9 10-318 0 0,1 3 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39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11058 0 0,'0'0'11'0'0,"-1"-1"1"0"0,1 1-1 0 0,0 0 0 0 0,0-1 0 0 0,0 1 0 0 0,0 0 0 0 0,0-1 0 0 0,0 1 0 0 0,0 0 1 0 0,0-1-1 0 0,0 1 0 0 0,0 0 0 0 0,1-1 0 0 0,-1 1 0 0 0,0 0 0 0 0,0-1 0 0 0,0 1 0 0 0,0 0 1 0 0,0-1-1 0 0,1 1 0 0 0,-1 0 0 0 0,0-1 0 0 0,0 1 0 0 0,1 0 0 0 0,-1 0 0 0 0,0-1 0 0 0,0 1 1 0 0,1 0-1 0 0,-1 0 0 0 0,0 0 0 0 0,0-1 0 0 0,1 1 0 0 0,-1 0 0 0 0,0 0 0 0 0,1 0 1 0 0,-1 0-1 0 0,0 0 0 0 0,1-1 0 0 0,-1 1 0 0 0,1 0 0 0 0,-1 0 0 0 0,0 0 0 0 0,1 0 0 0 0,-1 0 1 0 0,0 0-1 0 0,1 0 0 0 0,-1 1 0 0 0,0-1 0 0 0,1 0 0 0 0,-1 0 0 0 0,0 0 0 0 0,1 0 1 0 0,-1 0-1 0 0,0 0 0 0 0,1 1 0 0 0,-1-1 0 0 0,0 0 0 0 0,1 0 0 0 0,-1 0 0 0 0,0 1 0 0 0,0-1 1 0 0,1 1-1 0 0,1 0-236 0 0,-1 0 0 0 0,1 0 0 0 0,-1 1 0 0 0,1-1 0 0 0,-1 0 0 0 0,1 1 0 0 0,-1 0 0 0 0,0-1 0 0 0,1 1 1 0 0,0 2-1 0 0,1 6-413 0 0,-1 0-1 0 0,0 1 1 0 0,-1-1 0 0 0,0 1 0 0 0,0-1 0 0 0,-2 21 0 0 0,0-22 1216 0 0,0-1 1 0 0,1 1 0 0 0,1 0 0 0 0,-1-1-1 0 0,1 1 1 0 0,0-1 0 0 0,1 1 0 0 0,0-1-1 0 0,1 1 1 0 0,-1-1 0 0 0,7 11 0 0 0,-9-17-484 0 0,1-1 0 0 0,0 0 0 0 0,0 1 1 0 0,-1-1-1 0 0,1 0 0 0 0,0 0 1 0 0,0 1-1 0 0,0-1 0 0 0,1 0 1 0 0,-1 0-1 0 0,0 0 0 0 0,0-1 1 0 0,1 1-1 0 0,-1 0 0 0 0,0 0 1 0 0,1-1-1 0 0,-1 1 0 0 0,1 0 1 0 0,-1-1-1 0 0,1 0 0 0 0,-1 1 1 0 0,1-1-1 0 0,-1 0 0 0 0,3 0 1 0 0,-1 0-155 0 0,-1-1 1 0 0,1 1 0 0 0,0-1-1 0 0,-1 0 1 0 0,1 0 0 0 0,-1 0-1 0 0,1-1 1 0 0,-1 1 0 0 0,0 0-1 0 0,1-1 1 0 0,-1 0 0 0 0,3-3-1 0 0,6-6-662 0 0,0 0 0 0 0,-1-2-1 0 0,14-22 1 0 0,-22 32 761 0 0,16-28-723 0 0,24-33 511 0 0,-39 60 330 0 0,0 0 0 0 0,0 0 0 0 0,1 1-1 0 0,-1 0 1 0 0,1-1 0 0 0,0 1 0 0 0,0 0 0 0 0,0 1 0 0 0,0-1 0 0 0,1 1 0 0 0,-1 0 0 0 0,6-2 0 0 0,-8 4-56 0 0,-1 0 0 0 0,1-1 0 0 0,-1 1 0 0 0,0 1 0 0 0,1-1 0 0 0,-1 0 0 0 0,1 0 0 0 0,-1 1 0 0 0,0-1 0 0 0,1 0 0 0 0,-1 1 0 0 0,0-1 0 0 0,0 1 0 0 0,1 0 0 0 0,-1-1 0 0 0,0 1 0 0 0,0 0 0 0 0,0 0 0 0 0,0 0 0 0 0,0 0 0 0 0,0 0 0 0 0,0 0 0 0 0,0 0 0 0 0,0 0 0 0 0,0 0 0 0 0,-1 0 0 0 0,1 1 0 0 0,0-1 0 0 0,0 2 0 0 0,19 47 1775 0 0,-14-34-1486 0 0,-4-12-533 0 0,10 26-104 0 0,-3-11-4359 0 0,-2-6-597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40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0 11314 0 0,'0'1'47'0'0,"-1"0"-1"0"0,0 0 1 0 0,1 0-1 0 0,-1 0 1 0 0,1 0-1 0 0,-1 0 1 0 0,1 0-1 0 0,-1 0 1 0 0,1 0-1 0 0,0 0 1 0 0,-1 0-1 0 0,1 0 1 0 0,0 0-1 0 0,0 0 1 0 0,0 0-1 0 0,0 0 1 0 0,0 0-1 0 0,0 0 1 0 0,0 0-1 0 0,0 0 1 0 0,0 0-1 0 0,1 0 1 0 0,-1 0-1 0 0,0 0 1 0 0,1 0-1 0 0,-1 0 1 0 0,1 0-1 0 0,-1 0 1 0 0,1 0-1 0 0,-1 0 1 0 0,2 1-1 0 0,22 42 116 0 0,-17-33 26 0 0,7 14-298 0 0,15 26 838 0 0,34 80 1 0 0,-53-105-729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40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1 253 12443 0 0,'2'-3'1104'0'0,"1"-1"-880"0"0,1 0-224 0 0,1-2 0 0 0,1 3 856 0 0,0-1 128 0 0,3-2 25 0 0,4-3 7 0 0,9-5-1464 0 0,9-6-288 0 0,7-3-57 0 0,3-2-7 0 0,3 4 608 0 0,-4 2 192 0 0,-3 2-88 0 0,-5 1 88 0 0</inkml:trace>
  <inkml:trace contextRef="#ctx0" brushRef="#br0" timeOffset="1">534 111 14283 0 0,'-4'3'632'0'0,"1"-2"136"0"0,1-1-616 0 0,3 0-152 0 0,2-1 0 0 0,1-2 0 0 0,1 1-336 0 0,3-4-96 0 0,3-1-16 0 0,5-4-8 0 0,5-3-1016 0 0,2-2-193 0 0,0 2-47 0 0,-2 1-8 0 0,-2 2 1352 0 0,-3 2 272 0 0,-5 1 96 0 0</inkml:trace>
  <inkml:trace contextRef="#ctx0" brushRef="#br0" timeOffset="2">654 256 17972 0 0,'-3'1'1920'0'0,"6"-1"-1856"0"0,1 0-64 0 0,1-1 0 0 0,2 0 88 0 0,3-2-88 0 0,6-2 96 0 0,7-4-1336 0 0,10-4-264 0 0,9-2-49 0 0,-1 0-15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44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1 189 7834 0 0,'0'-1'134'0'0,"0"-1"1"0"0,0 1-1 0 0,0-1 1 0 0,0 1 0 0 0,0-1-1 0 0,0 1 1 0 0,0-1-1 0 0,1 1 1 0 0,-1-1 0 0 0,1 1-1 0 0,-1 0 1 0 0,1-1 0 0 0,-1 1-1 0 0,2-2 1 0 0,4 0 856 0 0,-1 16-36 0 0,4 47 1184 0 0,39 177 1175 0 0,-41-214-3194 0 0,1 1 0 0 0,1-1 0 0 0,1-1 0 0 0,0 0 0 0 0,2 0 0 0 0,1-1 0 0 0,26 33 0 0 0,-38-52-100 0 0,1-1 0 0 0,-1 1 1 0 0,1 0-1 0 0,-1-1 0 0 0,1 1 1 0 0,0-1-1 0 0,-1 0 0 0 0,1 0 0 0 0,0 0 1 0 0,0 0-1 0 0,0 0 0 0 0,3 1 0 0 0,-5-2-2 0 0,1 0-1 0 0,0 1 0 0 0,0-1 1 0 0,0 0-1 0 0,-1 0 0 0 0,1 0 1 0 0,0-1-1 0 0,0 1 0 0 0,0 0 1 0 0,-1 0-1 0 0,1 0 1 0 0,0-1-1 0 0,0 1 0 0 0,-1 0 1 0 0,1-1-1 0 0,0 1 0 0 0,-1 0 1 0 0,1-1-1 0 0,0 1 0 0 0,-1-1 1 0 0,1 1-1 0 0,0-2 0 0 0,3-3 82 0 0,-1 0 0 0 0,0 0-1 0 0,0-1 1 0 0,-1 1 0 0 0,1-1-1 0 0,2-11 1 0 0,-3 10-58 0 0,108-421 2260 0 0,-78 286-3141 0 0,-29 130 482 0 0,-2 5-205 0 0,0 0 0 0 0,1 0 0 0 0,0 0 0 0 0,1 0 1 0 0,-1 1-1 0 0,6-11 0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45.1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81 9218 0 0,'3'-2'600'0'0,"0"-1"0"0"0,0 1-1 0 0,0-1 1 0 0,0 1 0 0 0,0 0 0 0 0,1 0-1 0 0,-1 1 1 0 0,5-2 0 0 0,-7 2-434 0 0,23-10 338 0 0,0 1 0 0 0,0 2 0 0 0,1 0 1 0 0,1 2-1 0 0,37-6 0 0 0,-35 9-1209 0 0,-1 2 1 0 0,48 2-1 0 0,-59 0-5002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45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78 17508 0 0,'2'3'-298'0'0,"-1"-1"1"0"0,1 0-1 0 0,-1 0 1 0 0,1 0 0 0 0,-1 1-1 0 0,0-1 1 0 0,0 1-1 0 0,0-1 1 0 0,0 1 0 0 0,-1-1-1 0 0,1 1 1 0 0,-1 0-1 0 0,1 4 1 0 0,8 61-690 0 0,-5-36 1964 0 0,-2-16-459 0 0,21 111 3818 0 0,-16-97-4176 0 0</inkml:trace>
  <inkml:trace contextRef="#ctx0" brushRef="#br0" timeOffset="1">622 75 17972 0 0,'137'-35'961'0'0,"75"0"-2986"0"0,-185 30 1785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46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3 288 11522 0 0,'-1'-2'417'0'0,"1"0"0"0"0,-1 0 0 0 0,1-1 0 0 0,0 1 0 0 0,0 0 0 0 0,0-1-1 0 0,0 1 1 0 0,0 0 0 0 0,1 0 0 0 0,-1-1 0 0 0,2-3 0 0 0,-2 6-303 0 0,0-1 0 0 0,0 1 0 0 0,1-1 0 0 0,-1 1 0 0 0,0-1 0 0 0,0 1 0 0 0,0-1 0 0 0,0 1 0 0 0,1 0 0 0 0,-1-1 0 0 0,0 1 0 0 0,1 0 0 0 0,-1-1 0 0 0,0 1 0 0 0,1-1 0 0 0,-1 1 0 0 0,0 0 0 0 0,1 0 1 0 0,-1-1-1 0 0,0 1 0 0 0,1 0 0 0 0,-1 0 0 0 0,1-1 0 0 0,0 1 0 0 0,0 0-6 0 0,-1 1 0 0 0,1-1 0 0 0,0 0 0 0 0,-1 1 0 0 0,1-1 0 0 0,0 1 1 0 0,-1-1-1 0 0,1 1 0 0 0,0-1 0 0 0,-1 1 0 0 0,1 0 0 0 0,-1-1 0 0 0,1 1 0 0 0,-1 0 0 0 0,0-1 0 0 0,1 1 0 0 0,-1 0 1 0 0,0-1-1 0 0,1 1 0 0 0,-1 0 0 0 0,0 1 0 0 0,14 31 345 0 0,13 52-1 0 0,-16-48-443 0 0,18 43 0 0 0,-11-41 39 0 0,2-2 0 0 0,1-1 0 0 0,26 34 0 0 0,-47-70-48 0 0,0 0 1 0 0,0 1-1 0 0,0-1 1 0 0,0 0-1 0 0,0 0 1 0 0,0 0 0 0 0,0 0-1 0 0,0 0 1 0 0,0 0-1 0 0,0 0 1 0 0,0 1-1 0 0,0-1 1 0 0,0 0-1 0 0,1 0 1 0 0,-1 0-1 0 0,0 0 1 0 0,0 0-1 0 0,0 0 1 0 0,0 0-1 0 0,0 0 1 0 0,0 0-1 0 0,0 0 1 0 0,1 0-1 0 0,-1 0 1 0 0,0 0-1 0 0,0 0 1 0 0,0 0-1 0 0,0 0 1 0 0,0 0-1 0 0,0 0 1 0 0,1 0 0 0 0,-1 0-1 0 0,0 0 1 0 0,0 0-1 0 0,0 0 1 0 0,0 0-1 0 0,0 0 1 0 0,0 0-1 0 0,1 0 1 0 0,-1 0-1 0 0,0 0 1 0 0,0 0-1 0 0,0 0 1 0 0,0 0-1 0 0,0 0 1 0 0,0 0-1 0 0,0 0 1 0 0,0 0-1 0 0,1-1 1 0 0,-1 1-1 0 0,0 0 1 0 0,0 0-1 0 0,0 0 1 0 0,0 0-1 0 0,0 0 1 0 0,0 0-1 0 0,0-1 1 0 0,4-12 73 0 0,-2-24 112 0 0,-1 27-131 0 0,0-1-40 0 0,36-292 574 0 0,-30 267-1070 0 0,2-1 0 0 0,2 2 0 0 0,1-1 1 0 0,2 2-1 0 0,1-1 0 0 0,23-36 0 0 0,-24 50-1023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43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14 5529 0 0,'-7'-14'3502'0'0,"14"21"-1631"0"0,24 33-1318 0 0,-2 2-1 0 0,35 66 0 0 0,31 45 356 0 0,-68-117-1915 0 0,55 58 0 0 0,-54-68-3180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46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0 119 11522 0 0,'7'-6'-820'0'0,"0"1"-1"0"0,0 1 0 0 0,1-1 0 0 0,0 1 1 0 0,13-5-1 0 0,8 5 10469 0 0,-14-5-8933 0 0,0 0 0 0 0,1 1 0 0 0,0 1 0 0 0,0 1-1 0 0,33-9 1 0 0,23-1-1438 0 0,-3 7-3854 0 0,-50 6 2905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47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78 6449 0 0,'0'-33'2455'0'0,"0"29"-2061"0"0,1 0 1 0 0,-1 0-1 0 0,0 0 1 0 0,0 0-1 0 0,0 0 1 0 0,-1 0 0 0 0,0 0-1 0 0,-2-7 1 0 0,3 11-347 0 0,0 0 0 0 0,0-1 1 0 0,-1 1-1 0 0,1 0 0 0 0,0 0 1 0 0,0 0-1 0 0,-1 0 0 0 0,1 0 1 0 0,0 0-1 0 0,0 0 0 0 0,-1 0 1 0 0,1 0-1 0 0,0 0 0 0 0,-1 0 1 0 0,1 0-1 0 0,0 0 0 0 0,0 0 1 0 0,-1 0-1 0 0,1 0 0 0 0,0 0 1 0 0,0 0-1 0 0,-1 1 0 0 0,1-1 0 0 0,0 0 1 0 0,0 0-1 0 0,-1 0 0 0 0,1 0 1 0 0,0 0-1 0 0,0 1 0 0 0,0-1 1 0 0,-1 0-1 0 0,1 0 0 0 0,0 0 1 0 0,0 1-1 0 0,0-1 0 0 0,0 0 1 0 0,-1 0-1 0 0,1 1 0 0 0,0-1 1 0 0,0 0-1 0 0,0 0 0 0 0,0 1 1 0 0,0-1-1 0 0,0 0 0 0 0,0 0 1 0 0,0 1-1 0 0,0-1 0 0 0,0 0 1 0 0,-8 15 695 0 0,-20 62-181 0 0,3 2 0 0 0,-28 154 0 0 0,42-175-194 0 0,1 1-1 0 0,4-1 1 0 0,2 1 0 0 0,7 113 0 0 0,0-144-385 0 0,1-1 1 0 0,2 0 0 0 0,0 0 0 0 0,2-1-1 0 0,1 1 1 0 0,1-2 0 0 0,1 1 0 0 0,1-2-1 0 0,2 1 1 0 0,0-2 0 0 0,1 0 0 0 0,32 37-1 0 0,4-10-4589 0 0,8-2-1537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47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15203 0 0,'3'2'185'0'0,"-1"0"0"0"0,0 0 0 0 0,0 1 0 0 0,0-1 0 0 0,0 1 0 0 0,0-1 0 0 0,0 1 0 0 0,0 0 0 0 0,-1-1 0 0 0,1 1 0 0 0,-1 0 0 0 0,0 0 0 0 0,1 4 0 0 0,0-2-14 0 0,10 26 27 0 0,-2 1 0 0 0,0 0 0 0 0,-3 1 0 0 0,0 0 0 0 0,-3 1 0 0 0,2 48 0 0 0,-16 204 1112 0 0,0-176-1578 0 0,-43 197-1 0 0,30-224-6899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48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59 113 9674 0 0,'0'-7'287'0'0,"0"0"0"0"0,1 0 0 0 0,0 0 0 0 0,0 0 0 0 0,1 0 0 0 0,-1 1 0 0 0,1-1 0 0 0,4-6 0 0 0,3-19-5 0 0,-5 20 1677 0 0,-6 29-792 0 0,-7 33-3 0 0,-15 34-903 0 0,-18 75-214 0 0,39-139-373 0 0,0-1 0 0 0,2 1 1 0 0,0 0-1 0 0,1 0 0 0 0,1 0 0 0 0,5 26 1 0 0,-2-26-3163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48.5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1 107 4145 0 0,'2'-24'473'0'0,"-1"8"1342"0"0,1 0 0 0 0,1 0-1 0 0,4-16 1 0 0,-7 32-1762 0 0,0 0-1 0 0,0 0 0 0 0,0 0 1 0 0,0 0-1 0 0,0-1 0 0 0,0 1 1 0 0,0 0-1 0 0,1-1 472 0 0,-1 1-472 0 0,0 0 1 0 0,1 0-1 0 0,-1 0 0 0 0,0 0 1 0 0,0-1-1 0 0,0 1 0 0 0,0 0 1 0 0,0 0-1 0 0,1 0 1 0 0,-1 0-1 0 0,0 0 0 0 0,0 0 1 0 0,0 0-1 0 0,0 0 0 0 0,0 0 1 0 0,1 0-1 0 0,-1 0 0 0 0,0 0 1 0 0,0 0-1 0 0,0 0 1 0 0,0 0-1 0 0,1 0 0 0 0,-1 0 1 0 0,0 0-1 0 0,0 0 0 0 0,0 1 1 0 0,0-1-1 0 0,9 7 1087 0 0,4 12-355 0 0,28 54 1250 0 0,41 100-1 0 0,18 85-2789 0 0,-87-223-245 0 0,-3-9-5731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48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0 123 10138 0 0,'0'-7'448'0'0,"2"1"96"0"0,0 1-440 0 0,2-1-104 0 0,1 4 0 0 0,1-1 0 0 0,1-1 96 0 0,5-2-8 0 0,8-5 0 0 0,7-3 0 0 0,7 0-208 0 0,4 1-40 0 0,1 1 0 0 0,1 4-8 0 0,1 3 168 0 0,-6-2-88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37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317 130 456 0 0,'-1'-7'447'0'0,"0"1"0"0"0,-1-1 0 0 0,1 0 0 0 0,-1 1 0 0 0,0-1 0 0 0,-1 1 0 0 0,0 0 0 0 0,0 0 0 0 0,0 0 0 0 0,-1 0 0 0 0,0 0 0 0 0,0 1 0 0 0,0-1 0 0 0,0 1 0 0 0,-1 0 0 0 0,0 1 0 0 0,-8-7 0 0 0,9 9-240 0 0,0-1 1 0 0,-1 1 0 0 0,1 0-1 0 0,-1 0 1 0 0,1 1-1 0 0,-1-1 1 0 0,0 1-1 0 0,1 0 1 0 0,-1 0-1 0 0,0 1 1 0 0,0-1 0 0 0,0 1-1 0 0,0 0 1 0 0,0 1-1 0 0,1-1 1 0 0,-1 1-1 0 0,0 0 1 0 0,0 0 0 0 0,1 0-1 0 0,-1 1 1 0 0,0-1-1 0 0,1 1 1 0 0,-1 0-1 0 0,-7 6 1 0 0,3-2-95 0 0,1 0 1 0 0,0 1-1 0 0,0 0 0 0 0,1 1 0 0 0,0 0 1 0 0,0 0-1 0 0,1 0 0 0 0,0 1 1 0 0,0 0-1 0 0,1 0 0 0 0,0 0 1 0 0,1 1-1 0 0,-4 11 0 0 0,0 2 146 0 0,1 0 0 0 0,1 1 0 0 0,1 0 0 0 0,-2 38 0 0 0,6-54-274 0 0,1 1 1 0 0,0-1 0 0 0,0 0 0 0 0,1 1 0 0 0,0-1 0 0 0,0 0 0 0 0,1 0 0 0 0,4 12 0 0 0,-5-18 9 0 0,0 0 1 0 0,-1 0-1 0 0,2 0 1 0 0,-1-1-1 0 0,0 1 1 0 0,0 0-1 0 0,0-1 1 0 0,1 1 0 0 0,-1-1-1 0 0,1 1 1 0 0,-1-1-1 0 0,1 0 1 0 0,0 1-1 0 0,-1-1 1 0 0,1 0-1 0 0,0 0 1 0 0,0 0-1 0 0,0-1 1 0 0,0 1-1 0 0,0 0 1 0 0,0-1-1 0 0,0 1 1 0 0,0-1-1 0 0,0 0 1 0 0,0 1-1 0 0,0-1 1 0 0,0 0-1 0 0,0 0 1 0 0,0-1-1 0 0,0 1 1 0 0,1 0 0 0 0,-1-1-1 0 0,0 1 1 0 0,0-1-1 0 0,0 0 1 0 0,-1 1-1 0 0,1-1 1 0 0,3-2-1 0 0,5-1-36 0 0,-1-2 0 0 0,0 1 0 0 0,0-1 0 0 0,0 0 0 0 0,0-1 0 0 0,-1 0 0 0 0,-1 0 0 0 0,1-1 0 0 0,-1 0 0 0 0,0 0 0 0 0,-1-1 0 0 0,0 1 0 0 0,0-2 0 0 0,-1 1 0 0 0,0 0 0 0 0,0-1 0 0 0,-1 0 0 0 0,3-12 0 0 0,-1-1 433 0 0,0 0-1 0 0,-1-1 1 0 0,-1 0 0 0 0,-2 0 0 0 0,0 0 0 0 0,-2 0 0 0 0,-2-24-1 0 0,3 40 1012 0 0,1 7-499 0 0,7 15-167 0 0,9 25-540 0 0,-1 10-185 0 0,-2 0 1 0 0,-2 1-1 0 0,-3 0 0 0 0,-2 1 0 0 0,-2 0 1 0 0,-2 1-1 0 0,-3-1 0 0 0,-1 1 0 0 0,-12 75 1 0 0,7-97-650 0 0,-2 0 1 0 0,-2-1-1 0 0,0-1 1 0 0,-2 1-1 0 0,-1-2 0 0 0,-1 1 1 0 0,-1-2-1 0 0,-1 0 1 0 0,-29 36-1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37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1 462 7834 0 0,'2'-2'253'0'0,"1"0"1"0"0,-1 0 0 0 0,0 0 0 0 0,1-1-1 0 0,-1 1 1 0 0,0-1 0 0 0,-1 0 0 0 0,1 1-1 0 0,0-1 1 0 0,-1 0 0 0 0,1 0 0 0 0,1-5-1 0 0,0 1 157 0 0,23-44 2769 0 0,30-84 1 0 0,-49 115-3115 0 0,-1-1 1 0 0,0 0 0 0 0,-2 0 0 0 0,-1 0 0 0 0,0 0 0 0 0,-2-1 0 0 0,-1-31 0 0 0,0 52-84 0 0,0-1 0 0 0,0 1 0 0 0,0-1-1 0 0,0 1 1 0 0,-1-1 0 0 0,1 1 0 0 0,0 0 0 0 0,-1-1 0 0 0,1 1 0 0 0,-1 0-1 0 0,0-1 1 0 0,1 1 0 0 0,-1 0 0 0 0,0-1 0 0 0,0 1 0 0 0,1 0 0 0 0,-1 0 0 0 0,0 0-1 0 0,0 0 1 0 0,-3-2 0 0 0,3 3 4 0 0,0-1-1 0 0,0 1 1 0 0,0 0 0 0 0,-1 0-1 0 0,1 0 1 0 0,0-1-1 0 0,0 1 1 0 0,0 0 0 0 0,-1 1-1 0 0,1-1 1 0 0,0 0-1 0 0,0 0 1 0 0,0 0 0 0 0,-1 1-1 0 0,1-1 1 0 0,0 1 0 0 0,0-1-1 0 0,0 1 1 0 0,-2 0-1 0 0,-1 2 27 0 0,-1 0 0 0 0,1 1 0 0 0,-1-1 0 0 0,1 1 0 0 0,0 0 0 0 0,1 0 0 0 0,-1 0 0 0 0,1 0 0 0 0,-6 9-1 0 0,3 0 11 0 0,1 0-1 0 0,0 1 0 0 0,1 0 0 0 0,0 0 0 0 0,1 0 1 0 0,0 1-1 0 0,2-1 0 0 0,0 1 0 0 0,0 16 0 0 0,1-24-32 0 0,0 1 0 0 0,1-1-1 0 0,0 0 1 0 0,0 1-1 0 0,0-1 1 0 0,1 0 0 0 0,0 0-1 0 0,0 0 1 0 0,1 0-1 0 0,0 0 1 0 0,0 0 0 0 0,1-1-1 0 0,0 0 1 0 0,0 1-1 0 0,0-1 1 0 0,1-1 0 0 0,0 1-1 0 0,0-1 1 0 0,10 8-1 0 0,-11-10-194 0 0,0-1-1 0 0,1 0 0 0 0,-1 0 0 0 0,0 0 0 0 0,1-1 0 0 0,0 1 0 0 0,6 0 1 0 0,18 1-4366 0 0,-6-4-455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38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2 1840 0 0,'-1'-1'248'0'0,"0"1"-1"0"0,0 0 0 0 0,-1 0 0 0 0,1 0 1 0 0,0 0-1 0 0,0 0 0 0 0,0 0 0 0 0,-1 0 1 0 0,1 1-1 0 0,0-1 0 0 0,0 0 0 0 0,0 1 1 0 0,0-1-1 0 0,0 1 0 0 0,-1-1 0 0 0,1 1 1 0 0,0-1-1 0 0,0 1 0 0 0,-1 1 0 0 0,-22 14 3274 0 0,19-11-3042 0 0,1-1-1 0 0,0 2 0 0 0,0-1 1 0 0,0 0-1 0 0,0 1 0 0 0,1-1 1 0 0,0 1-1 0 0,0 0 0 0 0,1 0 1 0 0,0 0-1 0 0,0 1 0 0 0,0-1 1 0 0,1 1-1 0 0,0-1 0 0 0,-1 11 1 0 0,0 10-119 0 0,1-1 1 0 0,4 39-1 0 0,-3-60-607 0 0,1 0-1 0 0,0 0 1 0 0,-1 0-1 0 0,1 0 1 0 0,1-1 0 0 0,-1 1-1 0 0,1 0 1 0 0,0-1-1 0 0,0 1 1 0 0,0-1-1 0 0,0 0 1 0 0,1 0-1 0 0,6 8 1 0 0,-2-5-1255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38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75 7370 0 0,'1'-5'694'0'0,"1"0"0"0"0,-1 0 0 0 0,0 1 1 0 0,0-1-1 0 0,-1 0 0 0 0,1 0 1 0 0,-1 0-1 0 0,0 0 0 0 0,-1 0 1 0 0,1 1-1 0 0,-1-1 0 0 0,-2-8 1 0 0,3 13-644 0 0,0 0 1 0 0,0 0 0 0 0,0 0-1 0 0,0-1 1 0 0,0 1 0 0 0,0 0-1 0 0,0 0 1 0 0,0 0 0 0 0,0 0 0 0 0,0-1-1 0 0,0 1 1 0 0,0 0 0 0 0,0 0-1 0 0,-1 0 1 0 0,1 0 0 0 0,0-1-1 0 0,0 1 1 0 0,0 0 0 0 0,0 0 0 0 0,0 0-1 0 0,-1 0 1 0 0,1 0 0 0 0,0 0-1 0 0,0 0 1 0 0,0 0 0 0 0,0-1 0 0 0,-1 1-1 0 0,1 0 1 0 0,0 0 0 0 0,0 0-1 0 0,0 0 1 0 0,0 0 0 0 0,-1 0-1 0 0,1 0 1 0 0,0 0 0 0 0,0 0 0 0 0,0 0-1 0 0,-1 0 1 0 0,1 0 0 0 0,0 0-1 0 0,0 0 1 0 0,0 0 0 0 0,0 0 0 0 0,-1 0-1 0 0,1 1 1 0 0,0-1 0 0 0,0 0-1 0 0,0 0 1 0 0,-1 0 0 0 0,-7 12 1089 0 0,-3 14-237 0 0,-3 40-447 0 0,2 2 1 0 0,-3 120-1 0 0,13-170-413 0 0,-2 49 177 0 0,8 127 0 0 0,-1-170-515 0 0,0 0 0 0 0,2-1 0 0 0,1 0 0 0 0,0 0 0 0 0,2 0 0 0 0,1-1 0 0 0,0-1 0 0 0,25 42 0 0 0,-22-45-7013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43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2 155 8290 0 0,'0'-1'19'0'0,"0"1"1"0"0,-1-1-1 0 0,1 1 1 0 0,0-1 0 0 0,0 0-1 0 0,0 1 1 0 0,0-1-1 0 0,0 0 1 0 0,0 1-1 0 0,0-1 1 0 0,0 1 0 0 0,0-1-1 0 0,0 0 1 0 0,0 1-1 0 0,0-1 1 0 0,0 0-1 0 0,0 1 1 0 0,1-1 0 0 0,-1 1-1 0 0,0-1 1 0 0,1 0-1 0 0,-1 1 1 0 0,0-1-1 0 0,1 1 1 0 0,-1-1 0 0 0,1 0-1 0 0,15-19 299 0 0,-11 13-276 0 0,-3 4-45 0 0,52-62-733 0 0,-50 61 651 0 0,0-1 0 0 0,1 1 0 0 0,-1 1 1 0 0,1-1-1 0 0,0 1 0 0 0,0-1 0 0 0,0 1 0 0 0,0 1 0 0 0,1-1 1 0 0,-1 1-1 0 0,1 0 0 0 0,5-2 0 0 0,-9 4 43 0 0,0 0-1 0 0,0 1 1 0 0,0-1-1 0 0,0 0 1 0 0,0 1-1 0 0,0-1 1 0 0,0 1-1 0 0,0 0 1 0 0,0 0-1 0 0,0 0 0 0 0,0 0 1 0 0,-1 0-1 0 0,1 0 1 0 0,0 0-1 0 0,-1 0 1 0 0,1 1-1 0 0,-1-1 1 0 0,1 0-1 0 0,-1 1 1 0 0,0 0-1 0 0,1-1 1 0 0,-1 1-1 0 0,0 0 1 0 0,0-1-1 0 0,1 4 1 0 0,1 4 28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39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4 164 9218 0 0,'0'0'33'0'0,"1"0"0"0"0,-1 0-1 0 0,0 0 1 0 0,0 0 0 0 0,0 0 0 0 0,0 0 0 0 0,0 0 0 0 0,1-1-1 0 0,-1 1 1 0 0,0 0 0 0 0,0 0 0 0 0,0 0 0 0 0,0 0 0 0 0,0 0-1 0 0,0-1 1 0 0,0 1 0 0 0,0 0 0 0 0,0 0 0 0 0,0 0-1 0 0,1 0 1 0 0,-1-1 0 0 0,0 1 0 0 0,0 0 0 0 0,0 0 0 0 0,0 0-1 0 0,0-1 1 0 0,0 1 0 0 0,0 0 0 0 0,0 0 0 0 0,0 0 0 0 0,-1 0-1 0 0,1-1 1 0 0,0 1 0 0 0,0 0 0 0 0,0 0 0 0 0,0 0-1 0 0,0 0 1 0 0,0-1 0 0 0,0 1 0 0 0,0 0 0 0 0,0 0 0 0 0,0 0-1 0 0,-1 0 1 0 0,1-1 0 0 0,0 1 0 0 0,0 0 0 0 0,0 0 0 0 0,0 0-1 0 0,0 0 1 0 0,-1 0 0 0 0,1 0 0 0 0,0 0 0 0 0,0 0-1 0 0,0 0 1 0 0,0 0 0 0 0,-1-1 0 0 0,1 1 0 0 0,0 0 0 0 0,0 0-1 0 0,0 0 1 0 0,-1 0 0 0 0,1 0 0 0 0,0 0 0 0 0,0 0 0 0 0,0 0-1 0 0,0 0 1 0 0,-1 1 0 0 0,1-1 0 0 0,21-18 1816 0 0,31-17 752 0 0,-28 21-1748 0 0,1 0 1 0 0,48-17-1 0 0,-40 20-2409 0 0,1 2 0 0 0,0 1 0 0 0,62-6 0 0 0,-64 11 1450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39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0 133 11058 0 0,'5'0'205'0'0,"0"1"1"0"0,0 0-1 0 0,-1 0 0 0 0,1 1 0 0 0,0 0 0 0 0,-1-1 0 0 0,1 1 0 0 0,-1 1 0 0 0,0-1 0 0 0,1 1 0 0 0,-1 0 0 0 0,0-1 0 0 0,-1 2 0 0 0,1-1 1 0 0,0 0-1 0 0,-1 1 0 0 0,0 0 0 0 0,0 0 0 0 0,0 0 0 0 0,3 6 0 0 0,7 11 1201 0 0,-2 0 1 0 0,15 40-1 0 0,-25-59-1402 0 0,7 16 368 0 0,-9-24 430 0 0,-5-30 221 0 0,5 12-1003 0 0,2 1 1 0 0,0-1 0 0 0,2 1-1 0 0,9-42 1 0 0,-7 49-907 0 0,0 0 0 0 0,1 1 0 0 0,1-1 0 0 0,11-19 0 0 0,-7 20-5538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39.7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48 221 6913 0 0,'5'7'686'0'0,"-1"0"1"0"0,0 0-1 0 0,0 1 0 0 0,-1 0 0 0 0,1-1 0 0 0,-2 1 0 0 0,1 0 0 0 0,-1 1 0 0 0,1 12 0 0 0,0 10 600 0 0,-2 39 0 0 0,0-11-3493 0 0,0-55 1744 0 0,-1-1 403 0 0,0-1 0 0 0,1 0 0 0 0,-1 0 0 0 0,0 0 0 0 0,0 0 0 0 0,0 1 0 0 0,-1-1 0 0 0,1 0 0 0 0,0 0 0 0 0,-2 4 0 0 0,-2-5 47 0 0</inkml:trace>
  <inkml:trace contextRef="#ctx0" brushRef="#br0" timeOffset="1">3 15 10594 0 0,'-2'-4'944'0'0,"1"0"-751"0"0,2 0 679 0 0,1 3-400 0 0,-1-1 0 0 0,0 2-472 0 0,1 6 0 0 0,0 3-96 0 0,6 21-1448 0 0,-3-11-185 0 0,3 4-63 0 0,0-1-1 0 0,0-1 1409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40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213 327 3225 0 0,'0'-1'99'0'0,"0"-1"0"0"0,0 1 0 0 0,0 0 1 0 0,0-1-1 0 0,0 1 0 0 0,-1 0 0 0 0,1 0 0 0 0,-1 0 1 0 0,1-1-1 0 0,-1 1 0 0 0,1 0 0 0 0,-1 0 1 0 0,0 0-1 0 0,1 0 0 0 0,-1 0 0 0 0,0 0 0 0 0,0 0 1 0 0,0 0-1 0 0,0 0 0 0 0,0 0 0 0 0,0 0 1 0 0,0 1-1 0 0,0-1 0 0 0,0 0 0 0 0,-2 0 0 0 0,0 1 224 0 0,0-1-1 0 0,1 1 0 0 0,-1 0 0 0 0,0 0 0 0 0,0 0 0 0 0,0 1 0 0 0,1-1 1 0 0,-1 1-1 0 0,0-1 0 0 0,0 1 0 0 0,-4 2 0 0 0,-4 2 136 0 0,0 0 1 0 0,0 0-1 0 0,1 2 0 0 0,0-1 1 0 0,0 1-1 0 0,1 1 0 0 0,-1 0 1 0 0,2 0-1 0 0,-15 16 1 0 0,19-18-351 0 0,-1-1 0 0 0,1 0 0 0 0,0 1 0 0 0,0 0 0 0 0,1 0 0 0 0,0 0 0 0 0,0 0 0 0 0,0 1 0 0 0,1-1 1 0 0,0 1-1 0 0,0 0 0 0 0,0-1 0 0 0,1 1 0 0 0,0 0 0 0 0,0 0 0 0 0,1 0 0 0 0,0 0 0 0 0,1 9 0 0 0,0-14-167 0 0,-1 0 0 0 0,1 0 0 0 0,-1 0 0 0 0,1 0 0 0 0,0 0 0 0 0,0 0 0 0 0,0 0 0 0 0,0 0 0 0 0,0 0 0 0 0,0 0 0 0 0,0 0 0 0 0,1-1 0 0 0,-1 1 0 0 0,1 0 0 0 0,-1-1 0 0 0,1 1 0 0 0,0-1 0 0 0,-1 0-1 0 0,1 0 1 0 0,0 1 0 0 0,0-1 0 0 0,0 0 0 0 0,0-1 0 0 0,0 1 0 0 0,0 0 0 0 0,0 0 0 0 0,0-1 0 0 0,0 0 0 0 0,1 1 0 0 0,-1-1 0 0 0,0 0 0 0 0,0 0 0 0 0,0 0 0 0 0,0 0 0 0 0,1 0 0 0 0,-1-1 0 0 0,0 1-1 0 0,0-1 1 0 0,3 0 0 0 0,4-2-510 0 0,-1 0 0 0 0,0 0 0 0 0,0 0 0 0 0,0-1 0 0 0,0 0 0 0 0,-1-1-1 0 0,0 0 1 0 0,12-9 0 0 0,-4-1-564 0 0</inkml:trace>
  <inkml:trace contextRef="#ctx0" brushRef="#br0" timeOffset="1">249 349 3681 0 0,'10'-75'327'0'0,"-9"59"555"0"0,-1 1 1 0 0,-4-29-1 0 0,1 8 386 0 0,2 13-415 0 0,0-9 1801 0 0,-2-1 1 0 0,-7-35 0 0 0,6 61-135 0 0,1 17-1241 0 0,0 17-515 0 0,2 18-901 0 0,2-1-1 0 0,2 1 1 0 0,2 0-1 0 0,2-1 0 0 0,2 0 1 0 0,19 59-1 0 0,-14-65-7167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40.5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 11058 0 0,'-2'0'101'0'0,"0"1"-1"0"0,0-1 0 0 0,1 1 0 0 0,-1 0 0 0 0,0 0 0 0 0,1-1 0 0 0,-1 1 1 0 0,0 0-1 0 0,1 0 0 0 0,0 1 0 0 0,-1-1 0 0 0,1 0 0 0 0,0 0 1 0 0,-1 1-1 0 0,1-1 0 0 0,0 1 0 0 0,0-1 0 0 0,0 1 0 0 0,0-1 0 0 0,0 1 1 0 0,1 0-1 0 0,-1-1 0 0 0,0 3 0 0 0,-16 47 956 0 0,15-44-850 0 0,-3 11 104 0 0,1 0 0 0 0,0 1 0 0 0,2-1-1 0 0,-1 37 1 0 0,3-51-324 0 0,1 0 0 0 0,-1 1 0 0 0,1-1 1 0 0,0 0-1 0 0,0 0 0 0 0,0 0 0 0 0,0 0 0 0 0,1 0 0 0 0,-1 0 0 0 0,1 0 1 0 0,0 0-1 0 0,4 4 0 0 0,-4-6-30 0 0,0 0 1 0 0,0 0-1 0 0,0-1 0 0 0,0 1 1 0 0,0-1-1 0 0,0 1 0 0 0,0-1 1 0 0,1 0-1 0 0,-1 0 0 0 0,1 0 1 0 0,-1 0-1 0 0,1 0 0 0 0,-1-1 1 0 0,1 1-1 0 0,-1-1 0 0 0,1 1 1 0 0,0-1-1 0 0,-1 0 0 0 0,1 0 1 0 0,0 0-1 0 0,-1-1 0 0 0,3 0 1 0 0,1 1-8 0 0,0-1 1 0 0,0-1 0 0 0,-1 1 0 0 0,1-1 0 0 0,-1 0 0 0 0,1 0 0 0 0,-1 0 0 0 0,0-1 0 0 0,0 0 0 0 0,0 0 0 0 0,0 0 0 0 0,-1-1 0 0 0,1 0 0 0 0,-1 0 0 0 0,0 0-1 0 0,0 0 1 0 0,0 0 0 0 0,-1-1 0 0 0,1 0 0 0 0,-1 0 0 0 0,0 0 0 0 0,-1 0 0 0 0,1 0 0 0 0,-1 0 0 0 0,0-1 0 0 0,2-6 0 0 0,-3 5 159 0 0,0 0 0 0 0,0 0 0 0 0,0 1 1 0 0,0-1-1 0 0,-1 0 0 0 0,0 0 0 0 0,-1 0 0 0 0,0 0 1 0 0,0 0-1 0 0,0 1 0 0 0,-1-1 0 0 0,0 0 1 0 0,0 1-1 0 0,-1-1 0 0 0,1 1 0 0 0,-1 0 0 0 0,-1 0 1 0 0,1 0-1 0 0,-1 0 0 0 0,0 1 0 0 0,-8-9 0 0 0,9 11-108 0 0,-1 0 0 0 0,1 0 0 0 0,0 0-1 0 0,-1 0 1 0 0,0 1 0 0 0,0 0 0 0 0,0-1-1 0 0,0 1 1 0 0,0 1 0 0 0,0-1-1 0 0,0 0 1 0 0,-1 1 0 0 0,1 0 0 0 0,-1 0-1 0 0,1 1 1 0 0,0-1 0 0 0,-1 1-1 0 0,0 0 1 0 0,1 0 0 0 0,-1 0 0 0 0,1 1-1 0 0,0-1 1 0 0,-6 3 0 0 0,-12 4-1003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40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 7370 0 0,'-1'-1'189'0'0,"0"1"-1"0"0,-1 0 1 0 0,1 0 0 0 0,0 1 0 0 0,0-1 0 0 0,0 0 0 0 0,0 0 0 0 0,0 1 0 0 0,-1-1 0 0 0,1 0 0 0 0,0 1 0 0 0,0-1 0 0 0,0 1 0 0 0,0-1 0 0 0,0 1 0 0 0,0 0-1 0 0,0-1 1 0 0,0 1 0 0 0,0 0 0 0 0,1 0 0 0 0,-1 0 0 0 0,0 0 0 0 0,-1 1 0 0 0,-22 27 1839 0 0,23-28-1909 0 0,-7 10 278 0 0,1 1-1 0 0,0 0 1 0 0,0 0 0 0 0,1 1-1 0 0,1-1 1 0 0,0 1 0 0 0,1 1-1 0 0,1-1 1 0 0,0 0 0 0 0,0 1-1 0 0,2 0 1 0 0,-1 22 0 0 0,1-24-308 0 0,2 1-1 0 0,0 0 1 0 0,0-1 0 0 0,1 1 0 0 0,1-1 0 0 0,0 1-1 0 0,1-1 1 0 0,0 0 0 0 0,1 0 0 0 0,0-1 0 0 0,1 1-1 0 0,0-1 1 0 0,14 18 0 0 0,7 3-462 0 0,-10-13-1989 0 0,21 30 0 0 0,-29-33 803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41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7 609 8754 0 0,'0'0'30'0'0,"-1"0"-1"0"0,1 0 1 0 0,0 0 0 0 0,0 0-1 0 0,-1-1 1 0 0,1 1 0 0 0,0 0-1 0 0,0 0 1 0 0,-1 0 0 0 0,1 0 0 0 0,0 0-1 0 0,0 0 1 0 0,-1 0 0 0 0,1-1-1 0 0,0 1 1 0 0,0 0 0 0 0,0 0-1 0 0,-1 0 1 0 0,1-1 0 0 0,0 1 0 0 0,0 0-1 0 0,0 0 1 0 0,0 0 0 0 0,0-1-1 0 0,-1 1 1 0 0,1 0 0 0 0,0 0-1 0 0,0-1 1 0 0,0 1 0 0 0,0 0 0 0 0,0 0-1 0 0,0-1 1 0 0,0 1 0 0 0,0 0-1 0 0,0-1 1 0 0,0 1 0 0 0,0 0-1 0 0,0 0 1 0 0,0-1 0 0 0,0 1 0 0 0,0 0-1 0 0,0 0 1 0 0,0-1 0 0 0,0 1-1 0 0,1 0 1 0 0,-1 0 0 0 0,0-1-1 0 0,0 1 1 0 0,0 0 0 0 0,0 0-1 0 0,0 0 1 0 0,1-1 0 0 0,-1 1 0 0 0,18-19 1319 0 0,27-15 9 0 0,-38 29-1105 0 0,110-73-386 0 0,57-43-7806 0 0,-144 98 7790 0 0</inkml:trace>
  <inkml:trace contextRef="#ctx0" brushRef="#br0" timeOffset="1">651 7 10594 0 0,'0'0'59'0'0,"0"0"-1"0"0,0 0 1 0 0,0-1-1 0 0,0 1 1 0 0,0 0-1 0 0,0 0 1 0 0,0-1-1 0 0,0 1 1 0 0,0 0-1 0 0,0 0 1 0 0,0 0-1 0 0,0-1 1 0 0,0 1-1 0 0,0 0 1 0 0,0 0 0 0 0,0-1-1 0 0,0 1 1 0 0,-1 0-1 0 0,1 0 1 0 0,0 0-1 0 0,0-1 1 0 0,0 1-1 0 0,0 0 1 0 0,-1 0-1 0 0,1 0 1 0 0,0 0-1 0 0,0 0 1 0 0,0-1-1 0 0,-1 1 1 0 0,1 0-1 0 0,0 0 1 0 0,0 0-1 0 0,0 0 1 0 0,-1 0-1 0 0,1 0 1 0 0,0 0-1 0 0,0 0 1 0 0,-1 0-1 0 0,1 0 1 0 0,0 0-1 0 0,0 0 1 0 0,-1 0-1 0 0,1 0 1 0 0,0 0-1 0 0,0 0 1 0 0,-1 0 0 0 0,-16 8 2269 0 0,-13 16-215 0 0,21-15-1983 0 0,0 1 0 0 0,0 1 0 0 0,1 0 0 0 0,0 0 0 0 0,0 0 0 0 0,2 1 0 0 0,-1 0-1 0 0,2 0 1 0 0,-1 1 0 0 0,2 0 0 0 0,0 0 0 0 0,-4 19 0 0 0,7-24-154 0 0,-1 0-1 0 0,2 0 1 0 0,-1 0 0 0 0,1 0-1 0 0,1 0 1 0 0,-1 0 0 0 0,1 0-1 0 0,1 0 1 0 0,0 0 0 0 0,0-1 0 0 0,0 1-1 0 0,1 0 1 0 0,0-1 0 0 0,0 0-1 0 0,1 0 1 0 0,0 0 0 0 0,0 0 0 0 0,1 0-1 0 0,0-1 1 0 0,0 0 0 0 0,0 0-1 0 0,9 7 1 0 0,25 16-5322 0 0,-18-16-486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41.7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1 278 13363 0 0,'1'-5'240'0'0,"1"0"1"0"0,0 1-1 0 0,0-1 1 0 0,0 1-1 0 0,1 0 0 0 0,-1-1 1 0 0,1 1-1 0 0,0 0 1 0 0,0 1-1 0 0,7-7 1 0 0,44-36 1882 0 0,-34 29-1806 0 0,10-9-67 0 0,2 1 0 0 0,0 1 1 0 0,1 2-1 0 0,67-33 0 0 0,-96 53-621 0 0,0 0 0 0 0,0 1 0 0 0,0 0 0 0 0,0 0 0 0 0,0 0 0 0 0,0 0 0 0 0,0 1 0 0 0,0 0 0 0 0,0 0 1 0 0,0 0-1 0 0,0 0 0 0 0,0 0 0 0 0,7 2 0 0 0,6 5-1580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44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208 33 7370 0 0,'-1'-2'217'0'0,"0"1"1"0"0,1 0 0 0 0,-1 0-1 0 0,-1 0 1 0 0,1 0 0 0 0,0 0 0 0 0,0 0-1 0 0,0 0 1 0 0,0 0 0 0 0,-1 0 0 0 0,1 0-1 0 0,0 1 1 0 0,-1-1 0 0 0,1 1-1 0 0,0-1 1 0 0,-1 1 0 0 0,1-1 0 0 0,-1 1-1 0 0,1 0 1 0 0,-1-1 0 0 0,1 1-1 0 0,-1 0 1 0 0,1 0 0 0 0,-1 0 0 0 0,1 0-1 0 0,-1 1 1 0 0,1-1 0 0 0,-1 0 0 0 0,1 1-1 0 0,-1-1 1 0 0,1 1 0 0 0,-1-1-1 0 0,1 1 1 0 0,0 0 0 0 0,-3 1 0 0 0,-2 1 171 0 0,-1 1 0 0 0,1-1 0 0 0,1 1 0 0 0,-1 0 0 0 0,0 1 0 0 0,-7 7-1 0 0,-1 5-198 0 0,1 0-1 0 0,0 0 1 0 0,2 2-1 0 0,-13 24 1 0 0,18-32-267 0 0,1 0 1 0 0,1 1-1 0 0,0 0 1 0 0,0-1-1 0 0,1 1 1 0 0,1 1-1 0 0,0-1 1 0 0,-1 24-1 0 0,3-34 32 0 0,0-1 1 0 0,0 1-1 0 0,0 0 0 0 0,0 0 0 0 0,0-1 0 0 0,1 1 0 0 0,-1 0 1 0 0,1 0-1 0 0,-1-1 0 0 0,1 1 0 0 0,-1 0 0 0 0,1-1 0 0 0,0 1 1 0 0,0-1-1 0 0,0 1 0 0 0,0-1 0 0 0,0 0 0 0 0,0 1 0 0 0,0-1 1 0 0,3 2-1 0 0,-3-2-34 0 0,1-1-1 0 0,-1 1 1 0 0,0-1 0 0 0,1 1 0 0 0,-1-1 0 0 0,1 0-1 0 0,-1 0 1 0 0,1 0 0 0 0,0 0 0 0 0,-1 0-1 0 0,1 0 1 0 0,-1 0 0 0 0,1 0 0 0 0,-1-1 0 0 0,1 1-1 0 0,-1 0 1 0 0,1-1 0 0 0,1 0 0 0 0,4-3-188 0 0,0 1 0 0 0,0-1 0 0 0,-1 0 1 0 0,0-1-1 0 0,0 0 0 0 0,0 0 0 0 0,10-10 0 0 0,-5 1 256 0 0,0-1 0 0 0,0 0 0 0 0,-2 0 0 0 0,0-1 0 0 0,-1 0 0 0 0,7-19 0 0 0,-11 24 730 0 0,0-1 0 0 0,-1 0 0 0 0,-1 0 0 0 0,0 0 0 0 0,1-24 0 0 0,-2 46-441 0 0,0 0-1 0 0,0 0 1 0 0,1-1 0 0 0,1 1-1 0 0,0 0 1 0 0,0-1-1 0 0,1 1 1 0 0,0-1 0 0 0,0 0-1 0 0,1 0 1 0 0,9 12 0 0 0,-9-13-370 0 0,1-1 0 0 0,0 0 0 0 0,0-1 0 0 0,0 1 0 0 0,1-1 1 0 0,0 0-1 0 0,0-1 0 0 0,0 1 0 0 0,1-2 0 0 0,0 1 0 0 0,0-1 1 0 0,0 0-1 0 0,17 5 0 0 0,-22-8 32 0 0,0 0 0 0 0,0 0 0 0 0,-1-1 0 0 0,1 1 1 0 0,0-1-1 0 0,0 0 0 0 0,0 0 0 0 0,0 0 0 0 0,0 0 0 0 0,0 0 1 0 0,-1-1-1 0 0,1 1 0 0 0,0-1 0 0 0,0 0 0 0 0,0 0 0 0 0,-1 0 0 0 0,1 0 1 0 0,0 0-1 0 0,-1-1 0 0 0,1 1 0 0 0,-1-1 0 0 0,0 0 0 0 0,5-3 0 0 0,-3-1-11 0 0,0 1-1 0 0,0-1 1 0 0,-1 0 0 0 0,0 0-1 0 0,0 0 1 0 0,0 0-1 0 0,-1-1 1 0 0,0 1-1 0 0,2-9 1 0 0,0-4-52 0 0,14-41-363 0 0,-17 56 487 0 0,1 1 0 0 0,-1 0 0 0 0,1 0 0 0 0,-1-1 0 0 0,1 1 0 0 0,0 0 0 0 0,1 1 0 0 0,-1-1 0 0 0,0 0 0 0 0,1 1 0 0 0,-1-1 0 0 0,1 1 0 0 0,0 0 0 0 0,3-3 0 0 0,-5 5 38 0 0,0 0 0 0 0,0 0 0 0 0,-1 0 0 0 0,1 0 0 0 0,0 0 0 0 0,0 0 0 0 0,0 0-1 0 0,-1 0 1 0 0,1 0 0 0 0,0 0 0 0 0,0 0 0 0 0,0 1 0 0 0,-1-1 0 0 0,1 0 0 0 0,0 0 0 0 0,0 1-1 0 0,-1-1 1 0 0,1 1 0 0 0,0-1 0 0 0,-1 1 0 0 0,1-1 0 0 0,-1 1 0 0 0,1-1 0 0 0,0 1 0 0 0,-1-1-1 0 0,1 1 1 0 0,-1 0 0 0 0,1-1 0 0 0,-1 1 0 0 0,0 0 0 0 0,1-1 0 0 0,-1 1 0 0 0,0 0-1 0 0,1 0 1 0 0,-1-1 0 0 0,0 3 0 0 0,13 36 695 0 0,-10-28-650 0 0,0-3-218 0 0,0 0 0 0 0,0 0 0 0 0,1-1 0 0 0,0 0 1 0 0,8 11-1 0 0,-10-15 49 0 0,0-1 0 0 0,0 0 1 0 0,0 0-1 0 0,0 0 1 0 0,0 0-1 0 0,1 0 0 0 0,-1 0 1 0 0,1-1-1 0 0,-1 1 1 0 0,1-1-1 0 0,-1 1 0 0 0,1-1 1 0 0,0 0-1 0 0,0 0 1 0 0,-1 0-1 0 0,1-1 0 0 0,0 1 1 0 0,0-1-1 0 0,3 1 1 0 0,-5-2 115 0 0,1 1 1 0 0,-1 0-1 0 0,0-1 1 0 0,1 0-1 0 0,-1 1 1 0 0,0-1-1 0 0,0 0 0 0 0,0 1 1 0 0,1-1-1 0 0,-1 0 1 0 0,0 0-1 0 0,0 0 1 0 0,0 0-1 0 0,-1 0 1 0 0,1 0-1 0 0,0 0 1 0 0,0 0-1 0 0,0 0 1 0 0,-1-1-1 0 0,1 1 1 0 0,-1 0-1 0 0,1 0 1 0 0,-1-1-1 0 0,1-2 1 0 0,10-37 833 0 0,-10 35-869 0 0,1-6 32 0 0,0 1-1 0 0,1-1 1 0 0,0 1-1 0 0,1 0 1 0 0,0 0 0 0 0,1 0-1 0 0,0 1 1 0 0,1-1-1 0 0,12-17 1 0 0,-17 28-7 0 0,0-1 0 0 0,-1 1 0 0 0,1-1-1 0 0,0 0 1 0 0,0 1 0 0 0,0-1 0 0 0,0 1 0 0 0,0 0 0 0 0,0-1 0 0 0,0 1-1 0 0,0 0 1 0 0,0-1 0 0 0,-1 1 0 0 0,1 0 0 0 0,0 0 0 0 0,0 0-1 0 0,0 0 1 0 0,0 0 0 0 0,0 0 0 0 0,0 0 0 0 0,0 0 0 0 0,0 1 0 0 0,0-1-1 0 0,0 0 1 0 0,0 0 0 0 0,0 1 0 0 0,0-1 0 0 0,0 1 0 0 0,0-1-1 0 0,0 1 1 0 0,0-1 0 0 0,-1 1 0 0 0,1-1 0 0 0,0 1 0 0 0,0 0 0 0 0,-1 0-1 0 0,1-1 1 0 0,0 1 0 0 0,-1 0 0 0 0,1 0 0 0 0,0 1 0 0 0,5 6 232 0 0,0 0-1 0 0,-1 1 1 0 0,6 11 0 0 0,-3-5-413 0 0,-1-5 434 0 0,5 5-2536 0 0,-12-15 2191 0 0,1 0 1 0 0,0-1-1 0 0,0 1 0 0 0,-1-1 1 0 0,1 1-1 0 0,0-1 0 0 0,-1 1 1 0 0,1-1-1 0 0,0 1 1 0 0,-1-1-1 0 0,1 1 0 0 0,-1-1 1 0 0,1 0-1 0 0,-1 1 0 0 0,1-1 1 0 0,-1 0-1 0 0,1 0 0 0 0,-1 1 1 0 0,0-1-1 0 0,1 0 0 0 0,-1 0 1 0 0,0 0-1 0 0,0 1 1 0 0,1-3-1 0 0,8-20-443 0 0,-7 16 535 0 0,0 0 0 0 0,0 0 0 0 0,1 0 0 0 0,0 1 0 0 0,1-1 0 0 0,-1 1 0 0 0,1 0 0 0 0,0 0 0 0 0,8-8 0 0 0,-12 14 5 0 0,0 0 1 0 0,1 0 0 0 0,-1 0-1 0 0,1 0 1 0 0,-1-1-1 0 0,0 1 1 0 0,1 0 0 0 0,-1 0-1 0 0,0 0 1 0 0,1 0-1 0 0,-1 0 1 0 0,1 0-1 0 0,-1 0 1 0 0,0 0 0 0 0,1 0-1 0 0,-1 0 1 0 0,1 0-1 0 0,-1 0 1 0 0,0 1 0 0 0,1-1-1 0 0,-1 0 1 0 0,0 0-1 0 0,1 0 1 0 0,-1 0 0 0 0,0 1-1 0 0,1-1 1 0 0,-1 0-1 0 0,0 0 1 0 0,1 1-1 0 0,-1-1 1 0 0,0 0 0 0 0,1 0-1 0 0,-1 1 1 0 0,0-1-1 0 0,0 0 1 0 0,0 1 0 0 0,1-1-1 0 0,-1 0 1 0 0,0 1-1 0 0,0-1 1 0 0,0 1 0 0 0,0-1-1 0 0,0 1 1 0 0,10 22-103 0 0,-7-14-561 0 0,1-1-254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44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 8754 0 0,'1'0'99'0'0,"-1"-1"0"0"0,0 1 1 0 0,1 0-1 0 0,-1-1 0 0 0,1 1 1 0 0,-1-1-1 0 0,1 1 0 0 0,-1 0 1 0 0,1-1-1 0 0,0 1 0 0 0,-1 0 1 0 0,1 0-1 0 0,-1 0 0 0 0,1-1 0 0 0,0 1 1 0 0,-1 0-1 0 0,1 0 0 0 0,-1 0 1 0 0,1 0-1 0 0,0 0 0 0 0,-1 0 1 0 0,1 0-1 0 0,0 0 0 0 0,-1 0 1 0 0,1 0-1 0 0,-1 1 0 0 0,1-1 1 0 0,0 0-1 0 0,-1 0 0 0 0,2 1 0 0 0,14 17 1849 0 0,4 28 362 0 0,-6 11-927 0 0,-2 0-1 0 0,6 90 1 0 0,-9-57-2430 0 0,-5-53-4821 0 0,-5-21 123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44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0 130 5025 0 0,'0'-8'423'0'0,"1"1"0"0"0,-1-1 1 0 0,1 1-1 0 0,0 0 0 0 0,3-8 0 0 0,-3 7 244 0 0,1 1-623 0 0,0-1 0 0 0,0 1 0 0 0,1 0 0 0 0,4-10 0 0 0,9-3-1696 0 0,-15 20 1566 0 0,-1 0 1 0 0,1-1-1 0 0,0 1 1 0 0,-1-1-1 0 0,1 1 1 0 0,0 0-1 0 0,0 0 1 0 0,-1-1-1 0 0,1 1 1 0 0,0 0-1 0 0,0 0 1 0 0,-1 0-1 0 0,1 0 1 0 0,0 0-1 0 0,0 0 1 0 0,0 0-1 0 0,-1 0 1 0 0,1 0-1 0 0,0 0 1 0 0,0 1-1 0 0,-1-1 1 0 0,1 0-1 0 0,0 0 1 0 0,0 1-1 0 0,0 0 1 0 0,0-1 79 0 0,0 1 0 0 0,-1 0 1 0 0,1 0-1 0 0,0 0 0 0 0,-1-1 1 0 0,1 1-1 0 0,-1 0 0 0 0,1 0 1 0 0,-1 0-1 0 0,0 0 0 0 0,1 0 1 0 0,-1 0-1 0 0,0 0 0 0 0,0 0 1 0 0,0 0-1 0 0,1 2 0 0 0,-1-1 3 0 0,2 10-64 0 0</inkml:trace>
  <inkml:trace contextRef="#ctx0" brushRef="#br0" timeOffset="1">90 179 2761 0 0,'0'1'101'0'0,"0"-1"1"0"0,0 0 0 0 0,0 1 0 0 0,0-1-1 0 0,0 1 1 0 0,0-1 0 0 0,0 0 0 0 0,0 1 0 0 0,0-1-1 0 0,1 0 1 0 0,-1 1 0 0 0,0-1 0 0 0,0 1-1 0 0,0-1 1 0 0,0 0 0 0 0,0 1 0 0 0,1-1 0 0 0,-1 0-1 0 0,0 0 1 0 0,0 1 0 0 0,1-1 0 0 0,-1 0-1 0 0,0 1 1 0 0,0-1 0 0 0,1 0 0 0 0,-1 0 0 0 0,0 0-1 0 0,1 1 1 0 0,-1-1 0 0 0,0 0 0 0 0,1 0-1 0 0,0 0 1 0 0,13-2 1015 0 0,17-17-1591 0 0,-28 16 524 0 0,42-28-151 0 0,-39 24 47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45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 5985 0 0,'7'-4'484'0'0,"1"0"0"0"0,0 1 0 0 0,0 0 1 0 0,0 0-1 0 0,0 0 0 0 0,0 1 0 0 0,15-2 0 0 0,-18 4-227 0 0,-1-1 0 0 0,0 0-1 0 0,1 1 1 0 0,-1 0 0 0 0,1 0 0 0 0,-1 1 0 0 0,0-1 0 0 0,1 1 0 0 0,-1 0-1 0 0,0 0 1 0 0,0 0 0 0 0,1 0 0 0 0,-1 1 0 0 0,0 0 0 0 0,0 0 0 0 0,6 4-1 0 0,-8-3-186 0 0,0-1-1 0 0,0 1 0 0 0,-1 0 0 0 0,1 0 0 0 0,-1 0 0 0 0,1 0 0 0 0,-1 0 0 0 0,0 0 1 0 0,0 0-1 0 0,-1 0 0 0 0,1 0 0 0 0,-1 1 0 0 0,1-1 0 0 0,-1 0 0 0 0,0 0 0 0 0,0 1 1 0 0,0-1-1 0 0,-1 0 0 0 0,1 0 0 0 0,-1 0 0 0 0,-1 4 0 0 0,-1 8-144 0 0,-2 0 1 0 0,-11 27-1 0 0,4-17-1245 0 0,-26 40 0 0 0,30-53 538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45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9674 0 0,'4'18'9337'0'0,"-2"30"-7000"0"0,-1-4-1459 0 0,3 56-495 0 0,3 33-261 0 0,-4-115-2217 0 0,0 0-1 0 0,10 30 1 0 0,-6-29-4972 0 0</inkml:trace>
  <inkml:trace contextRef="#ctx0" brushRef="#br0" timeOffset="1">243 296 8466 0 0,'1'3'693'0'0,"0"1"0"0"0,0 0 0 0 0,0 0 0 0 0,1-1 1 0 0,0 1-1 0 0,-1-1 0 0 0,4 5 0 0 0,6 13 2185 0 0,6 42-439 0 0,-12-20-7224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45.9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1 218 8754 0 0,'0'-4'384'0'0,"0"1"88"0"0,1 1-376 0 0,0-1-96 0 0,1 2 0 0 0,-1 0 208 0 0,1-1 24 0 0,1 0 8 0 0,1-1 0 0 0,1 0-1104 0 0,2 1-216 0 0,1 3-40 0 0,-1 0-17 0 0,3 2 881 0 0</inkml:trace>
  <inkml:trace contextRef="#ctx0" brushRef="#br0" timeOffset="1">226 0 6913 0 0,'4'4'440'0'0,"-1"0"-1"0"0,0 0 0 0 0,0 0 0 0 0,0 0 0 0 0,0 0 1 0 0,-1 1-1 0 0,0-1 0 0 0,0 1 0 0 0,0 0 0 0 0,0 0 0 0 0,-1-1 1 0 0,2 7-1 0 0,2 6 477 0 0,61 133 6011 0 0,-3-13-4516 0 0,-52-107-2955 0 0,-1-1-1 0 0,11 55 0 0 0,-18-41-1900 0 0,-3-14-2749 0 0,-2-6-688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46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1 124 7370 0 0,'7'-6'811'0'0,"1"0"0"0"0,0 1 0 0 0,0 0 0 0 0,14-7 0 0 0,10-6 351 0 0,68-44-4552 0 0,-83 52 3283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46.7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 5985 0 0,'11'7'12642'0'0,"-9"5"-12208"0"0,10 45 370 0 0,-11-55-807 0 0,0 1 1 0 0,-1-1 0 0 0,1 0 0 0 0,0 0 0 0 0,0-1 0 0 0,0 1 0 0 0,0 0 0 0 0,0 0 0 0 0,0 0 0 0 0,1-1 0 0 0,-1 1-1 0 0,0-1 1 0 0,1 1 0 0 0,0-1 0 0 0,-1 1 0 0 0,1-1 0 0 0,0 0 0 0 0,-1 0 0 0 0,1 0 0 0 0,0 0 0 0 0,0 0 0 0 0,0 0-1 0 0,0 0 1 0 0,2 0 0 0 0,-1-1-20 0 0,-1-1-1 0 0,0 1 1 0 0,1 0-1 0 0,-1-1 0 0 0,0 0 1 0 0,1 1-1 0 0,-1-1 1 0 0,0 0-1 0 0,0 0 1 0 0,0 0-1 0 0,0-1 0 0 0,0 1 1 0 0,0 0-1 0 0,0-1 1 0 0,0 1-1 0 0,0-1 1 0 0,2-3-1 0 0,29-37 53 0 0,-22 27 33 0 0,7-9 8 0 0,-13 16-42 0 0,0 1 0 0 0,1-1 0 0 0,-1 1 0 0 0,2 0 0 0 0,-1 0 0 0 0,1 1 0 0 0,0 0 0 0 0,1 0 0 0 0,14-9 0 0 0,-21 15 10 0 0,0-1 0 0 0,-1 1 0 0 0,1 0 1 0 0,0-1-1 0 0,0 1 0 0 0,0 0 0 0 0,0 0 0 0 0,0 0 0 0 0,-1 0 0 0 0,1 0 0 0 0,0 0 0 0 0,0 0 0 0 0,0 0 0 0 0,0 0 0 0 0,0 0 1 0 0,0 0-1 0 0,-1 0 0 0 0,1 1 0 0 0,0-1 0 0 0,0 0 0 0 0,0 1 0 0 0,0-1 0 0 0,-1 1 0 0 0,1-1 0 0 0,1 2 0 0 0,0-1 38 0 0,-1 1-1 0 0,0 0 1 0 0,1-1-1 0 0,-1 1 0 0 0,0 0 1 0 0,0 0-1 0 0,0 0 1 0 0,0 0-1 0 0,0 0 0 0 0,0 3 1 0 0,1 4 102 0 0,0 0 1 0 0,-1 0-1 0 0,0 0 1 0 0,0 10-1 0 0,-4 54 94 0 0,-18 97-1 0 0,11-101-279 0 0,6-41-241 0 0,-1 0 1 0 0,-15 43 0 0 0,9-45 194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47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26 110 3681 0 0,'-1'0'205'0'0,"0"0"0"0"0,0 0-1 0 0,0 0 1 0 0,0 0 0 0 0,0 0 0 0 0,0 0 0 0 0,0 0 0 0 0,0 0 0 0 0,0-1-1 0 0,0 1 1 0 0,0 0 0 0 0,0 0 0 0 0,0-1 0 0 0,0 1 0 0 0,1-1 0 0 0,-1 1-1 0 0,0-1 1 0 0,0 1 0 0 0,0-1 0 0 0,1 0 0 0 0,-1 1 0 0 0,0-1 0 0 0,1 0 0 0 0,-1 1-1 0 0,0-1 1 0 0,0-1 0 0 0,1 0 19 0 0,-1 1 0 0 0,1-1 0 0 0,0 1 0 0 0,0-1 0 0 0,0 1 0 0 0,0-1 0 0 0,0 1 0 0 0,0-1-1 0 0,1 1 1 0 0,-1 0 0 0 0,0-1 0 0 0,1 1 0 0 0,-1-1 0 0 0,1 1 0 0 0,0-2 0 0 0,2-4 202 0 0,1 1-1 0 0,0 0 1 0 0,0 1 0 0 0,0-1 0 0 0,0 1 0 0 0,8-8-1 0 0,-7 10-479 0 0,-1-1 1 0 0,1 1-1 0 0,0 0 0 0 0,0 1 0 0 0,0-1 0 0 0,8-2 0 0 0,-1 2-853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48.3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0 8290 0 0,'5'11'980'0'0,"0"1"0"0"0,0-1 0 0 0,-1 1 0 0 0,-1 0 1 0 0,0 0-1 0 0,2 15 0 0 0,-3-13-384 0 0,1-3-313 0 0,-2-1 0 0 0,1 1 0 0 0,-2 0 0 0 0,1 0 0 0 0,-2 0 0 0 0,1 0-1 0 0,-3 11 1 0 0,2-16-375 0 0,-1 0-1 0 0,0 0 1 0 0,0 0-1 0 0,-1 0 0 0 0,0 0 1 0 0,0 0-1 0 0,0-1 1 0 0,0 1-1 0 0,-1-1 1 0 0,0 0-1 0 0,0 0 0 0 0,0 0 1 0 0,-8 5-1 0 0,-3 2-754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49.3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234 1 9674 0 0,'-3'0'345'0'0,"-1"1"0"0"0,1-1 0 0 0,0 1 0 0 0,-1 0 0 0 0,1 0 0 0 0,0 0 0 0 0,0 1 0 0 0,0-1 0 0 0,0 1 0 0 0,0 0 0 0 0,-3 2 0 0 0,-31 27 1557 0 0,32-27-1543 0 0,-11 12 249 0 0,0 1 0 0 0,0 1 0 0 0,2 0-1 0 0,0 1 1 0 0,-12 23 0 0 0,18-30-533 0 0,2 1-1 0 0,0 0 1 0 0,0 1 0 0 0,1 0-1 0 0,1-1 1 0 0,0 1-1 0 0,1 1 1 0 0,0-1 0 0 0,0 22-1 0 0,3-31-88 0 0,1 1 0 0 0,-1-1 0 0 0,1 0 0 0 0,0 1 0 0 0,1-1 0 0 0,-1 0-1 0 0,1 0 1 0 0,0 0 0 0 0,1 0 0 0 0,-1 0 0 0 0,1 0 0 0 0,0 0 0 0 0,0-1-1 0 0,5 6 1 0 0,-7-9-38 0 0,0 1 0 0 0,1-1 0 0 0,-1 0-1 0 0,1 0 1 0 0,-1 0 0 0 0,1 0 0 0 0,-1 0 0 0 0,1 0-1 0 0,0 0 1 0 0,-1 0 0 0 0,1-1 0 0 0,0 1-1 0 0,0-1 1 0 0,0 1 0 0 0,-1-1 0 0 0,1 0 0 0 0,4 0-1 0 0,-4 0-27 0 0,1-1-1 0 0,-1 1 0 0 0,0-1 0 0 0,0 0 0 0 0,1 0 0 0 0,-1 0 0 0 0,0 0 1 0 0,0 0-1 0 0,0 0 0 0 0,0-1 0 0 0,0 1 0 0 0,0-1 0 0 0,-1 0 1 0 0,1 1-1 0 0,0-1 0 0 0,-1 0 0 0 0,3-3 0 0 0,5-7-95 0 0,-1-1-1 0 0,-1 0 0 0 0,1 0 1 0 0,-2 0-1 0 0,0-1 0 0 0,5-17 1 0 0,15-86 334 0 0,-12 42 1480 0 0,-14 74-1518 0 0,0-1-1 0 0,0 1 0 0 0,1-1 1 0 0,-1 0-1 0 0,1 1 0 0 0,-1-1 0 0 0,1 1 1 0 0,0-1-1 0 0,0 1 0 0 0,-1 0 1 0 0,1-1-1 0 0,2-1 0 0 0,-3 3-87 0 0,0 0 0 0 0,1 0-1 0 0,-1 0 1 0 0,0 0 0 0 0,1 0-1 0 0,-1 0 1 0 0,0 0 0 0 0,1 0-1 0 0,-1 0 1 0 0,0 0 0 0 0,1 0-1 0 0,-1 0 1 0 0,0 0 0 0 0,1 0-1 0 0,-1 0 1 0 0,0 0 0 0 0,0 0-1 0 0,1 1 1 0 0,-1-1 0 0 0,0 0-1 0 0,1 0 1 0 0,-1 0 0 0 0,0 1-1 0 0,0-1 1 0 0,0 0 0 0 0,1 0-1 0 0,-1 1 1 0 0,0-1 0 0 0,0 0-1 0 0,0 0 1 0 0,1 1 0 0 0,-1-1-1 0 0,0 0 1 0 0,0 1 0 0 0,0-1-1 0 0,0 1 1 0 0,16 45 1228 0 0,-11-29-1143 0 0,-3-12-104 0 0,1 1-1 0 0,-1-1 1 0 0,1 0 0 0 0,0 0-1 0 0,0 0 1 0 0,1 0 0 0 0,-1-1 0 0 0,1 1-1 0 0,0-1 1 0 0,0 0 0 0 0,1 0 0 0 0,-1 0-1 0 0,1-1 1 0 0,7 5 0 0 0,-6-5-489 0 0,1 0 0 0 0,-1-1 1 0 0,1 1-1 0 0,0-1 1 0 0,0-1-1 0 0,0 1 0 0 0,8 0 1 0 0,3-1-6453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50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54 6905 0 0,'0'0'210'0'0,"-1"0"-1"0"0,0 0 1 0 0,0-1-1 0 0,1 1 1 0 0,-1 0-1 0 0,0-1 1 0 0,1 1-1 0 0,-1 0 0 0 0,0-1 1 0 0,1 1-1 0 0,-1 0 1 0 0,1-1-1 0 0,-1 1 1 0 0,1-1-1 0 0,-1 1 0 0 0,1-1 1 0 0,-1 0-1 0 0,1 1 1 0 0,-1-1-1 0 0,1 1 1 0 0,0-1-1 0 0,-1 0 0 0 0,1 1 1 0 0,0-1-1 0 0,-1 0 1 0 0,1 0-1 0 0,0 1 1 0 0,0-1-1 0 0,0 0 0 0 0,0 0 1 0 0,0 1-1 0 0,0-2 1 0 0,-7-33 9500 0 0,-9 38-9783 0 0,12-1 118 0 0,0 0 0 0 0,1 0 0 0 0,-1 0 0 0 0,1 0 0 0 0,0 1 0 0 0,-1-1 0 0 0,1 1 0 0 0,0 0 0 0 0,1 0 0 0 0,-1 0 0 0 0,-3 5 0 0 0,-22 37-34 0 0,18-24-24 0 0,1 0 0 0 0,0 0 0 0 0,2 0 0 0 0,0 1-1 0 0,2 0 1 0 0,-6 41 0 0 0,10-52 8 0 0,0-1-1 0 0,1 1 1 0 0,0-1-1 0 0,0 1 1 0 0,1-1 0 0 0,1 1-1 0 0,0-1 1 0 0,0 0-1 0 0,1 1 1 0 0,0-1 0 0 0,1 0-1 0 0,0-1 1 0 0,0 1-1 0 0,1-1 1 0 0,0 0-1 0 0,13 16 1 0 0,-14-21-19 0 0,1 1 0 0 0,1-1 0 0 0,-1 0-1 0 0,0 0 1 0 0,1 0 0 0 0,0-1 0 0 0,0 0 0 0 0,0 0 0 0 0,0-1 0 0 0,0 1-1 0 0,1-1 1 0 0,-1-1 0 0 0,1 1 0 0 0,-1-1 0 0 0,1 0 0 0 0,-1-1-1 0 0,1 1 1 0 0,0-1 0 0 0,8-2 0 0 0,2 0-123 0 0,1 0 0 0 0,0-2 0 0 0,-1 0 1 0 0,1-1-1 0 0,32-15 0 0 0,-10 0-689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50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51 8754 0 0,'-14'1'767'0'0,"-15"-1"-617"0"0,12-4 2704 0 0,54-7 1153 0 0,34 0-1653 0 0,77 0 1 0 0,-71 6-1721 0 0,850-5 952 0 0,-571 14-1809 0 0,-290-7-26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44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1 182 6913 0 0,'1'9'-123'0'0,"1"0"0"0"0,0 0 0 0 0,0-1-1 0 0,1 1 1 0 0,0-1 0 0 0,5 9 0 0 0,3 9 612 0 0,-3-1 1052 0 0,22 41 1 0 0,-27-60-1393 0 0,1 1 0 0 0,0-1 0 0 0,1 1-1 0 0,-1-1 1 0 0,1 0 0 0 0,0-1 0 0 0,1 1 0 0 0,-1-1 0 0 0,1 0 0 0 0,11 7 0 0 0,-17-12-172 0 0,1 0 0 0 0,-1 1 1 0 0,1-1-1 0 0,-1 1 0 0 0,1-1 0 0 0,-1 0 0 0 0,1 0 0 0 0,-1 1 1 0 0,1-1-1 0 0,-1 0 0 0 0,1 0 0 0 0,-1 0 0 0 0,1 1 0 0 0,-1-1 1 0 0,1 0-1 0 0,-1 0 0 0 0,1 0 0 0 0,-1 0 0 0 0,1 0 0 0 0,-1 0 1 0 0,1 0-1 0 0,0 0 0 0 0,-1 0 0 0 0,1 0 0 0 0,-1-1 0 0 0,1 1 0 0 0,-1 0 1 0 0,1 0-1 0 0,-1 0 0 0 0,1-1 0 0 0,0 1 0 0 0,-2-18-1352 0 0,-19-27-1050 0 0,18 40 2298 0 0,-6-12-123 0 0,1-2 1 0 0,1 1 0 0 0,-8-37-1 0 0,12 46 391 0 0,1-1 0 0 0,0 1 0 0 0,0-1 0 0 0,1 1 0 0 0,0-1 0 0 0,1 1-1 0 0,0 0 1 0 0,0-1 0 0 0,1 1 0 0 0,3-10 0 0 0,-4 17-93 0 0,-1 0 0 0 0,1 0 0 0 0,0 0 0 0 0,0 0 0 0 0,-1 0 0 0 0,2 0 0 0 0,-1 0 0 0 0,0 0 0 0 0,0 0 0 0 0,1 1 0 0 0,-1-1 0 0 0,0 1 0 0 0,1-1 0 0 0,0 1 0 0 0,-1-1 0 0 0,1 1 0 0 0,0 0 0 0 0,0 0 0 0 0,0-1 0 0 0,4 0 0 0 0,-4 2 54 0 0,0 0 1 0 0,-1 0 0 0 0,1 0-1 0 0,0 0 1 0 0,0 0-1 0 0,0 1 1 0 0,0-1-1 0 0,0 1 1 0 0,0 0 0 0 0,0-1-1 0 0,0 1 1 0 0,-1 0-1 0 0,1 0 1 0 0,0 0-1 0 0,-1 0 1 0 0,1 0 0 0 0,0 0-1 0 0,1 2 1 0 0,7 8 474 0 0,0 0 0 0 0,0 1 0 0 0,-1 0 0 0 0,12 19 0 0 0,-20-28-571 0 0,11 16-131 0 0,-1 1-388 0 0,2-1 1 0 0,14 18-1 0 0,-24-34 439 0 0,0 1 0 0 0,-1-1 0 0 0,1 0 0 0 0,1 0 0 0 0,-1 0 0 0 0,0-1-1 0 0,1 1 1 0 0,-1-1 0 0 0,1 0 0 0 0,0 0 0 0 0,0 0 0 0 0,-1 0 0 0 0,1 0 0 0 0,1-1-1 0 0,-1 0 1 0 0,0 0 0 0 0,6 1 0 0 0,-8-3-6 0 0,1 1 0 0 0,0-1 0 0 0,-1 0-1 0 0,1 0 1 0 0,-1 0 0 0 0,1 0 0 0 0,-1 0 0 0 0,0-1 0 0 0,1 1-1 0 0,-1-1 1 0 0,0 1 0 0 0,0-1 0 0 0,0 0 0 0 0,0 0-1 0 0,0 0 1 0 0,-1 0 0 0 0,1 0 0 0 0,-1 0 0 0 0,1 0 0 0 0,-1-1-1 0 0,0 1 1 0 0,0-1 0 0 0,0 1 0 0 0,0-1 0 0 0,0 1-1 0 0,1-5 1 0 0,1-5 20 0 0,1-1-1 0 0,-2 0 0 0 0,1 0 0 0 0,-1-13 1 0 0,-4-42-36 0 0,0 55 193 0 0,1 0 0 0 0,1 0 1 0 0,0-1-1 0 0,1 1 0 0 0,0 0 1 0 0,5-22-1 0 0,-5 33-15 0 0,-1 0 1 0 0,1 0-1 0 0,0 0 0 0 0,0 0 0 0 0,-1 0 1 0 0,1 0-1 0 0,1 1 0 0 0,-1-1 0 0 0,0 0 1 0 0,0 1-1 0 0,1-1 0 0 0,-1 0 0 0 0,0 1 1 0 0,1 0-1 0 0,0-1 0 0 0,2-1 0 0 0,-2 3 7 0 0,-1-1 1 0 0,1 1-1 0 0,-1 0 0 0 0,1-1 0 0 0,-1 1 0 0 0,1 0 0 0 0,-1 0 1 0 0,1 0-1 0 0,0 0 0 0 0,-1 0 0 0 0,1 0 0 0 0,-1 1 0 0 0,1-1 1 0 0,-1 0-1 0 0,1 1 0 0 0,-1-1 0 0 0,3 2 0 0 0,5 3 126 0 0,1 1-1 0 0,-1 1 0 0 0,0 0 1 0 0,0 0-1 0 0,9 10 1 0 0,12 9-2347 0 0,-20-19-1652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59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1194 253 1376 0 0,'-7'-12'497'0'0,"0"-1"-1"0"0,-7-20 1 0 0,9 20-109 0 0,-1 1-1 0 0,1 0 1 0 0,-13-18 0 0 0,2 8 635 0 0,6 7-389 0 0,-1 1 0 0 0,0 0 0 0 0,-16-15 1 0 0,23 25-550 0 0,0 1 0 0 0,-1-1 0 0 0,1 1 0 0 0,0 1 0 0 0,-1-1 0 0 0,0 1 0 0 0,0-1 0 0 0,1 1 0 0 0,-1 1 0 0 0,0-1 1 0 0,-1 1-1 0 0,1-1 0 0 0,0 2 0 0 0,0-1 0 0 0,-7 0 0 0 0,-10 2 53 0 0,0 1-1 0 0,1 1 1 0 0,-1 1-1 0 0,1 1 1 0 0,0 1-1 0 0,0 1 1 0 0,-34 16-1 0 0,7 1-80 0 0,-88 59 0 0 0,111-64-18 0 0,1 1 0 0 0,1 1 1 0 0,0 0-1 0 0,-28 37 1 0 0,-69 109 287 0 0,21-28-193 0 0,57-85 311 0 0,-40 68-1 0 0,69-98-284 0 0,0 1-1 0 0,1 0 1 0 0,2 1 0 0 0,1 0 0 0 0,-11 49-1 0 0,12-11 123 0 0,2-1-1 0 0,2 1 0 0 0,4 1 0 0 0,2-1 1 0 0,4 0-1 0 0,2-1 0 0 0,20 80 0 0 0,-23-122-202 0 0,1-1-1 0 0,0 0 0 0 0,2-1 1 0 0,0 1-1 0 0,1-2 0 0 0,1 1 1 0 0,1-1-1 0 0,1-1 0 0 0,0 0 1 0 0,1 0-1 0 0,1-1 0 0 0,0-1 1 0 0,1-1-1 0 0,1 0 0 0 0,0-1 1 0 0,1 0-1 0 0,0-1 0 0 0,30 14 1 0 0,-8-6-21 0 0,0-1 1 0 0,1-3 0 0 0,1-1 0 0 0,1-2 0 0 0,0-2 0 0 0,0-1 0 0 0,1-3 0 0 0,1-1 0 0 0,-1-3-1 0 0,0-1 1 0 0,1-2 0 0 0,82-11 0 0 0,-86 5 56 0 0,-2-2-1 0 0,1-2 1 0 0,-1-1-1 0 0,45-21 1 0 0,-59 21-34 0 0,-2 0-1 0 0,0-2 1 0 0,0-1 0 0 0,-1-1 0 0 0,-1-1-1 0 0,0 0 1 0 0,28-32 0 0 0,-7 1 124 0 0,-2-1 0 0 0,38-63 0 0 0,-60 83-139 0 0,-1-2 0 0 0,-1 0 0 0 0,-2-1 0 0 0,-2 0 0 0 0,14-57 0 0 0,-13 29 32 0 0,-4 0 1 0 0,-1 0-1 0 0,-4-1 1 0 0,-2 0-1 0 0,-2 0 1 0 0,-4 0-1 0 0,-1 1 0 0 0,-4 0 1 0 0,-2 0-1 0 0,-25-73 1 0 0,36 128-98 0 0,-22-66 204 0 0,-54-113 0 0 0,66 162-186 0 0,-1 0 0 0 0,0 2 0 0 0,-2-1 0 0 0,0 2 0 0 0,-2 0 0 0 0,0 0 0 0 0,0 2 0 0 0,-2 0 0 0 0,-28-20 0 0 0,27 23-214 0 0,0 1 0 0 0,0 1 0 0 0,-23-9-1 0 0,36 17-57 0 0,-1 1-1 0 0,1 0 0 0 0,-1 0 0 0 0,0 0 0 0 0,1 1 0 0 0,-1 0 0 0 0,0 1 0 0 0,0-1 1 0 0,0 1-1 0 0,0 1 0 0 0,0-1 0 0 0,1 1 0 0 0,-1 0 0 0 0,-9 3 0 0 0,-7 5-5918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01.7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2212 9674 0 0,'-17'-10'520'0'0,"17"10"-535"0"0,-1 0-1 0 0,1 0 1 0 0,0 0 0 0 0,0 0-1 0 0,-1 0 1 0 0,1 0 0 0 0,0 0 0 0 0,0 0-1 0 0,-1 0 1 0 0,1 0 0 0 0,0 0-1 0 0,0 0 1 0 0,-1 0 0 0 0,1 0 0 0 0,0 0-1 0 0,0 1 1 0 0,0-1 0 0 0,-1 0-1 0 0,1 0 1 0 0,0 0 0 0 0,0 0 0 0 0,0 0-1 0 0,-1 1 1 0 0,1-1 0 0 0,0 0-1 0 0,0 0 1 0 0,0 0 0 0 0,0 1 0 0 0,0-1-1 0 0,-1 0 1 0 0,1 0 0 0 0,0 0 0 0 0,0 1-1 0 0,0-1 1 0 0,0 1 0 0 0,2 31-2271 0 0,2-7 1516 0 0,-5 11 1020 0 0,1 12 1621 0 0,8 73-1 0 0,-5-104-1635 0 0,0 0 0 0 0,1-1 0 0 0,1 0 0 0 0,0 0 0 0 0,2 0 0 0 0,-1 0 0 0 0,2-1-1 0 0,10 16 1 0 0,6 2-184 0 0,2-2-1 0 0,0 0 0 0 0,3-2 0 0 0,0-1 1 0 0,1-1-1 0 0,2-1 0 0 0,1-2 0 0 0,0-2 1 0 0,53 26-1 0 0,16 2 257 0 0,2-6 0 0 0,122 35-1 0 0,-119-48-307 0 0,2-4 0 0 0,0-6-1 0 0,2-4 1 0 0,169 4 0 0 0,-217-20 60 0 0,64 4 605 0 0,226-21 1 0 0,-267 2-512 0 0,-2-4-1 0 0,0-3 1 0 0,-2-4-1 0 0,80-36 1 0 0,-46 8 281 0 0,-3-4-1 0 0,115-78 1 0 0,-174 97-391 0 0,-2-2 0 0 0,82-81 0 0 0,80-112-6 0 0,-186 201 29 0 0,31-39 222 0 0,93-148-1 0 0,21-97-261 0 0,35-105-1433 0 0,42-167 342 0 0,-211 478 179 0 0,-13 35 313 0 0,3 1 1 0 0,54-101 0 0 0,-36 78 1330 0 0,-38 74-672 0 0,2 0 0 0 0,0 0 0 0 0,2 2 0 0 0,29-41 0 0 0,-35 53 17 0 0,1 1-1 0 0,0 0 1 0 0,12-8-1 0 0,-17 13-58 0 0,1 1-1 0 0,-1 0 1 0 0,1 0-1 0 0,0 0 1 0 0,-1 0-1 0 0,1 1 1 0 0,0-1 0 0 0,0 1-1 0 0,0 0 1 0 0,0 0-1 0 0,1 1 1 0 0,5-1 0 0 0,-10 1-139 0 0,1 0 0 0 0,-1 0 1 0 0,0 0-1 0 0,1 0 0 0 0,-1 0 1 0 0,0 0-1 0 0,1 1 1 0 0,-1-1-1 0 0,0 0 0 0 0,1 0 1 0 0,-1 0-1 0 0,0 1 0 0 0,1-1 1 0 0,-1 0-1 0 0,0 0 0 0 0,0 0 1 0 0,1 1-1 0 0,-1-1 0 0 0,0 0 1 0 0,0 1-1 0 0,1-1 1 0 0,-1 0-1 0 0,0 1 0 0 0,0-1 1 0 0,0 0-1 0 0,0 1 0 0 0,1 0 1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9:02.4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74 184 6913 0 0,'-6'-2'130'0'0,"0"0"-1"0"0,0 0 1 0 0,0 1-1 0 0,0 0 0 0 0,-1 0 1 0 0,1 0-1 0 0,0 1 0 0 0,-1 0 1 0 0,-11 1-1 0 0,98-30 2878 0 0,76-51-2128 0 0,-89 43-57 0 0,-55 31-258 0 0,0 1-1 0 0,23-8 1 0 0,-32 12-538 0 0,1 0 0 0 0,-1 0-1 0 0,1 1 1 0 0,-1-1 0 0 0,1 1 0 0 0,-1-1 0 0 0,1 1 0 0 0,-1 0-1 0 0,1 1 1 0 0,-1-1 0 0 0,1 0 0 0 0,-1 1 0 0 0,0 0 0 0 0,1 0-1 0 0,4 2 1 0 0,-7-2 11 0 0,0 0 0 0 0,0 0 0 0 0,0 0 0 0 0,0 0 0 0 0,-1 0 0 0 0,1 1 0 0 0,0-1 0 0 0,-1 0 0 0 0,1 0 0 0 0,-1 1-1 0 0,1-1 1 0 0,-1 0 0 0 0,1 1 0 0 0,-1-1 0 0 0,0 1 0 0 0,0-1 0 0 0,0 0 0 0 0,0 1 0 0 0,0-1 0 0 0,0 3 0 0 0,-5 35 557 0 0,3-25-430 0 0,0 9-11 0 0,0 0 1 0 0,2 0-1 0 0,1 0 0 0 0,1 0 1 0 0,0 0-1 0 0,2 0 0 0 0,1 0 1 0 0,11 32-1 0 0,2 2-1090 0 0,-15-50-112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42.0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9674 0 0,'12'23'4437'0'0,"-1"10"-2137"0"0,10 62 0 0 0,2 105-410 0 0,-14-95-1385 0 0,-3-49-613 0 0,11 83-241 0 0,2-50-3102 0 0,-13-64-2881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42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80 7834 0 0,'2'-5'173'0'0,"0"0"0"0"0,1 0 0 0 0,-1 0 0 0 0,1 1 1 0 0,0-1-1 0 0,1 1 0 0 0,-1 0 0 0 0,1 0 0 0 0,0 0 0 0 0,0 0 0 0 0,0 1 1 0 0,0-1-1 0 0,1 1 0 0 0,-1 0 0 0 0,1 1 0 0 0,0-1 0 0 0,0 1 1 0 0,0 0-1 0 0,0 0 0 0 0,0 0 0 0 0,0 1 0 0 0,1 0 0 0 0,-1 0 1 0 0,0 0-1 0 0,1 0 0 0 0,-1 1 0 0 0,1 0 0 0 0,-1 0 0 0 0,1 1 1 0 0,-1 0-1 0 0,0 0 0 0 0,1 0 0 0 0,-1 0 0 0 0,0 1 0 0 0,0 0 1 0 0,0 0-1 0 0,0 0 0 0 0,7 4 0 0 0,0 4 50 0 0,1 0 0 0 0,-2 1-1 0 0,1 0 1 0 0,-1 0 0 0 0,-1 2 0 0 0,0-1-1 0 0,-1 1 1 0 0,0 0 0 0 0,-1 1 0 0 0,-1 0 0 0 0,0 0-1 0 0,-1 1 1 0 0,0 0 0 0 0,-1 0 0 0 0,-1 0-1 0 0,0 1 1 0 0,-1-1 0 0 0,1 32 0 0 0,-3-33-235 0 0,-1 0 1 0 0,-1 0-1 0 0,0 0 0 0 0,-1 0 1 0 0,-1 0-1 0 0,0 0 1 0 0,-1-1-1 0 0,0 0 0 0 0,-11 22 1 0 0,10-25-311 0 0,-1 0 0 0 0,0 0 0 0 0,-1 0 0 0 0,0-1 0 0 0,-1 0 0 0 0,0-1 0 0 0,0 0 0 0 0,0 0 0 0 0,-1 0 0 0 0,-1-1 0 0 0,1-1 0 0 0,-17 9 0 0 0,8-6-5906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8:42.7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84 5529 0 0,'-2'-36'3287'0'0,"2"33"-2968"0"0,1 0 0 0 0,-1 0 0 0 0,0-1-1 0 0,0 1 1 0 0,0 0 0 0 0,-1-1 0 0 0,1 1 0 0 0,-1 0 0 0 0,0 0 0 0 0,0 0 0 0 0,0-1 0 0 0,-2-2-1 0 0,3 6-237 0 0,-1 0-1 0 0,1-1 0 0 0,-1 1 0 0 0,1 0 0 0 0,-1 0 0 0 0,1-1 0 0 0,-1 1 0 0 0,1 0 0 0 0,-1 0 0 0 0,1 0 1 0 0,-1 0-1 0 0,1 0 0 0 0,-1 0 0 0 0,0 0 0 0 0,1 0 0 0 0,-1 0 0 0 0,1 0 0 0 0,-1 0 0 0 0,1 0 0 0 0,-1 0 0 0 0,1 1 1 0 0,-1-1-1 0 0,1 0 0 0 0,-1 0 0 0 0,1 1 0 0 0,-1-1 0 0 0,1 0 0 0 0,-1 0 0 0 0,1 1 0 0 0,-1-1 0 0 0,1 1 1 0 0,0-1-1 0 0,-1 0 0 0 0,1 1 0 0 0,-1-1 0 0 0,1 1 0 0 0,0-1 0 0 0,-1 1 0 0 0,-15 18 1401 0 0,16-18-1379 0 0,-15 19 598 0 0,1 1 0 0 0,1 1 0 0 0,1 0 0 0 0,-15 41 1 0 0,23-53-638 0 0,1 0 0 0 0,0 0 0 0 0,0 1 0 0 0,1-1 0 0 0,0 0 1 0 0,1 1-1 0 0,0 0 0 0 0,1-1 0 0 0,0 1 0 0 0,1-1 0 0 0,0 1 0 0 0,1 0 1 0 0,4 17-1 0 0,-4-24-39 0 0,-1 0 1 0 0,1-1-1 0 0,0 1 1 0 0,0 0-1 0 0,1-1 1 0 0,-1 0-1 0 0,1 0 0 0 0,0 1 1 0 0,-1-1-1 0 0,1-1 1 0 0,0 1-1 0 0,1 0 1 0 0,-1-1-1 0 0,0 0 1 0 0,7 3-1 0 0,-4-2-1 0 0,1 0 0 0 0,-1-1-1 0 0,1 0 1 0 0,0 0 0 0 0,0-1-1 0 0,0 0 1 0 0,-1 0 0 0 0,13-1 0 0 0,-6 0-86 0 0,0-1 1 0 0,0-1 0 0 0,-1 0 0 0 0,1-1-1 0 0,-1 0 1 0 0,1-1 0 0 0,-1 0 0 0 0,0-1-1 0 0,18-10 1 0 0,-22 9-466 0 0,0 0 1 0 0,0 0-1 0 0,-1-1 0 0 0,0 0 1 0 0,-1 0-1 0 0,0-1 0 0 0,0 0 1 0 0,6-10-1 0 0,-1 1-5859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0:30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1591 278 4609 0 0,'0'-13'234'0'0,"0"1"0"0"0,-1-1 0 0 0,0 0 0 0 0,-1 1 0 0 0,-1-1 0 0 0,-7-21 1 0 0,8 28-130 0 0,-1 1 0 0 0,0 0 0 0 0,0 0 0 0 0,0 0 0 0 0,-1 0 0 0 0,1 0 0 0 0,-1 1 0 0 0,0-1 0 0 0,-1 1 0 0 0,1 0 0 0 0,-1 0 0 0 0,0 1 0 0 0,0-1 1 0 0,0 1-1 0 0,0 0 0 0 0,-9-3 0 0 0,-18-7 590 0 0,0 2 1 0 0,-1 1-1 0 0,-46-7 1 0 0,38 11-992 0 0,-1 2 1 0 0,1 2-1 0 0,0 1 1 0 0,-69 8-1 0 0,12 11-1020 0 0,-115 35 0 0 0,145-35 1362 0 0,33-8-167 0 0,1 2 0 0 0,0 1-1 0 0,1 1 1 0 0,0 2 0 0 0,2 2 0 0 0,-48 33-1 0 0,45-25-19 0 0,1 3 0 0 0,1 0 0 0 0,2 2 0 0 0,1 1 0 0 0,-29 43 0 0 0,33-41 176 0 0,3 2 1 0 0,1 0-1 0 0,1 1 1 0 0,-23 63-1 0 0,34-71 111 0 0,0 1 0 0 0,2 0 1 0 0,1 0-1 0 0,2 1 0 0 0,0-1 0 0 0,3 61 0 0 0,2-70 5 0 0,1 0-1 0 0,0-1 0 0 0,2 1 0 0 0,10 31 1 0 0,-9-40-7 0 0,0 1 0 0 0,1-1 0 0 0,0 0 0 0 0,1 0 0 0 0,0 0 0 0 0,1-1 1 0 0,1 0-1 0 0,9 9 0 0 0,36 32 300 0 0,2-3 0 0 0,64 42 0 0 0,-87-67-208 0 0,33 28-609 0 0,-45-33 396 0 0,1-2 1 0 0,1 0-1 0 0,1-1 0 0 0,0-1 0 0 0,1-2 0 0 0,48 20 0 0 0,-34-21 156 0 0,1-2-1 0 0,0-1 1 0 0,46 4-1 0 0,-59-12-203 0 0,-1 0 0 0 0,1-2 0 0 0,0 0 0 0 0,-1-2 0 0 0,49-12 1 0 0,230-76 539 0 0,-264 75-488 0 0,-1-2 0 0 0,0-1 1 0 0,-1-2-1 0 0,-2-2 0 0 0,43-32 0 0 0,-42 24 459 0 0,-1-2-1 0 0,55-62 1 0 0,-76 75-441 0 0,-1 0-1 0 0,-1-1 1 0 0,0-1 0 0 0,-2 0 0 0 0,-1-1 0 0 0,0 0 0 0 0,7-26-1 0 0,53-234 662 0 0,-63 232-572 0 0,-1-1 0 0 0,-3 0 0 0 0,-4-83 0 0 0,-3 114-34 0 0,0 0-1 0 0,-2 0 1 0 0,0 1-1 0 0,-1-1 1 0 0,-1 1 0 0 0,-1 0-1 0 0,-1 1 1 0 0,0 0-1 0 0,-2 1 1 0 0,0-1 0 0 0,-1 2-1 0 0,-1 0 1 0 0,-21-22-1 0 0,13 17-72 0 0,-1 1-1 0 0,-1 1 1 0 0,-1 1-1 0 0,-1 1 1 0 0,0 1-1 0 0,-1 1 0 0 0,-1 2 1 0 0,-53-21-1 0 0,68 31-230 0 0,-2 0-1 0 0,1 0 0 0 0,-14-1 0 0 0,-4 3-576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8:43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 8 4825 0 0,'-6'-8'7244'0'0,"0"9"-7031"0"0,0 0 0 0 0,0 1-1 0 0,1-1 1 0 0,-1 1 0 0 0,0 0 0 0 0,1 1-1 0 0,-1-1 1 0 0,1 1 0 0 0,0 0 0 0 0,0 0-1 0 0,0 1 1 0 0,1-1 0 0 0,-1 1 0 0 0,1 0-1 0 0,0 1 1 0 0,0-1 0 0 0,0 1 0 0 0,0-1-1 0 0,1 1 1 0 0,0 0 0 0 0,0 1 0 0 0,-4 8-1 0 0,1 0-89 0 0,0 1 0 0 0,1 0-1 0 0,1 1 1 0 0,-6 30 0 0 0,10-41-147 0 0,-1-1 1 0 0,1 1 0 0 0,-1 0-1 0 0,1-1 1 0 0,0 1-1 0 0,1 0 1 0 0,-1 0-1 0 0,1-1 1 0 0,0 1 0 0 0,1-1-1 0 0,-1 1 1 0 0,1-1-1 0 0,-1 1 1 0 0,1-1-1 0 0,0 0 1 0 0,1 0-1 0 0,-1 0 1 0 0,1 0 0 0 0,0 0-1 0 0,6 6 1 0 0,-7-9 20 0 0,-1 0 1 0 0,1 0 0 0 0,0 0 0 0 0,0 0-1 0 0,-1-1 1 0 0,1 1 0 0 0,0-1-1 0 0,0 1 1 0 0,0-1 0 0 0,0 0 0 0 0,0 0-1 0 0,0 1 1 0 0,0-1 0 0 0,0-1-1 0 0,-1 1 1 0 0,1 0 0 0 0,0 0 0 0 0,0-1-1 0 0,0 1 1 0 0,0-1 0 0 0,0 1-1 0 0,-1-1 1 0 0,1 0 0 0 0,0 0 0 0 0,0 0-1 0 0,-1 0 1 0 0,1 0 0 0 0,-1 0-1 0 0,3-3 1 0 0,4-2 1 0 0,-2 0-1 0 0,1 0 1 0 0,0-1-1 0 0,9-12 1 0 0,-14 14 12 0 0,1 1 0 0 0,-1 0 1 0 0,0-1-1 0 0,0 1 0 0 0,-1-1 1 0 0,1 0-1 0 0,-1 1 0 0 0,0-1 0 0 0,0 0 1 0 0,-1 0-1 0 0,0 0 0 0 0,1 1 1 0 0,-1-1-1 0 0,-1 0 0 0 0,1 0 1 0 0,-1 0-1 0 0,0 0 0 0 0,0 1 1 0 0,0-1-1 0 0,-1 0 0 0 0,0 1 1 0 0,-3-9-1 0 0,3 11-113 0 0,1-1 0 0 0,-1 1 1 0 0,1-1-1 0 0,-1 1 0 0 0,0-1 0 0 0,0 1 1 0 0,0 0-1 0 0,0 0 0 0 0,0 0 0 0 0,0 0 0 0 0,-1 0 1 0 0,1 1-1 0 0,-1-1 0 0 0,1 1 0 0 0,-1-1 1 0 0,0 1-1 0 0,1 0 0 0 0,-1 0 0 0 0,0 0 0 0 0,0 1 1 0 0,0-1-1 0 0,0 1 0 0 0,1-1 0 0 0,-1 1 1 0 0,0 0-1 0 0,0 0 0 0 0,0 0 0 0 0,0 0 1 0 0,0 1-1 0 0,0-1 0 0 0,0 1 0 0 0,0 0 0 0 0,0 0 1 0 0,1 0-1 0 0,-1 0 0 0 0,0 0 0 0 0,1 1 1 0 0,-3 1-1 0 0,-2 0-615 0 0,1 1-1 0 0,0 0 1 0 0,1 1 0 0 0,-10 8 0 0 0,14-12 697 0 0,0 0-1 0 0,0 0 1 0 0,0-1 0 0 0,0 1-1 0 0,0 0 1 0 0,1 0 0 0 0,-1 0 0 0 0,0 0-1 0 0,1 0 1 0 0,-1 0 0 0 0,1 0-1 0 0,-1 0 1 0 0,1 1 0 0 0,-1-1-1 0 0,1 0 1 0 0,0 0 0 0 0,-1 0 0 0 0,1 0-1 0 0,0 1 1 0 0,0-1 0 0 0,0 0-1 0 0,0 0 1 0 0,0 0 0 0 0,0 1 0 0 0,1-1-1 0 0,-1 0 1 0 0,0 0 0 0 0,0 0-1 0 0,1 0 1 0 0,-1 1 0 0 0,1-1-1 0 0,-1 0 1 0 0,1 0 0 0 0,0 0 0 0 0,-1 0-1 0 0,3 2 1 0 0,3 1 4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8:43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12 1840 0 0,'21'-5'670'0'0,"-19"4"-290"0"0,0 0 0 0 0,0 0 0 0 0,0 0 0 0 0,1 1 0 0 0,-1-1 0 0 0,0 1 0 0 0,1-1 1 0 0,-1 1-1 0 0,0 0 0 0 0,1 0 0 0 0,-1 0 0 0 0,1 0 0 0 0,-1 0 0 0 0,0 0 0 0 0,1 1 0 0 0,1 0 0 0 0,-3 0-135 0 0,-1 0 0 0 0,0 0 0 0 0,0 0 0 0 0,0 0 0 0 0,-1 0-1 0 0,1 0 1 0 0,0 0 0 0 0,0 0 0 0 0,0 0 0 0 0,-1 0 0 0 0,1 0 0 0 0,0 0-1 0 0,-1 0 1 0 0,1 0 0 0 0,-1 0 0 0 0,1 0 0 0 0,-1-1 0 0 0,0 1 0 0 0,1 0 0 0 0,-1 0-1 0 0,-1 0 1 0 0,-13 17 194 0 0,15-17-425 0 0,-2 1 50 0 0,-36 52 1026 0 0,36-49-1008 0 0,-1-1 0 0 0,1 1 1 0 0,0 0-1 0 0,0 0 0 0 0,0-1 0 0 0,1 1 1 0 0,0 1-1 0 0,0-1 0 0 0,-1 9 1 0 0,2-13-75 0 0,0 1 0 0 0,0-1 0 0 0,1 1 0 0 0,-1-1 0 0 0,0 1 0 0 0,1-1 0 0 0,-1 1 0 0 0,1-1 0 0 0,-1 0 0 0 0,1 1 0 0 0,0-1 0 0 0,0 0 0 0 0,-1 1 0 0 0,1-1 0 0 0,0 0 0 0 0,0 0 0 0 0,0 0 0 0 0,0 0 0 0 0,0 0 0 0 0,1 0 1 0 0,-1 0-1 0 0,2 1 0 0 0,37 14 22 0 0,-36-15-1 0 0,-1 0 0 0 0,1 0 0 0 0,0 0 1 0 0,-1 0-1 0 0,1 1 0 0 0,0 0 0 0 0,-1-1 0 0 0,0 1 1 0 0,1 1-1 0 0,-1-1 0 0 0,0 0 0 0 0,0 1 0 0 0,3 3 1 0 0,-4-2-17 0 0,-1 0 1 0 0,0 0 0 0 0,1 0-1 0 0,-2 0 1 0 0,1 1 0 0 0,0-1-1 0 0,-1 0 1 0 0,0 0 0 0 0,0 1-1 0 0,0-1 1 0 0,0 0 0 0 0,-1 1 0 0 0,1-1-1 0 0,-1 0 1 0 0,-1 0 0 0 0,-2 7-1 0 0,-3 9 117 0 0,-19 36 0 0 0,25-54-110 0 0,-8 13 19 0 0,1 0 0 0 0,-2 0 0 0 0,0-1 0 0 0,-1-1 0 0 0,-19 19 0 0 0,-13 3-3002 0 0,29-27-2622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8:46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33 150 456 0 0,'3'-5'342'0'0,"0"-1"1"0"0,0 1-1 0 0,0 0 0 0 0,-1-1 0 0 0,0 0 1 0 0,0 0-1 0 0,0 1 0 0 0,-1-1 0 0 0,2-11 0 0 0,-3 12 358 0 0,1-1-1 0 0,-1 0 0 0 0,0 1 0 0 0,0-1 0 0 0,-1 0 0 0 0,0 1 1 0 0,0-1-1 0 0,0 0 0 0 0,-1 1 0 0 0,-3-10 0 0 0,5 15-634 0 0,0 0 0 0 0,0 0 0 0 0,0 0 0 0 0,0-1 0 0 0,0 1 0 0 0,-1 0 0 0 0,1 0 0 0 0,0 0 0 0 0,0-1 0 0 0,0 1-1 0 0,0 0 1 0 0,0 0 0 0 0,0 0 0 0 0,-1 0 0 0 0,1-1 0 0 0,0 1 0 0 0,0 0 0 0 0,0 0 0 0 0,-1 0 0 0 0,1 0 0 0 0,0 0 0 0 0,0 0 0 0 0,0 0 0 0 0,-1 0 0 0 0,1-1 0 0 0,0 1 0 0 0,0 0-1 0 0,0 0 1 0 0,-1 0 0 0 0,1 0 0 0 0,0 0 0 0 0,0 0 0 0 0,0 0 0 0 0,-1 0 0 0 0,1 0 0 0 0,0 0 0 0 0,0 0 0 0 0,-1 1 0 0 0,1-1 0 0 0,-8 8 897 0 0,-2 17-645 0 0,9-23-137 0 0,-4 11-91 0 0,1 1 1 0 0,1 0-1 0 0,0 0 0 0 0,1 1 1 0 0,-1 23-1 0 0,3-31-126 0 0,0 1 1 0 0,0-1-1 0 0,0 0 0 0 0,1 1 0 0 0,1-1 1 0 0,-1 0-1 0 0,1 0 0 0 0,0 0 1 0 0,1 0-1 0 0,-1 0 0 0 0,1 0 0 0 0,8 11 1 0 0,-10-16-14 0 0,1 0 0 0 0,-1 0 1 0 0,1-1-1 0 0,0 1 1 0 0,0-1-1 0 0,0 1 0 0 0,-1-1 1 0 0,1 1-1 0 0,0-1 0 0 0,1 0 1 0 0,-1 0-1 0 0,0 0 0 0 0,0 0 1 0 0,0 0-1 0 0,1-1 1 0 0,-1 1-1 0 0,0-1 0 0 0,1 0 1 0 0,-1 1-1 0 0,4-1 0 0 0,-1-1 27 0 0,0 1-1 0 0,0-1 0 0 0,-1 0 0 0 0,1-1 0 0 0,0 1 0 0 0,-1-1 0 0 0,1 0 1 0 0,-1 0-1 0 0,7-5 0 0 0,1-1 48 0 0,-1 0 0 0 0,0-1 0 0 0,-1 0-1 0 0,0-1 1 0 0,0 0 0 0 0,10-15 0 0 0,-18 23-25 0 0,0-1-1 0 0,0 0 1 0 0,-1 0-1 0 0,1 0 1 0 0,-1-1-1 0 0,0 1 1 0 0,0 0-1 0 0,0 0 0 0 0,0-1 1 0 0,0 1-1 0 0,-1-1 1 0 0,1 1-1 0 0,-1 0 1 0 0,0-1-1 0 0,0 1 1 0 0,-1-1-1 0 0,1 1 1 0 0,0 0-1 0 0,-1-1 1 0 0,0 1-1 0 0,-2-5 1 0 0,-2-4 127 0 0,-1 1 0 0 0,0-1 0 0 0,-1 1 0 0 0,-11-14 1 0 0,5 7 130 0 0,-1 3-913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44.8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11 5985 0 0,'0'0'18'0'0,"0"0"0"0"0,0 0-1 0 0,0-1 1 0 0,0 1-1 0 0,-1 0 1 0 0,1 0 0 0 0,0-1-1 0 0,0 1 1 0 0,0 0 0 0 0,0-1-1 0 0,0 1 1 0 0,0 0 0 0 0,0 0-1 0 0,0-1 1 0 0,0 1 0 0 0,0 0-1 0 0,0-1 1 0 0,0 1-1 0 0,0 0 1 0 0,0 0 0 0 0,0-1-1 0 0,0 1 1 0 0,0 0 0 0 0,1-1-1 0 0,-1 1 1 0 0,0 0 0 0 0,0 0-1 0 0,0-1 1 0 0,0 1-1 0 0,1 0 1 0 0,-1 0 0 0 0,0-1-1 0 0,0 1 1 0 0,0 0 0 0 0,1 0-1 0 0,-1 0 1 0 0,0 0 0 0 0,0-1-1 0 0,1 1 1 0 0,-1 0 0 0 0,0 0-1 0 0,0 0 1 0 0,1 0-1 0 0,-1 0 1 0 0,0 0 0 0 0,1 0-1 0 0,-1 0 1 0 0,0-1 0 0 0,0 1-1 0 0,1 0 1 0 0,-1 0 0 0 0,5 2 2042 0 0,-2 1-1154 0 0,22 20 1447 0 0,35 43 0 0 0,-1-1-5862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8:46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5 1376 0 0,'-1'-1'232'0'0,"-1"1"0"0"0,1-1-1 0 0,0 0 1 0 0,-1 1-1 0 0,1 0 1 0 0,0-1 0 0 0,-1 1-1 0 0,1 0 1 0 0,0-1 0 0 0,-1 1-1 0 0,1 0 1 0 0,-1 0-1 0 0,1 0 1 0 0,0 0 0 0 0,-1 1-1 0 0,1-1 1 0 0,0 0 0 0 0,-1 0-1 0 0,1 1 1 0 0,0-1-1 0 0,-1 1 1 0 0,1-1 0 0 0,0 1-1 0 0,0 0 1 0 0,-1 0 0 0 0,1-1-1 0 0,0 1 1 0 0,-1 2 0 0 0,-33 25 2247 0 0,28-20-2255 0 0,0 0 1 0 0,1 0 0 0 0,0 0-1 0 0,0 1 1 0 0,1 0-1 0 0,0 0 1 0 0,-7 17-1 0 0,11-23-200 0 0,1-1 0 0 0,-1 1 0 0 0,0-1 0 0 0,1 1 0 0 0,0 0-1 0 0,-1-1 1 0 0,1 1 0 0 0,0-1 0 0 0,0 1 0 0 0,1 0-1 0 0,-1-1 1 0 0,0 1 0 0 0,1 0 0 0 0,0-1 0 0 0,0 1-1 0 0,-1-1 1 0 0,1 0 0 0 0,1 1 0 0 0,-1-1 0 0 0,0 1-1 0 0,1-1 1 0 0,-1 0 0 0 0,1 0 0 0 0,-1 0 0 0 0,1 0 0 0 0,0 0-1 0 0,0 0 1 0 0,0-1 0 0 0,0 1 0 0 0,0-1 0 0 0,0 1-1 0 0,1-1 1 0 0,-1 0 0 0 0,5 2 0 0 0,54 22 551 0 0,15 5 26 0 0,-68-26-574 0 0,-1 0 0 0 0,0 0 0 0 0,0 1 0 0 0,0 0 0 0 0,-1 0 0 0 0,1 0 0 0 0,5 8 0 0 0,-10-11-26 0 0,0 0-1 0 0,0 1 1 0 0,0-1 0 0 0,-1 1-1 0 0,1-1 1 0 0,-1 1-1 0 0,0-1 1 0 0,0 1 0 0 0,0 0-1 0 0,0 0 1 0 0,0 0 0 0 0,-1 0-1 0 0,1-1 1 0 0,-1 1-1 0 0,0 0 1 0 0,0 0 0 0 0,0 3-1 0 0,-1-1 38 0 0,0 0-1 0 0,0 0 0 0 0,0-1 1 0 0,-1 1-1 0 0,0-1 0 0 0,0 1 1 0 0,0-1-1 0 0,0 1 1 0 0,-5 4-1 0 0,-5 7-164 0 0,-1-1 1 0 0,0-1-1 0 0,-1 0 1 0 0,-16 11-1 0 0,23-19-170 0 0,-10 8-166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9:40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345 274 3225 0 0,'-4'-2'351'0'0,"0"0"1"0"0,0 0 0 0 0,-1 0-1 0 0,1 1 1 0 0,0-1-1 0 0,-1 1 1 0 0,1 0 0 0 0,-1 1-1 0 0,1-1 1 0 0,-1 1 0 0 0,0 0-1 0 0,1 0 1 0 0,-1 0 0 0 0,1 0-1 0 0,-1 1 1 0 0,0 0-1 0 0,1 0 1 0 0,-1 0 0 0 0,1 1-1 0 0,0-1 1 0 0,0 1 0 0 0,-1 0-1 0 0,-4 4 1 0 0,1-1-89 0 0,1 1 1 0 0,0 1-1 0 0,1-1 1 0 0,0 1-1 0 0,0 0 1 0 0,0 1-1 0 0,1 0 0 0 0,0-1 1 0 0,0 2-1 0 0,-6 14 1 0 0,3-1-83 0 0,0 1 0 0 0,1 0 1 0 0,1 1-1 0 0,2-1 0 0 0,0 1 1 0 0,1 0-1 0 0,2 0 0 0 0,0 0 1 0 0,2 0-1 0 0,0 0 0 0 0,2 0 0 0 0,0 0 1 0 0,2-1-1 0 0,1 1 0 0 0,0-1 1 0 0,2-1-1 0 0,1 1 0 0 0,0-1 1 0 0,16 25-1 0 0,-22-42-187 0 0,0-1-1 0 0,0 0 1 0 0,0 0-1 0 0,0 0 1 0 0,1 0 0 0 0,-1 0-1 0 0,1-1 1 0 0,0 0-1 0 0,0 0 1 0 0,0 0 0 0 0,0 0-1 0 0,1 0 1 0 0,-1-1-1 0 0,1 0 1 0 0,8 3 0 0 0,-10-5-31 0 0,0 1 0 0 0,0-1 0 0 0,-1 0 0 0 0,1 0 0 0 0,0 0 1 0 0,0 0-1 0 0,-1 0 0 0 0,1-1 0 0 0,0 1 0 0 0,-1-1 0 0 0,1 0 1 0 0,0 0-1 0 0,-1 0 0 0 0,1 0 0 0 0,-1 0 0 0 0,1-1 0 0 0,-1 1 1 0 0,0-1-1 0 0,0 1 0 0 0,1-1 0 0 0,-1 0 0 0 0,0 0 0 0 0,-1 0 1 0 0,1 0-1 0 0,0 0 0 0 0,-1 0 0 0 0,1-1 0 0 0,-1 1 0 0 0,1-1 0 0 0,0-2 1 0 0,2-4-162 0 0,-1 0 0 0 0,1 0 1 0 0,-2-1-1 0 0,1 1 1 0 0,-2-1-1 0 0,1 0 1 0 0,-1 0-1 0 0,-1 0 0 0 0,1 1 1 0 0,-2-1-1 0 0,1 0 1 0 0,-5-17-1 0 0,-1-4-538 0 0,-1 0 1 0 0,-20-48-1 0 0,-11-5 7 0 0,-3 0 1 0 0,-71-105-1 0 0,25 45 1773 0 0,63 98-184 0 0,22 42-681 0 0,1 1 0 0 0,0-1 1 0 0,-1 0-1 0 0,1 0 1 0 0,0 0-1 0 0,1 0 0 0 0,-1-1 1 0 0,1 1-1 0 0,6-7 3501 0 0,18 32-2305 0 0,286 338 1875 0 0,-306-355-3281 0 0,81 96-653 0 0,-70-86-450 0 0,-1 0 0 0 0,22 14 0 0 0,-23-20-1064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9:40.6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61 2761 0 0,'-13'-20'600'0'0,"9"15"159"0"0,1 0 1 0 0,-1-1-1 0 0,0 1 0 0 0,0 1 0 0 0,-1-1 1 0 0,0 1-1 0 0,-10-2 3061 0 0,15 6-3747 0 0,-1 0-1 0 0,1 0 1 0 0,0 0 0 0 0,0 0 0 0 0,0 1 0 0 0,-1 14 1332 0 0,2 13-360 0 0,5 12-713 0 0,2 0 0 0 0,1 0-1 0 0,2-1 1 0 0,2-1 0 0 0,2 0-1 0 0,1 0 1 0 0,2-2 0 0 0,1 0-1 0 0,29 39 1 0 0,-45-71-300 0 0,0 0 1 0 0,1 0-1 0 0,-1 0 0 0 0,1 0 0 0 0,0-1 1 0 0,0 0-1 0 0,0 0 0 0 0,0 0 0 0 0,1 0 1 0 0,-1-1-1 0 0,1 0 0 0 0,0 0 0 0 0,0 0 1 0 0,0 0-1 0 0,0-1 0 0 0,0 0 0 0 0,0 0 1 0 0,0 0-1 0 0,0 0 0 0 0,0-1 0 0 0,0 0 1 0 0,0 0-1 0 0,1 0 0 0 0,-1-1 0 0 0,0 0 1 0 0,0 0-1 0 0,0 0 0 0 0,0-1 0 0 0,0 1 1 0 0,-1-1-1 0 0,1 0 0 0 0,0-1 0 0 0,-1 1 1 0 0,1-1-1 0 0,-1 0 0 0 0,0 0 0 0 0,5-4 1 0 0,-5 3-293 0 0,0 0 0 0 0,0 0 0 0 0,0-1 0 0 0,0 1 1 0 0,-1-1-1 0 0,0 0 0 0 0,0 0 0 0 0,0 0 0 0 0,-1 0 1 0 0,1 0-1 0 0,-1-1 0 0 0,0 1 0 0 0,-1-1 0 0 0,1 1 1 0 0,0-9-1 0 0,-1-2-5563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9:41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127 100 1376 0 0,'-22'-32'3609'0'0,"17"25"-3164"0"0,0 0 0 0 0,0 1 1 0 0,-1 0-1 0 0,0 0 0 0 0,0 0 0 0 0,0 1 0 0 0,-1 0 1 0 0,1 0-1 0 0,-1 1 0 0 0,-13-7 0 0 0,19 11-367 0 0,0 0-1 0 0,0 0 1 0 0,0 1 0 0 0,0-1-1 0 0,0 0 1 0 0,0 0 0 0 0,0 1-1 0 0,0-1 1 0 0,0 0 0 0 0,0 1-1 0 0,1-1 1 0 0,-1 1-1 0 0,0-1 1 0 0,0 1 0 0 0,0 0-1 0 0,1-1 1 0 0,-1 1 0 0 0,0 0-1 0 0,1-1 1 0 0,-1 1 0 0 0,0 0-1 0 0,1 0 1 0 0,-1 0 0 0 0,1-1-1 0 0,0 1 1 0 0,-1 0-1 0 0,1 0 1 0 0,0 0 0 0 0,-1 0-1 0 0,1 0 1 0 0,0 0 0 0 0,0 0-1 0 0,0 0 1 0 0,0 0 0 0 0,0 2-1 0 0,-4 36 686 0 0,4-19-655 0 0,2-1 0 0 0,0 0 0 0 0,7 31 0 0 0,-7-43-105 0 0,0 0 0 0 0,0 0 0 0 0,1 0 0 0 0,-1 0 0 0 0,1 0 0 0 0,1 0 0 0 0,-1-1 0 0 0,1 0 0 0 0,1 0 0 0 0,-1 0 0 0 0,1 0 0 0 0,8 7 0 0 0,-12-11-46 0 0,0-1 0 0 0,0 0-1 0 0,0 0 1 0 0,1 0 0 0 0,-1 0 0 0 0,0 0 0 0 0,0 0-1 0 0,1-1 1 0 0,-1 1 0 0 0,1 0 0 0 0,-1-1 0 0 0,0 1 0 0 0,1-1-1 0 0,-1 1 1 0 0,1-1 0 0 0,0 0 0 0 0,-1 0 0 0 0,1 1-1 0 0,-1-1 1 0 0,1 0 0 0 0,-1-1 0 0 0,1 1 0 0 0,-1 0 0 0 0,1 0-1 0 0,-1-1 1 0 0,1 1 0 0 0,-1 0 0 0 0,1-1 0 0 0,-1 0-1 0 0,1 1 1 0 0,-1-1 0 0 0,0 0 0 0 0,1 0 0 0 0,1-1 0 0 0,-1-1-60 0 0,-1 1 0 0 0,1 0 1 0 0,-1-1-1 0 0,0 1 1 0 0,0-1-1 0 0,0 0 0 0 0,0 1 1 0 0,0-1-1 0 0,-1 0 1 0 0,1 1-1 0 0,-1-1 0 0 0,0 0 1 0 0,1 0-1 0 0,-1 0 1 0 0,-1 1-1 0 0,1-1 0 0 0,0 0 1 0 0,-2-5-1 0 0,-1-4 167 0 0,-2 0 0 0 0,1 0 0 0 0,-1 0 0 0 0,-1 1 0 0 0,0 0 0 0 0,-8-12 0 0 0,5 10 246 0 0,1 0 0 0 0,1-1 0 0 0,-8-19 1 0 0,15 33-275 0 0,0-1 0 0 0,0 1-1 0 0,0 0 1 0 0,0 0 0 0 0,0 0 0 0 0,0 0 0 0 0,0 0 0 0 0,0 0 0 0 0,0-1 0 0 0,0 1 0 0 0,0 0 0 0 0,0 0 0 0 0,0 0 0 0 0,0 0 0 0 0,0 0 0 0 0,0 0 0 0 0,0-1 0 0 0,0 1 0 0 0,0 0 0 0 0,0 0 0 0 0,0 0 0 0 0,0 0 0 0 0,0 0 0 0 0,0-1 0 0 0,0 1 0 0 0,0 0 0 0 0,0 0 0 0 0,0 0-1 0 0,0 0 1 0 0,0 0 0 0 0,0 0 0 0 0,0-1 0 0 0,0 1 0 0 0,1 0 0 0 0,-1 0 0 0 0,0 0 0 0 0,0 0 0 0 0,0 0 0 0 0,0 0 0 0 0,0 0 0 0 0,0 0 0 0 0,1 0 0 0 0,-1 0 0 0 0,0 0 0 0 0,0 0 0 0 0,0 0 0 0 0,0-1 0 0 0,0 1 0 0 0,1 0 0 0 0,8 3 850 0 0,11 8-146 0 0,38 39 206 0 0,-34-29-603 0 0,28 21 0 0 0,-43-36-772 0 0,0 0 1 0 0,1-1-1 0 0,0 0 0 0 0,-1-1 1 0 0,1 0-1 0 0,1 0 0 0 0,12 2 1 0 0,-5-3-4656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9:41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2 1376 0 0,'0'0'108'0'0,"-1"0"-1"0"0,1-1 0 0 0,-1 1 1 0 0,0 0-1 0 0,1 0 0 0 0,-1 0 0 0 0,1-1 1 0 0,-1 1-1 0 0,0 0 0 0 0,1 0 1 0 0,-1 0-1 0 0,0 0 0 0 0,1 0 1 0 0,-1 0-1 0 0,1 0 0 0 0,-1 0 1 0 0,0 0-1 0 0,1 1 0 0 0,-1-1 0 0 0,1 0 1 0 0,-1 0-1 0 0,0 0 0 0 0,1 1 1 0 0,-1-1-1 0 0,1 0 0 0 0,-1 1 1 0 0,1-1-1 0 0,-1 1 0 0 0,1-1 1 0 0,-1 0-1 0 0,0 1 0 0 0,-9 23 1626 0 0,4 28-108 0 0,6-25-944 0 0,0 0-1 0 0,2 0 0 0 0,1 0 1 0 0,1 0-1 0 0,1-1 0 0 0,10 29 1 0 0,-14-51-459 0 0,1 1 0 0 0,0 0 0 0 0,1-1 0 0 0,-1 1-1 0 0,1-1 1 0 0,-1 0 0 0 0,1 0 0 0 0,1 0 0 0 0,-1 0 0 0 0,0 0 0 0 0,1-1 0 0 0,0 1 0 0 0,0-1 0 0 0,0 0 0 0 0,0 0 0 0 0,1-1 0 0 0,-1 1 0 0 0,1-1 0 0 0,-1 0 0 0 0,10 3 0 0 0,-8-4-97 0 0,-1 0 1 0 0,1-1 0 0 0,0 1-1 0 0,0-1 1 0 0,0 0 0 0 0,0-1 0 0 0,0 1-1 0 0,0-1 1 0 0,0 0 0 0 0,0-1 0 0 0,0 0-1 0 0,-1 0 1 0 0,1 0 0 0 0,-1 0 0 0 0,1-1-1 0 0,-1 0 1 0 0,7-5 0 0 0,-4 3-186 0 0,-1-2-1 0 0,1 1 1 0 0,-1-1 0 0 0,-1 0-1 0 0,1 0 1 0 0,-1-1-1 0 0,-1 0 1 0 0,1 0 0 0 0,-1-1-1 0 0,-1 1 1 0 0,6-16 0 0 0,1-2-811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9:43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245 309 1840 0 0,'-14'7'2579'0'0,"0"1"-1"0"0,-23 18 1 0 0,30-20-2102 0 0,-1 1 0 0 0,1 0 1 0 0,0 0-1 0 0,1 1 0 0 0,-7 9 1 0 0,8-10-372 0 0,2 0 1 0 0,-1 0 0 0 0,1 0-1 0 0,0 0 1 0 0,0 1 0 0 0,1-1 0 0 0,0 1-1 0 0,0 0 1 0 0,1 0 0 0 0,0-1-1 0 0,0 1 1 0 0,1 0 0 0 0,0 0 0 0 0,0 0-1 0 0,1 0 1 0 0,3 14 0 0 0,0-7 36 0 0,0 0 0 0 0,1 0 0 0 0,0 0 0 0 0,1-1 0 0 0,12 20 0 0 0,-15-28-118 0 0,0-1 1 0 0,1 1-1 0 0,0-1 0 0 0,0 0 0 0 0,0 0 0 0 0,0-1 1 0 0,1 1-1 0 0,0-1 0 0 0,0 0 0 0 0,0-1 0 0 0,1 1 1 0 0,-1-1-1 0 0,1 0 0 0 0,0 0 0 0 0,11 4 0 0 0,-15-7-45 0 0,1 0 0 0 0,-1 1 0 0 0,1-1-1 0 0,-1 0 1 0 0,1 0 0 0 0,-1 0 0 0 0,1-1 0 0 0,-1 1-1 0 0,0-1 1 0 0,1 1 0 0 0,-1-1 0 0 0,1 0 0 0 0,-1 0-1 0 0,0 0 1 0 0,0 0 0 0 0,0 0 0 0 0,1 0 0 0 0,-1-1-1 0 0,0 1 1 0 0,0-1 0 0 0,-1 1 0 0 0,1-1 0 0 0,0 0-1 0 0,-1 0 1 0 0,1 0 0 0 0,-1 0 0 0 0,1 0 0 0 0,-1 0-1 0 0,0 0 1 0 0,0 0 0 0 0,0 0 0 0 0,1-4-1 0 0,3-5-240 0 0,-1-1 0 0 0,-1 1 0 0 0,0-1 0 0 0,0 1 0 0 0,0-16 0 0 0,0-1-357 0 0,-2-1 1 0 0,-1 1 0 0 0,-1-1 0 0 0,-1 1-1 0 0,-2 0 1 0 0,-1 0 0 0 0,-1 0 0 0 0,-19-52 0 0 0,15 54 585 0 0,-2 2 1 0 0,-1-1 0 0 0,0 2-1 0 0,-2 0 1 0 0,-28-34 0 0 0,25 35 290 0 0,-31-33 784 0 0,45 50-814 0 0,-1 1 0 0 0,1 0 0 0 0,-1 0 0 0 0,0 1 0 0 0,-1-1 0 0 0,1 1 0 0 0,-1 0 0 0 0,1 1-1 0 0,-7-3 1 0 0,11 4-128 0 0,-1 1-1 0 0,0-1 1 0 0,1 1-1 0 0,-1 0 0 0 0,1 0 1 0 0,-1-1-1 0 0,0 1 1 0 0,1 0-1 0 0,-1 0 0 0 0,0 0 1 0 0,1 1-1 0 0,-1-1 0 0 0,1 0 1 0 0,-1 0-1 0 0,0 1 1 0 0,1-1-1 0 0,-1 1 0 0 0,1 0 1 0 0,-1-1-1 0 0,1 1 1 0 0,0 0-1 0 0,-1 0 0 0 0,1 0 1 0 0,0 0-1 0 0,-1 0 1 0 0,1 0-1 0 0,0 0 0 0 0,0 1 1 0 0,0-1-1 0 0,0 0 1 0 0,0 1-1 0 0,0-1 0 0 0,0 0 1 0 0,1 1-1 0 0,-1-1 1 0 0,1 1-1 0 0,-1-1 0 0 0,1 1 1 0 0,-1 0-1 0 0,1-1 0 0 0,0 1 1 0 0,-1-1-1 0 0,1 1 1 0 0,0 1-1 0 0,0 6 155 0 0,-1-1 1 0 0,1 0-1 0 0,0 0 0 0 0,1 1 1 0 0,0-1-1 0 0,0 0 0 0 0,4 11 0 0 0,3 1 7 0 0,0 0-1 0 0,2-1 0 0 0,0 0 1 0 0,1 0-1 0 0,21 26 0 0 0,-1-7 188 0 0,47 45 0 0 0,-32-41-794 0 0,3-2-1 0 0,1-3 0 0 0,91 52 0 0 0,-119-76-919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9:43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0 6913 0 0,'-2'5'266'0'0,"1"-1"-1"0"0,0 1 0 0 0,0-1 1 0 0,1 0-1 0 0,-1 1 0 0 0,1-1 1 0 0,0 1-1 0 0,0 0 0 0 0,1-1 0 0 0,-1 0 1 0 0,1 1-1 0 0,0-1 0 0 0,2 6 1 0 0,21 60 1095 0 0,-22-65-1253 0 0,7 17 298 0 0,1-1 0 0 0,1 0 0 0 0,0-1 0 0 0,25 32 0 0 0,-31-45-282 0 0,1 0 0 0 0,0-1 0 0 0,-1 0 0 0 0,2 0 0 0 0,-1 0-1 0 0,1-1 1 0 0,0 0 0 0 0,0 0 0 0 0,0-1 0 0 0,1 0 0 0 0,0 0 0 0 0,-1-1 0 0 0,1 0 0 0 0,0 0 0 0 0,1-1 0 0 0,10 2 0 0 0,-17-4-123 0 0,1 0 0 0 0,0 0 1 0 0,0 0-1 0 0,-1 0 0 0 0,1 0 0 0 0,0-1 0 0 0,0 0 0 0 0,-1 1 1 0 0,1-1-1 0 0,-1 0 0 0 0,1 0 0 0 0,-1 0 0 0 0,1-1 0 0 0,-1 1 1 0 0,1-1-1 0 0,-1 1 0 0 0,0-1 0 0 0,0 0 0 0 0,0 0 0 0 0,0 0 0 0 0,0 0 1 0 0,0 0-1 0 0,2-4 0 0 0,2-4-592 0 0,-1 0 0 0 0,0-1 1 0 0,0 1-1 0 0,4-15 0 0 0,-7 20 239 0 0,7-22-4458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9:44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64 3681 0 0,'0'-1'206'0'0,"-1"1"0"0"0,1-1 1 0 0,-1 0-1 0 0,1 1 0 0 0,-1-1 1 0 0,0 1-1 0 0,1-1 0 0 0,-1 1 1 0 0,1-1-1 0 0,-1 1 0 0 0,0 0 1 0 0,0-1-1 0 0,1 1 0 0 0,-1 0 1 0 0,0-1-1 0 0,0 1 0 0 0,1 0 1 0 0,-1 0-1 0 0,0 0 0 0 0,0 0 1 0 0,0 0-1 0 0,0 0 0 0 0,1 0 1 0 0,-1 0-1 0 0,0 0 0 0 0,0 0 1 0 0,0 0-1 0 0,0 1 0 0 0,-1-1 16 0 0,1 1 0 0 0,0 0 0 0 0,0 0 0 0 0,0 0 0 0 0,0 1 0 0 0,0-1 0 0 0,0 0 0 0 0,1 0 0 0 0,-1 0 1 0 0,0 1-1 0 0,0-1 0 0 0,1 0 0 0 0,-1 1 0 0 0,0 1 0 0 0,-1 4 223 0 0,1-1 0 0 0,-1 1 1 0 0,1 0-1 0 0,0 0 1 0 0,0 8-1 0 0,2-5-197 0 0,0 0 0 0 0,1-1 0 0 0,0 1-1 0 0,1-1 1 0 0,0 1 0 0 0,0-1-1 0 0,1 0 1 0 0,9 17 0 0 0,-11-22-245 0 0,1 0-1 0 0,0 0 1 0 0,-1 0 0 0 0,2 0-1 0 0,-1 0 1 0 0,0-1 0 0 0,1 0-1 0 0,0 1 1 0 0,-1-1 0 0 0,1 0-1 0 0,0-1 1 0 0,1 1 0 0 0,-1-1-1 0 0,0 0 1 0 0,1 0 0 0 0,-1 0-1 0 0,1 0 1 0 0,0-1 0 0 0,8 2 0 0 0,-12-3-89 0 0,1 0 0 0 0,-1 0 0 0 0,0 0 1 0 0,0 0-1 0 0,0 0 0 0 0,0 0 0 0 0,0-1 1 0 0,1 1-1 0 0,-1 0 0 0 0,0 0 1 0 0,0-1-1 0 0,0 1 0 0 0,0-1 0 0 0,0 1 1 0 0,0-1-1 0 0,0 1 0 0 0,0-1 0 0 0,0 0 1 0 0,0 1-1 0 0,0-1 0 0 0,-1 0 0 0 0,1 0 1 0 0,0 0-1 0 0,0 0 0 0 0,0-1 1 0 0,1-1-111 0 0,-1 0 1 0 0,0 1 0 0 0,0-1-1 0 0,0 0 1 0 0,-1 0 0 0 0,1 0-1 0 0,-1 0 1 0 0,0 0 0 0 0,0-6-1 0 0,0-5-278 0 0,-2 0 1 0 0,0-1-1 0 0,-5-14 0 0 0,7 26 485 0 0,-50-159 3828 0 0,89 179-542 0 0,-27-10-3675 0 0,-1-1-1 0 0,1 0 1 0 0,1-1 0 0 0,-1 0 0 0 0,21 4-1 0 0,-15-5-5713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9:45.0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3 5529 0 0,'-1'-1'189'0'0,"-1"1"-1"0"0,1-1 0 0 0,-1 1 1 0 0,0 0-1 0 0,1-1 0 0 0,-1 1 1 0 0,0 0-1 0 0,1 0 0 0 0,-1 0 1 0 0,0 0-1 0 0,0 1 0 0 0,1-1 1 0 0,-1 0-1 0 0,0 1 0 0 0,1-1 1 0 0,-1 1-1 0 0,1-1 0 0 0,-1 1 1 0 0,1 0-1 0 0,-1-1 0 0 0,1 1 1 0 0,-1 0-1 0 0,1 0 0 0 0,0 0 1 0 0,-1 1-1 0 0,1-1 0 0 0,0 0 1 0 0,0 0-1 0 0,0 1 0 0 0,0-1 1 0 0,-2 3-1 0 0,0 0 49 0 0,0 1-1 0 0,0 0 1 0 0,0 0 0 0 0,1 0 0 0 0,0 0 0 0 0,0 1-1 0 0,0-1 1 0 0,-1 7 0 0 0,1 1-86 0 0,2 1 1 0 0,-1-1-1 0 0,2 1 1 0 0,0 0-1 0 0,0-1 1 0 0,2 1-1 0 0,-1-1 1 0 0,2 0-1 0 0,0 0 1 0 0,8 20-1 0 0,-10-28-79 0 0,1 0 0 0 0,0 1 0 0 0,0-1 0 0 0,1 0 0 0 0,-1-1 0 0 0,1 1 0 0 0,0-1 0 0 0,0 1 0 0 0,0-1 0 0 0,1 0 0 0 0,8 5 0 0 0,-10-7-18 0 0,1 0 0 0 0,0-1 0 0 0,0 1 0 0 0,0-1 0 0 0,0 0 0 0 0,-1 0 0 0 0,1 0 0 0 0,1-1 0 0 0,-1 0 0 0 0,0 1 0 0 0,0-1 0 0 0,0 0-1 0 0,0-1 1 0 0,0 1 0 0 0,0-1 0 0 0,0 0 0 0 0,0 0 0 0 0,7-3 0 0 0,-5 1-44 0 0,1 0-1 0 0,0-1 0 0 0,-1 1 0 0 0,0-2 0 0 0,1 1 1 0 0,-2-1-1 0 0,1 0 0 0 0,-1 0 0 0 0,9-9 1 0 0,-4 1-834 0 0,0-1 0 0 0,-1 0 1 0 0,10-18-1 0 0,-10 13-4350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9:47.4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2398 2761 0 0,'1'-7'411'0'0,"0"1"1"0"0,1-1 0 0 0,-1 1-1 0 0,1 0 1 0 0,4-10 0 0 0,3-9 440 0 0,4-40 1020 0 0,-3-1 1 0 0,2-125-1 0 0,-8 101-945 0 0,5-293 1754 0 0,21-235-712 0 0,-16 501-1853 0 0,26-177-484 0 0,-28 230-49 0 0,3 1-1 0 0,35-94 1 0 0,-41 134 333 0 0,1 0 1 0 0,0 0 0 0 0,2 1-1 0 0,1 1 1 0 0,0 0 0 0 0,2 1-1 0 0,27-30 1 0 0,-41 48 110 0 0,1 1 1 0 0,0-1-1 0 0,0 1 0 0 0,0 0 1 0 0,0 0-1 0 0,0 0 0 0 0,0 0 1 0 0,1 0-1 0 0,-1 1 0 0 0,0-1 1 0 0,0 0-1 0 0,1 1 0 0 0,-1 0 1 0 0,0 0-1 0 0,1-1 1 0 0,-1 1-1 0 0,0 1 0 0 0,1-1 1 0 0,-1 0-1 0 0,0 0 0 0 0,1 1 1 0 0,1 0-1 0 0,8 3-21 0 0,-1 0 1 0 0,0 1-1 0 0,14 8 0 0 0,13 6-276 0 0,65 8-1127 0 0,-31-9-2292 0 0,-71-17 3517 0 0,1-1 1 0 0,0 1 0 0 0,0-1 0 0 0,0 0-1 0 0,0 0 1 0 0,0 1 0 0 0,-1-1 0 0 0,1-1 0 0 0,0 1-1 0 0,0 0 1 0 0,0 0 0 0 0,0-1 0 0 0,0 1-1 0 0,0-1 1 0 0,-1 1 0 0 0,1-1 0 0 0,0 0 0 0 0,-1 0-1 0 0,1 1 1 0 0,0-1 0 0 0,-1-1 0 0 0,4-1-1 0 0,-3-1 172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1:56.5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1 174 4609 0 0,'0'-6'227'0'0,"1"0"1"0"0,0 0-1 0 0,0 0 1 0 0,0 0-1 0 0,1 0 0 0 0,0 0 1 0 0,0 0-1 0 0,1 0 1 0 0,0 1-1 0 0,6-10 0 0 0,-3 3-50 0 0,-3 5-126 0 0,1 0 0 0 0,0 1 0 0 0,0-1 0 0 0,0 1 0 0 0,1-1 0 0 0,0 1 0 0 0,1 1 0 0 0,-1-1 0 0 0,1 1 0 0 0,0 0 1 0 0,0 0-1 0 0,0 1 0 0 0,12-7 0 0 0,-11 10-2073 0 0,0 6-557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45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16 5985 0 0,'-3'0'84'0'0,"-1"0"-1"0"0,1 1 1 0 0,0-1-1 0 0,-1 1 1 0 0,1 0-1 0 0,0-1 1 0 0,0 1-1 0 0,0 1 1 0 0,-1-1 0 0 0,1 0-1 0 0,0 1 1 0 0,1 0-1 0 0,-5 2 1 0 0,5-2-123 0 0,1 0 1 0 0,0 0-1 0 0,0-1 1 0 0,0 1-1 0 0,0 0 1 0 0,0 0-1 0 0,0 0 1 0 0,0 0-1 0 0,1 0 1 0 0,-1 0-1 0 0,1 1 1 0 0,-1-1-1 0 0,1 0 1 0 0,0 0-1 0 0,0 0 1 0 0,0 0-1 0 0,0 0 1 0 0,0 1-1 0 0,1-1 1 0 0,-1 0-1 0 0,1 0 1 0 0,0 3-1 0 0,0-1-48 0 0,1 0 0 0 0,-1-1 0 0 0,1 1-1 0 0,-1 0 1 0 0,1-1 0 0 0,0 0-1 0 0,0 0 1 0 0,0 1 0 0 0,1-1 0 0 0,-1 0-1 0 0,1-1 1 0 0,0 1 0 0 0,-1 0 0 0 0,1-1-1 0 0,1 1 1 0 0,-1-1 0 0 0,0 0 0 0 0,0 0-1 0 0,1-1 1 0 0,-1 1 0 0 0,1-1 0 0 0,4 2-1 0 0,7 0 35 0 0</inkml:trace>
  <inkml:trace contextRef="#ctx0" brushRef="#br0" timeOffset="1">271 1 6449 0 0,'2'10'333'0'0,"-1"-1"0"0"0,2 1 0 0 0,-1 0 0 0 0,1 0 0 0 0,1-1 0 0 0,6 13 0 0 0,0 3 386 0 0,5 11-12 0 0,1 0-1 0 0,2 0 0 0 0,2-2 0 0 0,34 47 0 0 0,-25-45-1254 0 0,55 56 1 0 0,-66-75-3770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9:47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14 3225 0 0,'-20'-1'475'0'0,"15"0"-8"0"0,0 1 0 0 0,0 0 0 0 0,0 0 0 0 0,0 0-1 0 0,0 0 1 0 0,0 1 0 0 0,0 0 0 0 0,-7 2 859 0 0,53-2 1307 0 0,52 5-1663 0 0,-70-3-983 0 0,-1-1 1 0 0,1-1-1 0 0,0-1 0 0 0,0-1 0 0 0,-1-1 0 0 0,23-4 1 0 0,-40 5 63 0 0,-1-1 0 0 0,1 1 0 0 0,-1 0 1 0 0,0-1-1 0 0,0 0 0 0 0,0 0 1 0 0,0 0-1 0 0,6-5 207 0 0,-30 19 2770 0 0,-105 181 11 0 0,75-108-6422 0 0,35-59 908 0 0,4-8-3187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9:50.8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146 108 2761 0 0,'-25'-10'2335'0'0,"16"6"-1700"0"0,0 0-1 0 0,0 1 1 0 0,0 1 0 0 0,-15-4 0 0 0,21 6-577 0 0,0 0 1 0 0,1 0-1 0 0,-1 0 0 0 0,1 0 1 0 0,-1 0-1 0 0,0 0 0 0 0,1 1 1 0 0,-1 0-1 0 0,1-1 1 0 0,-1 1-1 0 0,1 0 0 0 0,-1 0 1 0 0,1 0-1 0 0,0 0 0 0 0,0 1 1 0 0,-1-1-1 0 0,1 1 1 0 0,0-1-1 0 0,0 1 0 0 0,0 0 1 0 0,-3 3-1 0 0,5-4-54 0 0,-1-1-1 0 0,1 0 1 0 0,0 0 0 0 0,0 1 0 0 0,-1-1-1 0 0,1 0 1 0 0,0 1 0 0 0,-1-1-1 0 0,1 0 1 0 0,0 1 0 0 0,0-1 0 0 0,0 0-1 0 0,-1 1 1 0 0,1-1 0 0 0,0 1-1 0 0,0-1 1 0 0,0 0 0 0 0,0 1 0 0 0,0-1-1 0 0,0 1 1 0 0,0-1 0 0 0,0 1-1 0 0,0-1 1 0 0,0 0 0 0 0,0 1-1 0 0,0-1 1 0 0,0 1 0 0 0,0-1 0 0 0,0 0-1 0 0,0 1 1 0 0,0-1 0 0 0,1 1-1 0 0,-1-1 1 0 0,0 0 0 0 0,0 1 0 0 0,0-1-1 0 0,1 0 1 0 0,-1 1 0 0 0,0-1-1 0 0,1 1 1 0 0,21 5 348 0 0,26-7 616 0 0,188-42 1370 0 0,-14 3-1227 0 0,-79 20-161 0 0,2 7-1 0 0,235 8 1 0 0,-372 5-1013 0 0,24 4-804 0 0,-32-4 842 0 0,1 0 0 0 0,-1 0 0 0 0,1 1 0 0 0,0-1 0 0 0,-1 0 0 0 0,1 0 0 0 0,-1 1 0 0 0,1-1 0 0 0,-1 0 0 0 0,1 1 0 0 0,-1-1 0 0 0,1 0 0 0 0,-1 1 0 0 0,1-1 0 0 0,-1 1 0 0 0,1-1 0 0 0,-1 1 0 0 0,0-1 0 0 0,1 1 0 0 0,-1-1 0 0 0,0 1 0 0 0,1 0 1 0 0,-1-1-1 0 0,0 1 0 0 0,0-1 0 0 0,0 1 0 0 0,1 0 0 0 0,-1-1 0 0 0,0 1 0 0 0,0 0 0 0 0,0-1 0 0 0,0 1 0 0 0,0-1 0 0 0,0 1 0 0 0,0 0 0 0 0,-1-1 0 0 0,1 1 0 0 0,0 0 0 0 0,0-1 0 0 0,0 1 0 0 0,-1 0 0 0 0,-2 6-909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8:32.6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38 3681 0 0,'-1'-2'633'0'0,"0"0"1"0"0,0-1-1 0 0,0 0 1 0 0,1 1-1 0 0,-1-1 1 0 0,5-19 9061 0 0,-4 21-9609 0 0,4 25 1462 0 0,15 481 257 0 0,-13-306-1779 0 0,-4-156-165 0 0,-2 16-332 0 0,3-1 0 0 0,3 1 0 0 0,19 86 0 0 0,-18-123-4101 0 0,0-2-1473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8:33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7 176 4145 0 0,'-1'-5'303'0'0,"-1"-1"0"0"0,1 0 0 0 0,0 1 0 0 0,0-1 1 0 0,1 0-1 0 0,0 0 0 0 0,0 0 0 0 0,0 0 0 0 0,1 1 0 0 0,0-1 0 0 0,0 0 1 0 0,0 0-1 0 0,1 1 0 0 0,-1-1 0 0 0,2 1 0 0 0,3-9 0 0 0,-4 9-55 0 0,0 1-1 0 0,1-1 1 0 0,-1 0-1 0 0,1 1 1 0 0,0 0-1 0 0,1 0 1 0 0,-1 0-1 0 0,1 0 1 0 0,-1 0-1 0 0,1 1 1 0 0,0 0-1 0 0,1-1 0 0 0,-1 1 1 0 0,0 1-1 0 0,1-1 1 0 0,0 1-1 0 0,-1 0 1 0 0,11-3-1 0 0,-12 4-212 0 0,0 1 0 0 0,0 0 0 0 0,1 0 0 0 0,-1 1 0 0 0,0-1 0 0 0,0 1 0 0 0,0-1 1 0 0,0 1-1 0 0,0 0 0 0 0,0 0 0 0 0,0 1 0 0 0,-1-1 0 0 0,1 0 0 0 0,0 1 0 0 0,-1 0 0 0 0,1-1 0 0 0,-1 1 0 0 0,1 0 0 0 0,-1 0 0 0 0,0 1 0 0 0,0-1 0 0 0,0 0 0 0 0,0 1 0 0 0,0-1 0 0 0,2 6 0 0 0,2 2-22 0 0,0 1-1 0 0,-1-1 1 0 0,0 1 0 0 0,-1 0-1 0 0,4 17 1 0 0,-4-7-30 0 0,-1-1-1 0 0,-1 1 1 0 0,-1 0 0 0 0,-1 0-1 0 0,-1 0 1 0 0,0-1-1 0 0,-2 1 1 0 0,0-1 0 0 0,-2 1-1 0 0,-13 38 1 0 0,0-12 160 0 0,-2-1 0 0 0,-2-1-1 0 0,-40 60 1 0 0,57-97-108 0 0,-8 13 266 0 0,13-20-293 0 0,0-1 0 0 0,0 0 0 0 0,-1 1 0 0 0,1-1 0 0 0,0 0 0 0 0,0 1 0 0 0,0-1 0 0 0,0 0 0 0 0,0 0 0 0 0,0 1 0 0 0,0-1 0 0 0,1 0 0 0 0,-1 1 0 0 0,0-1-1 0 0,0 0 1 0 0,0 1 0 0 0,0-1 0 0 0,0 0 0 0 0,0 0 0 0 0,0 1 0 0 0,1-1 0 0 0,-1 0 0 0 0,0 1 0 0 0,0-1 0 0 0,0 0 0 0 0,1 0 0 0 0,-1 0 0 0 0,0 1 0 0 0,0-1 0 0 0,1 0 0 0 0,-1 0 0 0 0,0 0 0 0 0,0 0 0 0 0,1 1 0 0 0,-1-1 0 0 0,0 0 0 0 0,1 0 0 0 0,-1 0 0 0 0,0 0 0 0 0,1 0-1 0 0,-1 0 1 0 0,0 0 0 0 0,0 0 0 0 0,1 0 0 0 0,-1 0 0 0 0,0 0 0 0 0,1 0 0 0 0,-1 0 0 0 0,0 0 0 0 0,1 0 0 0 0,-1 0 0 0 0,0 0 0 0 0,1 0 0 0 0,-1-1 0 0 0,0 1 0 0 0,0 0 0 0 0,1 0 0 0 0,-1 0 0 0 0,52-10 396 0 0,-41 6-524 0 0,1 2 0 0 0,-1 0 0 0 0,1 0 1 0 0,0 1-1 0 0,-1 0 0 0 0,1 1 0 0 0,0 0 1 0 0,0 1-1 0 0,18 4 0 0 0,-14 0-5393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8:33.4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 12 920 0 0,'-3'-2'424'0'0,"0"0"0"0"0,0 1 0 0 0,0 0 1 0 0,0 0-1 0 0,0 0 0 0 0,-1 0 0 0 0,1 0 0 0 0,0 1 0 0 0,0-1 0 0 0,-1 1 0 0 0,1 0 0 0 0,0 0 0 0 0,0 0 0 0 0,-1 0 0 0 0,1 0 0 0 0,0 1 1 0 0,0 0-1 0 0,-1 0 0 0 0,1 0 0 0 0,0 0 0 0 0,0 0 0 0 0,0 0 0 0 0,0 1 0 0 0,-3 2 0 0 0,2-1-246 0 0,0 1 0 0 0,1-1 0 0 0,-1 1-1 0 0,1 0 1 0 0,0 0 0 0 0,0 0 0 0 0,0 1 0 0 0,1-1-1 0 0,0 1 1 0 0,0-1 0 0 0,0 1 0 0 0,0 0 0 0 0,0 0-1 0 0,1 0 1 0 0,-1 6 0 0 0,1-1-170 0 0,0-1 0 0 0,0 0 1 0 0,1 1-1 0 0,1-1 0 0 0,-1 1 0 0 0,2-1 0 0 0,-1 1 1 0 0,1-1-1 0 0,1 0 0 0 0,-1 0 0 0 0,2 0 0 0 0,-1 0 1 0 0,1 0-1 0 0,0-1 0 0 0,7 10 0 0 0,-1-4 13 0 0,0-1 0 0 0,0 0 1 0 0,1 0-1 0 0,1-1 0 0 0,0-1 0 0 0,1 0 0 0 0,27 18 0 0 0,-39-28-7 0 0,1 0 0 0 0,-1 0 0 0 0,1 0 0 0 0,0 0 0 0 0,-1 0 0 0 0,1 0 0 0 0,0-1 0 0 0,0 1 0 0 0,0 0 0 0 0,-1-1 0 0 0,1 0 0 0 0,0 1 0 0 0,0-1 0 0 0,0 0 0 0 0,0 0 0 0 0,0 0 0 0 0,0 0 0 0 0,0 0 0 0 0,0 0 0 0 0,0-1 0 0 0,-1 1 0 0 0,1-1 0 0 0,0 1 0 0 0,0-1-1 0 0,0 0 1 0 0,-1 0 0 0 0,1 0 0 0 0,0 0 0 0 0,-1 0 0 0 0,4-2 0 0 0,-4 1 111 0 0,1 0 0 0 0,-1 0 0 0 0,1 0 0 0 0,-1 0 1 0 0,0-1-1 0 0,0 1 0 0 0,0 0 0 0 0,0-1 0 0 0,0 1 0 0 0,-1 0 0 0 0,1-1 0 0 0,-1 1 0 0 0,0-1 0 0 0,1 1 0 0 0,-1-1 0 0 0,0 1 0 0 0,0-1 0 0 0,-1 1 0 0 0,1-1 0 0 0,0 1 0 0 0,-1-1 0 0 0,0 1 0 0 0,-1-4 0 0 0,-4-10 336 0 0,0 1 0 0 0,-1 1 0 0 0,-1-1-1 0 0,-13-17 1 0 0,16 24-459 0 0,-1 1-1 0 0,1 0 1 0 0,-1 1-1 0 0,-1 0 1 0 0,1 0-1 0 0,-1 0 1 0 0,0 0-1 0 0,-1 1 1 0 0,-12-7-1 0 0,4 9-937 0 0,11 3 8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8:33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25 2761 0 0,'1'-1'269'0'0,"-1"0"0"0"0,0 0 0 0 0,0 0 1 0 0,0 0-1 0 0,0 0 0 0 0,0 0 0 0 0,0 0 1 0 0,0 0-1 0 0,0 0 0 0 0,0 0 0 0 0,0 0 0 0 0,-1 0 1 0 0,1 1-1 0 0,0-1 0 0 0,-1 0 0 0 0,1 0 1 0 0,0 0-1 0 0,-1 0 0 0 0,1 1 0 0 0,-1-1 1 0 0,0 0-1 0 0,1 0 0 0 0,-1 1 0 0 0,1-1 1 0 0,-1 0-1 0 0,0 1 0 0 0,-1-1 0 0 0,1 1-35 0 0,0 0-1 0 0,0 0 1 0 0,0 0-1 0 0,0 0 1 0 0,-1 0-1 0 0,1 1 1 0 0,0-1-1 0 0,0 1 1 0 0,0-1-1 0 0,0 1 1 0 0,0-1-1 0 0,0 1 1 0 0,0 0-1 0 0,0-1 0 0 0,0 1 1 0 0,0 0-1 0 0,-1 1 1 0 0,-36 42 2236 0 0,37-43-2462 0 0,-6 9 99 0 0,-1 0 1 0 0,1 1 0 0 0,1 0 0 0 0,0 0-1 0 0,1 0 1 0 0,0 1 0 0 0,-6 24 0 0 0,10-31-103 0 0,0 1 0 0 0,0 0 0 0 0,1 0 0 0 0,0 0 1 0 0,0-1-1 0 0,1 1 0 0 0,-1 0 0 0 0,1 0 0 0 0,1 0 0 0 0,-1-1 1 0 0,1 1-1 0 0,0-1 0 0 0,0 1 0 0 0,0-1 0 0 0,1 0 0 0 0,0 0 1 0 0,0 0-1 0 0,0 0 0 0 0,6 6 0 0 0,41 39 5 0 0,-38-40-9 0 0,0 2-1 0 0,-1-1 1 0 0,0 1-1 0 0,-1 1 1 0 0,12 19-1 0 0,-20-28 0 0 0,0 0 0 0 0,0 0 0 0 0,0 1 0 0 0,-1-1 0 0 0,0 0 0 0 0,0 1-1 0 0,0-1 1 0 0,0 1 0 0 0,-1 0 0 0 0,0-1 0 0 0,0 1 0 0 0,0-1 0 0 0,0 1 0 0 0,-1-1 0 0 0,0 1 0 0 0,0-1-1 0 0,0 1 1 0 0,0-1 0 0 0,-1 1 0 0 0,1-1 0 0 0,-1 0 0 0 0,0 0 0 0 0,-5 7 0 0 0,-1 0 9 0 0,0 0 1 0 0,-1-1 0 0 0,-1 0-1 0 0,1 0 1 0 0,-1-1 0 0 0,-1-1-1 0 0,0 1 1 0 0,0-2 0 0 0,0 1-1 0 0,-1-2 1 0 0,0 1 0 0 0,-18 5-1 0 0,9-5-142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7:49.8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23 8754 0 0,'-3'-2'552'0'0,"0"-1"1"0"0,1 1 0 0 0,-1 0-1 0 0,-1-1 1 0 0,1 2-1 0 0,0-1 1 0 0,0 0 0 0 0,-1 1-1 0 0,1-1 1 0 0,-8-1 0 0 0,13 6-330 0 0,-1 0 0 0 0,0 0 0 0 0,1-1 0 0 0,0 1 0 0 0,0-1 0 0 0,-1 1 0 0 0,1-1 0 0 0,1 0 0 0 0,2 4 0 0 0,-4-6-165 0 0,270 304 1797 0 0,-227-249-1623 0 0,75 73 1 0 0,-95-106-745 0 0,0-1 1 0 0,1-2 0 0 0,1 0-1 0 0,1-2 1 0 0,47 24 0 0 0,-56-34-625 0 0,-6-4-3347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7:50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 2729 0 0,'0'0'124'0'0,"10"21"16"0"0,3 17-140 0 0,-1 0 0 0 0,-2 1 0 0 0,-1 1 0 0 0,-3-1 0 0 0,3 54 0 0 0,-9-77 9 0 0,0-1 1 0 0,-1 1 0 0 0,-1 0-1 0 0,-7 31 1 0 0,7-38 0 0 0,0 0 0 0 0,-1 0-1 0 0,-1 0 1 0 0,0 0 0 0 0,0-1 0 0 0,0 0 0 0 0,-1 0 0 0 0,0 0-1 0 0,-10 12 1 0 0,14-19-13 0 0,0 0 0 0 0,0 0 0 0 0,0 0 0 0 0,1 0 0 0 0,-1-1 0 0 0,0 1 0 0 0,0 0 0 0 0,0 0-1 0 0,0-1 1 0 0,-1 1 0 0 0,1 0 0 0 0,0-1 0 0 0,0 1 0 0 0,0-1 0 0 0,0 0 0 0 0,-1 1 0 0 0,1-1 0 0 0,0 0 0 0 0,-2 1-1 0 0,3-2 32 0 0,-1 1-1 0 0,1 0 1 0 0,-1-1-1 0 0,1 1 0 0 0,-1-1 1 0 0,1 1-1 0 0,0-1 1 0 0,-1 1-1 0 0,1-1 0 0 0,0 1 1 0 0,-1-1-1 0 0,1 1 1 0 0,0-1-1 0 0,0 0 0 0 0,-1 1 1 0 0,1-1-1 0 0,0 1 1 0 0,0-1-1 0 0,0 0 0 0 0,0 1 1 0 0,0-1-1 0 0,0 1 1 0 0,0-1-1 0 0,0 0 0 0 0,0 0 1 0 0,0-6 408 0 0,1 1 0 0 0,0 0 0 0 0,0 0 0 0 0,1 0 0 0 0,-1 0 0 0 0,4-7-1 0 0,10-19 1204 0 0,2 1 0 0 0,37-51 0 0 0,-42 66-1171 0 0,2 0 0 0 0,0 1 0 0 0,0 0 0 0 0,2 1 0 0 0,0 1 0 0 0,19-13 0 0 0,-31 24-391 0 0,3-3 8 0 0,1 0 0 0 0,1 0 0 0 0,-1 0 1 0 0,1 1-1 0 0,-1 1 0 0 0,15-5 0 0 0,-21 8-85 0 0,1-1 0 0 0,0 1 0 0 0,-1 0-1 0 0,1 0 1 0 0,-1 0 0 0 0,1 1 0 0 0,0-1 0 0 0,-1 1 0 0 0,1-1-1 0 0,-1 1 1 0 0,1 0 0 0 0,-1 0 0 0 0,1 0 0 0 0,-1 0-1 0 0,0 0 1 0 0,0 1 0 0 0,1-1 0 0 0,-1 1 0 0 0,0-1 0 0 0,0 1-1 0 0,0 0 1 0 0,-1 0 0 0 0,1 0 0 0 0,0 0 0 0 0,-1 0 0 0 0,1 0-1 0 0,-1 0 1 0 0,2 4 0 0 0,6 11-96 0 0,0 1-1 0 0,-2-1 1 0 0,0 1 0 0 0,-1 0-1 0 0,0 1 1 0 0,5 35-1 0 0,1 118-436 0 0,-6-55-22 0 0,-6-116 574 0 0,0 0-1 0 0,0 0 1 0 0,0 1-1 0 0,0-1 1 0 0,0 0-1 0 0,0 0 1 0 0,1 0-1 0 0,-1 0 1 0 0,0 0-1 0 0,1 0 1 0 0,-1 0-1 0 0,0 0 1 0 0,1 1-1 0 0,-1-1 1 0 0,1 0-1 0 0,0-1 1 0 0,-1 1-1 0 0,1 0 1 0 0,0 0-1 0 0,0 0 1 0 0,0 1 0 0 0,0-2 18 0 0,0 0 0 0 0,0-1 1 0 0,-1 1-1 0 0,1 0 1 0 0,0 0-1 0 0,0 0 1 0 0,-1-1-1 0 0,1 1 0 0 0,0 0 1 0 0,-1-1-1 0 0,1 1 1 0 0,0-1-1 0 0,-1 1 1 0 0,1-1-1 0 0,-1 1 1 0 0,1-1-1 0 0,-1 1 0 0 0,1-1 1 0 0,-1 1-1 0 0,1-1 1 0 0,-1 0-1 0 0,1 0 1 0 0,24-46 1206 0 0,-24 43-1265 0 0,47-108 556 0 0,-10 40-6316 0 0,-24 50 957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7:51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 1081 4609 0 0,'0'-77'6984'0'0,"-11"-21"-4218"0"0,7 73-2834 0 0,-2 1 0 0 0,0 0 0 0 0,-20-46 0 0 0,-1 26-913 0 0,26 42 865 0 0,0 0 1 0 0,-1 0 0 0 0,1 1-1 0 0,0-1 1 0 0,-1 1-1 0 0,1-1 1 0 0,-1 1-1 0 0,1 0 1 0 0,-1-1-1 0 0,1 1 1 0 0,-1 0-1 0 0,0 0 1 0 0,0 0-1 0 0,0 0 1 0 0,0 0-1 0 0,0 1 1 0 0,0-1 0 0 0,0 1-1 0 0,0-1 1 0 0,0 1-1 0 0,0 0 1 0 0,-2-1-1 0 0,3 2 79 0 0,-1 0-1 0 0,1-1 1 0 0,0 1-1 0 0,0 0 0 0 0,0 0 1 0 0,0 0-1 0 0,0 0 1 0 0,0 0-1 0 0,0 0 1 0 0,0 0-1 0 0,0 1 0 0 0,1-1 1 0 0,-1 0-1 0 0,0 0 1 0 0,1 1-1 0 0,-1-1 1 0 0,1 0-1 0 0,-1 1 0 0 0,1-1 1 0 0,0 1-1 0 0,-1-1 1 0 0,1 0-1 0 0,0 1 1 0 0,0 1-1 0 0,-1 37 259 0 0,1-37-282 0 0,1 15 163 0 0,0 0 0 0 0,1-1-1 0 0,1 1 1 0 0,1-1-1 0 0,0 0 1 0 0,1 0 0 0 0,1 0-1 0 0,1-1 1 0 0,10 21 0 0 0,-12-30 31 0 0,-1 1 0 0 0,1-1 1 0 0,0-1-1 0 0,1 1 1 0 0,0-1-1 0 0,0 0 1 0 0,0 0-1 0 0,1 0 0 0 0,0-1 1 0 0,0 0-1 0 0,0-1 1 0 0,1 1-1 0 0,-1-1 1 0 0,1-1-1 0 0,0 0 0 0 0,0 0 1 0 0,0 0-1 0 0,1-1 1 0 0,-1 0-1 0 0,0-1 0 0 0,12 1 1 0 0,-13-2-235 0 0,1 0 1 0 0,0 0-1 0 0,0-1 0 0 0,-1 0 1 0 0,1-1-1 0 0,0 0 0 0 0,-1 0 1 0 0,0-1-1 0 0,1 0 0 0 0,-1 0 1 0 0,0 0-1 0 0,-1-1 0 0 0,1 0 1 0 0,0 0-1 0 0,-1-1 0 0 0,0 0 1 0 0,0 0-1 0 0,-1 0 0 0 0,1-1 1 0 0,-1 0-1 0 0,0 0 0 0 0,-1 0 1 0 0,6-11-1 0 0,1-2-475 0 0,0-1 1 0 0,-2 0-1 0 0,-1 0 0 0 0,0-1 1 0 0,-1-1-1 0 0,7-42 1 0 0,-9 30 6 0 0,-2 0 0 0 0,-1-1 1 0 0,-1 1-1 0 0,-6-47 1 0 0,2 57 391 0 0,-1-1 1 0 0,-1 1-1 0 0,-1 0 1 0 0,-2 0-1 0 0,0 1 1 0 0,-20-39-1 0 0,27 59 263 0 0,0 1 0 0 0,-1 0 0 0 0,1-1 0 0 0,0 1 0 0 0,-1 0 0 0 0,0 0 0 0 0,1 0 1 0 0,-1 0-1 0 0,0 0 0 0 0,0 0 0 0 0,0 1 0 0 0,0-1 0 0 0,0 0 0 0 0,0 1 0 0 0,-1 0 0 0 0,1 0 0 0 0,-5-2 0 0 0,5 3 14 0 0,0 0 0 0 0,1 0 1 0 0,-1 0-1 0 0,0 1 1 0 0,1-1-1 0 0,-1 1 0 0 0,1-1 1 0 0,-1 1-1 0 0,1 0 0 0 0,-1-1 1 0 0,1 1-1 0 0,-1 0 1 0 0,1 0-1 0 0,0 0 0 0 0,-1 0 1 0 0,1 0-1 0 0,0 0 0 0 0,0 1 1 0 0,0-1-1 0 0,0 0 1 0 0,0 1-1 0 0,0-1 0 0 0,0 0 1 0 0,1 1-1 0 0,-1-1 0 0 0,0 1 1 0 0,1-1-1 0 0,-1 1 1 0 0,0 2-1 0 0,-4 9 292 0 0,1 0 0 0 0,1 1-1 0 0,-1 0 1 0 0,2 0 0 0 0,0 0 0 0 0,1 0 0 0 0,0 0 0 0 0,1 1-1 0 0,1-1 1 0 0,0 0 0 0 0,1 0 0 0 0,0 0 0 0 0,1 0-1 0 0,7 18 1 0 0,-8-28-300 0 0,1 0 0 0 0,-1 0-1 0 0,1-1 1 0 0,0 1 0 0 0,0-1-1 0 0,0 1 1 0 0,1-1 0 0 0,-1 0 0 0 0,1-1-1 0 0,0 1 1 0 0,0 0 0 0 0,-1-1-1 0 0,2 0 1 0 0,-1 0 0 0 0,0 0 0 0 0,0-1-1 0 0,1 1 1 0 0,-1-1 0 0 0,0 0-1 0 0,1 0 1 0 0,-1-1 0 0 0,1 1 0 0 0,0-1-1 0 0,-1 0 1 0 0,1 0 0 0 0,5-1-1 0 0,-7 0-183 0 0,1 1-1 0 0,-1 0 0 0 0,0-1 0 0 0,1 0 1 0 0,-1 0-1 0 0,0 0 0 0 0,0 0 0 0 0,1 0 1 0 0,-1-1-1 0 0,0 1 0 0 0,0-1 0 0 0,-1 0 1 0 0,1 0-1 0 0,0 0 0 0 0,-1 0 0 0 0,1 0 1 0 0,-1 0-1 0 0,1-1 0 0 0,-1 0 0 0 0,0 1 1 0 0,0-1-1 0 0,0 0 0 0 0,-1 0 0 0 0,1 0 1 0 0,-1 0-1 0 0,1 0 0 0 0,-1 0 0 0 0,0 0 1 0 0,0-1-1 0 0,-1 1 0 0 0,1 0 0 0 0,-1-1 1 0 0,1 1-1 0 0,-1-1 0 0 0,-1-4 0 0 0,0-5-230 0 0,-2 0 0 0 0,0 0 0 0 0,0 1 0 0 0,-1-1 0 0 0,-1 1 0 0 0,0 0-1 0 0,-1 0 1 0 0,0 0 0 0 0,-12-16 0 0 0,-10-11-840 0 0,-41-43 0 0 0,47 57 568 0 0,-50-55-1243 0 0,-29-33 1008 0 0,92 101 892 0 0,6 7 332 0 0,-1 0 1 0 0,0 0 0 0 0,0 0-1 0 0,0 0 1 0 0,0 1-1 0 0,-1-1 1 0 0,0 1 0 0 0,1 0-1 0 0,-2 1 1 0 0,1-1-1 0 0,-11-4 1 0 0,16 8-315 0 0,-1-1 0 0 0,1 1 0 0 0,0 0 0 0 0,0 0 0 0 0,-1 0 0 0 0,1 0 0 0 0,0 0 0 0 0,0 0 0 0 0,-1 0-1 0 0,1 0 1 0 0,0 0 0 0 0,-1 0 0 0 0,1 0 0 0 0,0 0 0 0 0,0 0 0 0 0,-1 0 0 0 0,1 0 0 0 0,0 0 0 0 0,0 0 0 0 0,-1 0 0 0 0,1 0 0 0 0,0 0 0 0 0,0 1 0 0 0,-1-1 0 0 0,1 0 0 0 0,0 0 0 0 0,0 0 0 0 0,-1 0 0 0 0,1 1 0 0 0,0-1 0 0 0,0 0 0 0 0,0 0 0 0 0,0 0 0 0 0,-1 1-1 0 0,1-1 1 0 0,0 0 0 0 0,0 0 0 0 0,0 1 0 0 0,0-1 0 0 0,3 13 2201 0 0,16 16-241 0 0,-18-27-2002 0 0,147 199 3492 0 0,-105-148-2786 0 0,82 78 0 0 0,-72-82-472 0 0,114 98 328 0 0,-137-124-608 0 0,1-1 1 0 0,1-2-1 0 0,65 31 0 0 0,8-9-1768 0 0,-49-20-5511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7:46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14 6913 0 0,'-10'-13'3685'0'0,"18"24"-281"0"0,6 5-2679 0 0,0 1 0 0 0,17 29 0 0 0,1 1 46 0 0,163 242 1781 0 0,-116-165-2101 0 0,101 121 1 0 0,-175-240-610 0 0,0 3-127 0 0,1-1 1 0 0,0 0 0 0 0,0-1 0 0 0,1 1-1 0 0,0-1 1 0 0,0 0 0 0 0,1-1 0 0 0,9 6-1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45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1 324 6913 0 0,'1'-3'609'0'0,"0"0"-481"0"0,1 2-128 0 0,-1 0 0 0 0,1-2 0 0 0,2-1-96 0 0,2-2 24 0 0,3-5 0 0 0,5-3-329 0 0,2-2-63 0 0,2-1-16 0 0,0 2 0 0 0,-1 0 480 0 0,1 1 0 0 0,1 1 64 0 0,-1 0 8 0 0,-1 1-72 0 0,-1 2 0 0 0</inkml:trace>
  <inkml:trace contextRef="#ctx0" brushRef="#br0" timeOffset="1">207 0 5641 0 0,'-1'1'44'0'0,"1"-1"-1"0"0,-1 0 1 0 0,1 1-1 0 0,0-1 1 0 0,-1 1-1 0 0,1-1 1 0 0,0 1-1 0 0,-1-1 1 0 0,1 1-1 0 0,0-1 1 0 0,0 1-1 0 0,0-1 1 0 0,-1 1-1 0 0,1-1 1 0 0,0 1-1 0 0,0-1 1 0 0,0 1-1 0 0,0 0 1 0 0,0-1-1 0 0,0 1 1 0 0,0-1-1 0 0,0 1 1 0 0,0-1-1 0 0,0 1 1 0 0,0-1-1 0 0,1 1 1 0 0,-1 0-1 0 0,0-1 0 0 0,0 1 1 0 0,5 18 1789 0 0,5-1-858 0 0,1-1 0 0 0,1-1 0 0 0,27 30 0 0 0,-16-20-4049 0 0,-7-8-1050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7:46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52 7834 0 0,'-3'-4'128'0'0,"-15"-20"935"0"0,17 24-997 0 0,1-1 0 0 0,-1 1 0 0 0,1-1 0 0 0,0 0 1 0 0,0 1-1 0 0,-1-1 0 0 0,1 1 0 0 0,0-1 0 0 0,0 0 1 0 0,0 1-1 0 0,-1-1 0 0 0,1 0 0 0 0,0 1 0 0 0,0-1 0 0 0,0 0 1 0 0,0 1-1 0 0,1-1 0 0 0,-1 0 0 0 0,0 1 0 0 0,0-1 1 0 0,0 0-1 0 0,0 1 0 0 0,1-1 0 0 0,-1 0 0 0 0,0 1 1 0 0,0-1-1 0 0,1 1 0 0 0,-1-1 0 0 0,1 1 0 0 0,-1-1 0 0 0,0 1 1 0 0,1-1-1 0 0,-1 1 0 0 0,1-1 0 0 0,-1 1 0 0 0,1-1 1 0 0,1 0-1 0 0,-1 1 30 0 0,0 0 1 0 0,0 0-1 0 0,0 0 0 0 0,0 0 1 0 0,0 0-1 0 0,0 0 1 0 0,0 0-1 0 0,0 0 0 0 0,0 0 1 0 0,0 1-1 0 0,0-1 0 0 0,0 0 1 0 0,0 1-1 0 0,0-1 1 0 0,0 0-1 0 0,0 1 0 0 0,0 0 1 0 0,0-1-1 0 0,-1 1 1 0 0,1-1-1 0 0,0 1 0 0 0,1 1 1 0 0,22 19 1107 0 0,-17-14-752 0 0,33 31 729 0 0,-2 2 0 0 0,52 70 1 0 0,52 99-227 0 0,-55-76-807 0 0,-22-45-317 0 0,-55-77-788 0 0,0 0-1 0 0,0 0 0 0 0,1-1 0 0 0,1-1 0 0 0,15 11 0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7:47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7 352 4809 0 0,'-2'-4'42'0'0,"1"0"1"0"0,0 0-1 0 0,0-1 0 0 0,0 1 0 0 0,1 0 1 0 0,0-1-1 0 0,-1 1 0 0 0,1 0 0 0 0,1-1 1 0 0,-1 1-1 0 0,1 0 0 0 0,1-7 1 0 0,18-52 1406 0 0,-15 51-1039 0 0,1-1 1 0 0,0 1-1 0 0,1 1 0 0 0,0-1 0 0 0,1 1 1 0 0,0 1-1 0 0,1-1 0 0 0,0 1 1 0 0,20-16-1 0 0,-8 9 235 0 0,2 2 0 0 0,-1 0 1 0 0,49-22-1 0 0,-66 34-565 0 0,1 1-1 0 0,-1 0 0 0 0,0 0 1 0 0,1 1-1 0 0,-1-1 0 0 0,1 1 1 0 0,-1 0-1 0 0,1 1 0 0 0,0-1 1 0 0,-1 1-1 0 0,12 1 0 0 0,-14 0-62 0 0,0 0-1 0 0,0-1 1 0 0,0 2-1 0 0,0-1 1 0 0,0 0-1 0 0,0 1 0 0 0,0-1 1 0 0,0 1-1 0 0,-1 0 1 0 0,1 0-1 0 0,-1 0 1 0 0,1 0-1 0 0,-1 0 0 0 0,0 1 1 0 0,0-1-1 0 0,0 1 1 0 0,0-1-1 0 0,0 1 1 0 0,0 0-1 0 0,-1 0 0 0 0,2 4 1 0 0,4 11-92 0 0,-1 0 1 0 0,-1 1-1 0 0,0 0 1 0 0,-2 0-1 0 0,0 0 1 0 0,-1 0-1 0 0,-1 0 1 0 0,-1 1-1 0 0,-3 25 1 0 0,-5 23 533 0 0,-23 86 0 0 0,12-67 837 0 0,17-81-1080 0 0,-3 23 327 0 0,4-28-506 0 0,1-1 0 0 0,0 1 0 0 0,0 0 1 0 0,0-1-1 0 0,0 1 0 0 0,-1-1 0 0 0,1 1 1 0 0,0 0-1 0 0,0-1 0 0 0,0 1 0 0 0,0-1 1 0 0,0 1-1 0 0,0 0 0 0 0,1-1 0 0 0,-1 1 0 0 0,0-1 1 0 0,0 1-1 0 0,0-1 0 0 0,0 1 0 0 0,1 0 1 0 0,-1-1-1 0 0,0 1 0 0 0,1-1 0 0 0,-1 1 1 0 0,0-1-1 0 0,1 1 0 0 0,-1-1 0 0 0,1 1 1 0 0,-1-1-1 0 0,0 0 0 0 0,1 1 0 0 0,-1-1 1 0 0,1 1-1 0 0,3-3 34 0 0,-1 0 0 0 0,0 0 0 0 0,1 0 0 0 0,-1 0 0 0 0,0-1 1 0 0,-1 1-1 0 0,1-1 0 0 0,0 1 0 0 0,-1-1 0 0 0,1 0 0 0 0,1-4 0 0 0,2 0 36 0 0,36-42 442 0 0,-30 33-409 0 0,2-1 0 0 0,0 2 0 0 0,1 0 0 0 0,0 1 0 0 0,1 0 1 0 0,1 1-1 0 0,23-14 0 0 0,-2 5-93 0 0,36-29-1 0 0,-42 28-697 0 0,57-31 1 0 0,-78 49-1101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7:48.4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4609 0 0,'0'0'19'0'0,"0"0"-1"0"0,0-1 1 0 0,0 1-1 0 0,0 0 1 0 0,0 0-1 0 0,0 0 1 0 0,0-1 0 0 0,0 1-1 0 0,1 0 1 0 0,-1 0-1 0 0,0 0 1 0 0,0 0-1 0 0,0-1 1 0 0,0 1-1 0 0,0 0 1 0 0,0 0 0 0 0,0 0-1 0 0,0 0 1 0 0,0 0-1 0 0,0-1 1 0 0,0 1-1 0 0,1 0 1 0 0,-1 0 0 0 0,0 0-1 0 0,0 0 1 0 0,0 0-1 0 0,0 0 1 0 0,0 0-1 0 0,1-1 1 0 0,-1 1 0 0 0,0 0-1 0 0,0 0 1 0 0,0 0-1 0 0,0 0 1 0 0,1 0-1 0 0,-1 0 1 0 0,0 0-1 0 0,0 0 1 0 0,0 0 0 0 0,0 0-1 0 0,1 0 1 0 0,-1 0-1 0 0,0 0 1 0 0,0 0-1 0 0,0 0 1 0 0,0 0 0 0 0,1 0-1 0 0,-1 0 1 0 0,0 0-1 0 0,0 0 1 0 0,0 0-1 0 0,0 1 1 0 0,1-1 0 0 0,-1 0-1 0 0,0 0 1 0 0,0 0-1 0 0,0 0 1 0 0,15 3 571 0 0,-4 6-275 0 0,-1 0 0 0 0,0 1-1 0 0,0 0 1 0 0,-1 0 0 0 0,-1 1 0 0 0,1 0 0 0 0,-2 1-1 0 0,9 17 1 0 0,6 6 299 0 0,31 47 286 0 0,103 148 729 0 0,-119-181-1600 0 0,2-2-1 0 0,70 65 0 0 0,-65-68-722 0 0,-19-11-3751 0 0,-20-25 1328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7:48.8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18 389 920 0 0,'-1'0'10'0'0,"0"1"1"0"0,0-1-1 0 0,0 1 0 0 0,0-1 0 0 0,0 1 0 0 0,0-1 1 0 0,0 1-1 0 0,0 0 0 0 0,0 0 0 0 0,0-1 1 0 0,1 1-1 0 0,-1 0 0 0 0,0 0 0 0 0,0 0 0 0 0,1 0 1 0 0,-1 0-1 0 0,0 0 0 0 0,1 0 0 0 0,-1 2 1 0 0,1-2 56 0 0,0 0 1 0 0,0 0 0 0 0,0 0 0 0 0,0 0 0 0 0,0-1-1 0 0,1 1 1 0 0,-1 0 0 0 0,0 0 0 0 0,1 0 0 0 0,-1-1-1 0 0,0 1 1 0 0,1 0 0 0 0,-1 0 0 0 0,1-1 0 0 0,0 1-1 0 0,-1 0 1 0 0,1-1 0 0 0,-1 1 0 0 0,1-1 0 0 0,1 2-1 0 0,5 3 635 0 0,1 0 0 0 0,0-1 0 0 0,0 0-1 0 0,11 4 1 0 0,-6-3-150 0 0,18 12 294 0 0,2-2-1 0 0,-1-2 0 0 0,2-1 1 0 0,0-2-1 0 0,0-1 0 0 0,42 6 1 0 0,43-8 471 0 0,-106-7-1121 0 0,1-1 1 0 0,0 0-1 0 0,-1-1 1 0 0,0-1-1 0 0,1 0 1 0 0,21-8-1 0 0,-32 10-162 0 0,-1-1-1 0 0,1 1 1 0 0,0-1-1 0 0,-1 1 1 0 0,1-1-1 0 0,-1 0 1 0 0,1 0-1 0 0,-1 0 1 0 0,0 0-1 0 0,1 0 1 0 0,-1 0-1 0 0,-1-1 1 0 0,1 1-1 0 0,0-1 1 0 0,0 0-1 0 0,-1 1 1 0 0,0-1-1 0 0,2-3 1 0 0,-2 1 62 0 0,0 0 0 0 0,0 0 0 0 0,0 0-1 0 0,-1 0 1 0 0,0 0 0 0 0,0 0 0 0 0,0 1 0 0 0,-1-1 0 0 0,1 0 0 0 0,-3-7 0 0 0,-3-7 292 0 0,-1 1 0 0 0,0 0 0 0 0,-1 0 1 0 0,-17-26-1 0 0,20 35-301 0 0,-45-76 65 0 0,-76-98 0 0 0,94 151-2707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7:55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1292 2304 0 0,'0'0'26'0'0,"0"0"-1"0"0,0-1 1 0 0,0 1-1 0 0,0 0 0 0 0,0 0 1 0 0,0 0-1 0 0,0 0 0 0 0,0 0 1 0 0,0 0-1 0 0,0 0 0 0 0,0 0 1 0 0,0 0-1 0 0,0-1 1 0 0,0 1-1 0 0,0 0 0 0 0,0 0 1 0 0,0 0-1 0 0,0 0 0 0 0,0 0 1 0 0,0 0-1 0 0,0 0 0 0 0,0 0 1 0 0,0 0-1 0 0,0 0 0 0 0,0-1 1 0 0,0 1-1 0 0,0 0 1 0 0,0 0-1 0 0,0 0 0 0 0,0 0 1 0 0,-1 0-1 0 0,1 0 0 0 0,0 0 1 0 0,0 0-1 0 0,0 0 0 0 0,0 0 1 0 0,0 0-1 0 0,0 0 1 0 0,0 0-1 0 0,0 0 0 0 0,0 0 1 0 0,0 0-1 0 0,-1 0 0 0 0,1 0 1 0 0,0 0-1 0 0,0 0 0 0 0,0 0 1 0 0,0 0-1 0 0,0 0 0 0 0,0 0 1 0 0,0 0-1 0 0,0 0 1 0 0,0 0-1 0 0,-1 0 0 0 0,1 0 1 0 0,0 0-1 0 0,0 0 0 0 0,0 0 1 0 0,0 0-1 0 0,0 0 0 0 0,0 0 1 0 0,0 0-1 0 0,0 0 1 0 0,0 0-1 0 0,0 0 0 0 0,0 0 1 0 0,5-12 692 0 0,11-11-378 0 0,65-73 132 0 0,100-130 1044 0 0,-75 83 402 0 0,166-172 0 0 0,-101 104-1412 0 0,-114 134-1060 0 0,83-85 1 0 0,-116 138-3155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36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6 6449 0 0,'-5'-5'3473'0'0,"4"11"-1708"0"0,3 14-1092 0 0,-2-19-686 0 0,21 79 1699 0 0,-10-40-382 0 0,10 64 0 0 0,-13-9-782 0 0,-7-62-253 0 0,2 0 0 0 0,1 0 0 0 0,2 0 0 0 0,17 57 0 0 0,-11-66-2301 0 0,-12-23 1979 0 0,1-1-1 0 0,-1 1 1 0 0,0-1-1 0 0,0 1 1 0 0,0-1-1 0 0,0 0 1 0 0,1 1 0 0 0,-1-1-1 0 0,0 0 1 0 0,0 1-1 0 0,1-1 1 0 0,-1 0-1 0 0,0 1 1 0 0,1-1-1 0 0,-1 0 1 0 0,0 1-1 0 0,1-1 1 0 0,-1 0-1 0 0,1 0 1 0 0,-1 1 0 0 0,0-1-1 0 0,1 0 1 0 0,-1 0-1 0 0,1 0 1 0 0,-1 0-1 0 0,1 0 1 0 0,-1 0-1 0 0,0 0 1 0 0,1 0-1 0 0,-1 0 1 0 0,1 0-1 0 0,-1 0 1 0 0,1 0 0 0 0,-1 0-1 0 0,1 0 1 0 0,-1 0-1 0 0,0 0 1 0 0,1 0-1 0 0,-1 0 1 0 0,1 0-1 0 0,-1-1 1 0 0,0 1-1 0 0,1 0 1 0 0,-1 0-1 0 0,1-1 1 0 0,-1 1 0 0 0,0 0-1 0 0,1-1 1 0 0,-1 1-1 0 0,0 0 1 0 0,1-1-1 0 0,2-4-1479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36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61 253 2304 0 0,'-2'-3'186'0'0,"0"0"0"0"0,1 0 0 0 0,-1 0 0 0 0,0 1 0 0 0,0-1 0 0 0,-1 0 0 0 0,1 1 0 0 0,0-1 0 0 0,-1 1 0 0 0,0 0-1 0 0,1 0 1 0 0,-5-2 0 0 0,-20-20 5195 0 0,27 24-5259 0 0,0-1 0 0 0,-1 0 0 0 0,1 1 0 0 0,0-1 1 0 0,0 1-1 0 0,0-1 0 0 0,0 0 0 0 0,0 1 0 0 0,1-1 0 0 0,-1 0 0 0 0,0 1 0 0 0,0-1 0 0 0,0 0 0 0 0,1 1 0 0 0,-1-1 0 0 0,0 1 0 0 0,0-1 1 0 0,1 1-1 0 0,-1-1 0 0 0,0 0 0 0 0,1 1 0 0 0,-1-1 0 0 0,1 1 0 0 0,-1 0 0 0 0,1-1 0 0 0,-1 1 0 0 0,1-1 0 0 0,-1 1 0 0 0,1 0 0 0 0,-1-1 0 0 0,1 1 1 0 0,0 0-1 0 0,-1 0 0 0 0,1-1 0 0 0,0 1 0 0 0,-1 0 0 0 0,2 0 0 0 0,24-11 1869 0 0,23 0-628 0 0,0 2 0 0 0,97-6-1 0 0,-102 13-1382 0 0,1-2-1 0 0,-1-2 0 0 0,1-2 0 0 0,49-16 0 0 0,-50 8 37 0 0,-12 4 45 0 0,52-13 1 0 0,-73 23-53 0 0,0 0 1 0 0,1 1-1 0 0,-1 0 1 0 0,1 0-1 0 0,-1 2 1 0 0,1-1-1 0 0,-1 2 1 0 0,19 3-1 0 0,29 12 50 0 0,-29-8 81 0 0,51 9-1 0 0,-70-16-121 0 0,0-1 0 0 0,0-1 0 0 0,0 0-1 0 0,0 0 1 0 0,0-1 0 0 0,-1-1-1 0 0,1 0 1 0 0,17-5 0 0 0,-22 5-33 0 0,34-12 45 0 0,0 1 0 0 0,1 2 0 0 0,0 2 0 0 0,55-4 0 0 0,-61 10 226 0 0,-10 1-76 0 0,0 0 0 0 0,31 4-1 0 0,-48-1-170 0 0,-1 0 0 0 0,1 0 0 0 0,0 1 1 0 0,-1 0-1 0 0,1 0 0 0 0,-1 1 0 0 0,0 0 0 0 0,0 1 0 0 0,0-1 0 0 0,0 1 0 0 0,8 7 0 0 0,62 45-9 0 0,-72-48-1041 0 0,-3 8-5889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37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33 920 0 0,'-2'-6'1693'0'0,"1"5"-1070"0"0,1-1 1 0 0,-14-18 8110 0 0,12 19-8110 0 0,-1-1 0 0 0,2 4-280 0 0,0 0 0 0 0,0 0 0 0 0,0 0 0 0 0,0 1 0 0 0,0-1 0 0 0,0 0 0 0 0,1 1 0 0 0,-1-1 0 0 0,1 0 0 0 0,-1 1 0 0 0,1-1 0 0 0,0 4 0 0 0,0-2 65 0 0,-12 122 1157 0 0,4 164 0 0 0,8-252-1978 0 0,0-30-860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37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81 5529 0 0,'0'-2'340'0'0,"1"0"1"0"0,-1 0-1 0 0,1 0 0 0 0,0 0 1 0 0,0 0-1 0 0,0 1 0 0 0,0-1 1 0 0,0 0-1 0 0,0 0 0 0 0,0 1 1 0 0,0-1-1 0 0,1 1 0 0 0,-1-1 0 0 0,1 1 1 0 0,-1 0-1 0 0,1-1 0 0 0,0 1 1 0 0,-1 0-1 0 0,4-1 0 0 0,40-22 2705 0 0,-38 21-2488 0 0,3-1-172 0 0,0 0 0 0 0,0 1 0 0 0,0 1 0 0 0,0-1 0 0 0,0 2 1 0 0,0-1-1 0 0,1 1 0 0 0,-1 1 0 0 0,16 1 0 0 0,8 3 436 0 0,52 12 1 0 0,2 1-290 0 0,-18-10-252 0 0,1-4 0 0 0,109-8 1 0 0,-109 1-186 0 0,131 7 0 0 0,-176 0-182 0 0,0 0 0 0 0,-1 2 0 0 0,1 1 1 0 0,-1 1-1 0 0,0 1 0 0 0,0 2 0 0 0,-1 0 1 0 0,31 19-1 0 0,-43-22-255 0 0,29 17-334 0 0,-38-23 334 0 0,-1 1-1 0 0,1-1 0 0 0,0 0 0 0 0,0 0 0 0 0,-1-1 0 0 0,1 1 0 0 0,0-1 1 0 0,0 1-1 0 0,0-1 0 0 0,0 0 0 0 0,0 0 0 0 0,5-1 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38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23 2304 0 0,'5'-17'497'0'0,"-5"17"-436"0"0,0 0 0 0 0,0 0-1 0 0,0 0 1 0 0,0-1 0 0 0,0 1 0 0 0,0 0-1 0 0,0 0 1 0 0,0 0 0 0 0,0-1 0 0 0,0 1-1 0 0,0 0 1 0 0,0 0 0 0 0,0 0 0 0 0,0-1-1 0 0,0 1 1 0 0,0 0 0 0 0,-1 0 0 0 0,1 0-1 0 0,0 0 1 0 0,0-1 0 0 0,0 1-1 0 0,0 0 1 0 0,0 0 0 0 0,-1 0 0 0 0,1 0-1 0 0,0 0 1 0 0,0-1 0 0 0,0 1 0 0 0,-1 0-1 0 0,1 0 1 0 0,0 0 0 0 0,0 0 0 0 0,0 0-1 0 0,-1 0 1 0 0,1 0 0 0 0,0 0 0 0 0,-2 0 69 0 0,1 1 1 0 0,-1-1-1 0 0,1 1 1 0 0,-1 0-1 0 0,1-1 1 0 0,0 1 0 0 0,-1 0-1 0 0,1 0 1 0 0,0 0-1 0 0,0 0 1 0 0,-1 0-1 0 0,1 0 1 0 0,0 0 0 0 0,0 0-1 0 0,0 1 1 0 0,0-1-1 0 0,0 2 1 0 0,-18 28 726 0 0,-29 65-1 0 0,34-66 439 0 0,0-1-1 0 0,-36 54 0 0 0,103-173-1677 0 0,-35 62 333 0 0,-3 4 96 0 0,0 0 0 0 0,35-38 0 0 0,-57 71 79 0 0,-1 0 1 0 0,1 1-1 0 0,1 0 0 0 0,0 0 0 0 0,0 0 1 0 0,-3 12-1 0 0,-25 69 653 0 0,31-83-703 0 0,-9 34 347 0 0,11-41-408 0 0,1 1 1 0 0,0-1-1 0 0,-1 0 1 0 0,1 0-1 0 0,0 0 1 0 0,0 1 0 0 0,0-1-1 0 0,0 0 1 0 0,0 0-1 0 0,0 0 1 0 0,0 1-1 0 0,0-1 1 0 0,0 0-1 0 0,1 0 1 0 0,-1 0 0 0 0,0 0-1 0 0,1 1 1 0 0,-1-1-1 0 0,1 0 1 0 0,0 0-1 0 0,-1 0 1 0 0,1 0 0 0 0,0 0-1 0 0,-1 0 1 0 0,1 0-1 0 0,0 0 1 0 0,0-1-1 0 0,1 2 1 0 0,-1-2-34 0 0,0 0 0 0 0,0 0 1 0 0,0 1-1 0 0,0-1 0 0 0,0 0 0 0 0,0-1 0 0 0,0 1 1 0 0,0 0-1 0 0,0 0 0 0 0,1 0 0 0 0,-1-1 0 0 0,0 1 1 0 0,0 0-1 0 0,0-1 0 0 0,0 1 0 0 0,-1-1 0 0 0,1 1 1 0 0,0-1-1 0 0,0 0 0 0 0,0 1 0 0 0,1-2 0 0 0,21-21-327 0 0,-13 13 199 0 0,55-59-300 0 0,-51 53 497 0 0,0 0-1 0 0,1 0 1 0 0,1 1-1 0 0,0 1 1 0 0,1 1-1 0 0,26-16 1 0 0,-42 28-36 0 0,1 1 1 0 0,-1-1-1 0 0,1 0 0 0 0,-1 0 0 0 0,1 1 1 0 0,-1-1-1 0 0,1 1 0 0 0,-1-1 0 0 0,1 1 0 0 0,0 0 1 0 0,-1 0-1 0 0,1 0 0 0 0,-1 0 0 0 0,1 0 1 0 0,0 0-1 0 0,-1 0 0 0 0,1 0 0 0 0,0 0 1 0 0,1 1-1 0 0,-2 0-7 0 0,0 0 1 0 0,0-1-1 0 0,0 1 1 0 0,-1 0-1 0 0,1 0 0 0 0,0 0 1 0 0,0 0-1 0 0,-1 0 1 0 0,1 0-1 0 0,-1 0 0 0 0,1 0 1 0 0,-1 0-1 0 0,1 0 1 0 0,-1 0-1 0 0,0 0 0 0 0,1 0 1 0 0,-1 0-1 0 0,0 1 1 0 0,0-1-1 0 0,0 2 0 0 0,0 8 50 0 0,0 0 0 0 0,-2 0 1 0 0,1 0-1 0 0,-5 16 0 0 0,3-14 67 0 0,-5 15 84 0 0,5-22-164 0 0,1 0 0 0 0,0 0 0 0 0,0 0 1 0 0,1-1-1 0 0,0 2 0 0 0,0-1 0 0 0,1 0 1 0 0,-1 0-1 0 0,1 0 0 0 0,1 8 0 0 0,-1-13-44 0 0,0-1 1 0 0,0 0-1 0 0,1 0 0 0 0,-1 0 0 0 0,0 1 0 0 0,0-1 0 0 0,0 0 0 0 0,0 0 0 0 0,0 0 0 0 0,0 1 0 0 0,1-1 0 0 0,-1 0 0 0 0,0 0 1 0 0,0 0-1 0 0,0 0 0 0 0,1 0 0 0 0,-1 1 0 0 0,0-1 0 0 0,0 0 0 0 0,0 0 0 0 0,1 0 0 0 0,-1 0 0 0 0,0 0 0 0 0,0 0 0 0 0,1 0 1 0 0,-1 0-1 0 0,0 0 0 0 0,0 0 0 0 0,1 0 0 0 0,-1 0 0 0 0,0 0 0 0 0,0 0 0 0 0,0 0 0 0 0,1 0 0 0 0,-1 0 0 0 0,0 0 0 0 0,0 0 1 0 0,1 0-1 0 0,-1 0 0 0 0,0-1 0 0 0,0 1 0 0 0,14-9-9 0 0,7-13-238 0 0,-21 22 242 0 0,58-77-464 0 0,-45 56 322 0 0,2 1 1 0 0,0 0 0 0 0,33-30-1 0 0,-48 49 147 0 0,1 0 0 0 0,0 0 0 0 0,0 0-1 0 0,-1 1 1 0 0,1-1 0 0 0,0 0 0 0 0,0 1 0 0 0,0-1 0 0 0,0 0 0 0 0,0 1-1 0 0,0-1 1 0 0,0 1 0 0 0,0 0 0 0 0,0-1 0 0 0,0 1 0 0 0,0 0-1 0 0,0 0 1 0 0,0 0 0 0 0,2-1 0 0 0,-2 2 15 0 0,-1-1 0 0 0,0 1 0 0 0,1-1 0 0 0,-1 1-1 0 0,0-1 1 0 0,1 1 0 0 0,-1 0 0 0 0,0-1 0 0 0,0 1 0 0 0,0-1 0 0 0,1 1 0 0 0,-1 0 0 0 0,0-1-1 0 0,0 1 1 0 0,0-1 0 0 0,0 1 0 0 0,0 0 0 0 0,0-1 0 0 0,0 1 0 0 0,0 0 0 0 0,0-1-1 0 0,0 1 1 0 0,-1 0 0 0 0,-14 49 965 0 0,13-45-870 0 0,-32 74 1182 0 0,-3 7-24 0 0,60-112-2105 0 0,54-72-931 0 0,-68 88 1685 0 0,0 1 0 0 0,1 0 1 0 0,1 0-1 0 0,0 1 0 0 0,0 0 0 0 0,0 1 0 0 0,16-8 0 0 0,-26 15 70 0 0,0-1 1 0 0,0 1-1 0 0,1-1 0 0 0,-1 1 0 0 0,0-1 0 0 0,1 1 1 0 0,-1 0-1 0 0,0 0 0 0 0,1-1 0 0 0,-1 1 0 0 0,0 0 0 0 0,1 0 1 0 0,-1 0-1 0 0,0 1 0 0 0,1-1 0 0 0,-1 0 0 0 0,0 0 0 0 0,1 1 1 0 0,-1-1-1 0 0,0 1 0 0 0,0-1 0 0 0,1 1 0 0 0,-1 0 1 0 0,0-1-1 0 0,0 1 0 0 0,0 0 0 0 0,0 0 0 0 0,0 0 0 0 0,0 0 1 0 0,0-1-1 0 0,0 2 0 0 0,0-1 0 0 0,0 0 0 0 0,-1 0 1 0 0,1 0-1 0 0,0 0 0 0 0,-1 0 0 0 0,1 1 0 0 0,-1-1 0 0 0,1 0 1 0 0,-1 0-1 0 0,1 1 0 0 0,-1-1 0 0 0,0 2 0 0 0,3 9-78 0 0,-1 0 0 0 0,0 0 0 0 0,0 25 0 0 0,-2-23 136 0 0,0 50 99 0 0,-1-43-40 0 0,1 0 0 0 0,5 37 0 0 0,-5-58-107 0 0,0 0 0 0 0,0 1-1 0 0,0-1 1 0 0,0 0 0 0 0,0 1-1 0 0,0-1 1 0 0,0 0 0 0 0,0 0-1 0 0,0 1 1 0 0,0-1 0 0 0,0 0-1 0 0,0 0 1 0 0,0 1 0 0 0,0-1-1 0 0,1 0 1 0 0,-1 0 0 0 0,0 1 0 0 0,0-1-1 0 0,0 0 1 0 0,0 0 0 0 0,1 0-1 0 0,-1 1 1 0 0,0-1 0 0 0,0 0-1 0 0,0 0 1 0 0,1 0 0 0 0,-1 0-1 0 0,0 1 1 0 0,0-1 0 0 0,1 0-1 0 0,-1 0 1 0 0,0 0 0 0 0,0 0-1 0 0,1 0 1 0 0,-1 0 0 0 0,0 0 0 0 0,0 0-1 0 0,1 0 1 0 0,-1 0 0 0 0,0 0-1 0 0,0 0 1 0 0,1 0 0 0 0,-1 0-1 0 0,0 0 1 0 0,1 0 0 0 0,12-11-266 0 0,6-19-294 0 0,-4 6 452 0 0,0 0-1 0 0,20-24 1 0 0,-29 40 114 0 0,2-1-1 0 0,-1 1 0 0 0,1 1 1 0 0,1 0-1 0 0,-1 0 1 0 0,1 0-1 0 0,0 1 0 0 0,15-7 1 0 0,-23 12 27 0 0,1 0-1 0 0,-1 1 1 0 0,1-1 0 0 0,-1 1 0 0 0,1 0 0 0 0,0-1-1 0 0,-1 1 1 0 0,1 0 0 0 0,-1 0 0 0 0,1 0-1 0 0,-1 0 1 0 0,1 0 0 0 0,0 0 0 0 0,-1 0-1 0 0,1 1 1 0 0,-1-1 0 0 0,1 1 0 0 0,-1-1 0 0 0,1 1-1 0 0,-1-1 1 0 0,1 1 0 0 0,-1 0 0 0 0,0 0-1 0 0,1-1 1 0 0,-1 1 0 0 0,0 0 0 0 0,0 0-1 0 0,0 1 1 0 0,2 0 0 0 0,2 5 275 0 0,0 0 0 0 0,-1 0-1 0 0,1 0 1 0 0,5 14 0 0 0,-8-15 71 0 0,1 0 0 0 0,0 0 0 0 0,0 0 0 0 0,9 10 0 0 0,-12-16-334 0 0,1 1 0 0 0,0 0-1 0 0,-1-1 1 0 0,1 1 0 0 0,0-1 0 0 0,0 1 0 0 0,0-1 0 0 0,0 0-1 0 0,-1 1 1 0 0,1-1 0 0 0,0 0 0 0 0,0 0 0 0 0,0 0 0 0 0,0 1 0 0 0,0-1-1 0 0,0 0 1 0 0,0 0 0 0 0,0 0 0 0 0,0 0 0 0 0,0-1 0 0 0,0 1-1 0 0,-1 0 1 0 0,1 0 0 0 0,0 0 0 0 0,0-1 0 0 0,0 1 0 0 0,0 0 0 0 0,0-1-1 0 0,0 1 1 0 0,0-2 0 0 0,29-22 531 0 0,-7 6-6464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46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9 130 4609 0 0,'-5'0'200'0'0,"2"-1"48"0"0,2 0-248 0 0,1 0 0 0 0,0-1 0 0 0,0 0 0 0 0,1-2 0 0 0,2-1-168 0 0,0-3 24 0 0,3-4 8 0 0,2-2-192 0 0,1-3-40 0 0,3 1-8 0 0,0 2 0 0 0,-1-1 376 0 0,0 4 0 0 0,-3 4 0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39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38 6449 0 0,'-6'-8'-98'0'0,"-6"-21"10460"0"0,13 29-10251 0 0,0 0 1 0 0,-1 0 0 0 0,1-1 0 0 0,0 1 0 0 0,0 0 0 0 0,-1 0 0 0 0,1 0-1 0 0,0 0 1 0 0,0 0 0 0 0,-1 0 0 0 0,1 0 0 0 0,0 1 0 0 0,0-1-1 0 0,-1 0 1 0 0,1 0 0 0 0,0 0 0 0 0,-1 1 0 0 0,1-1 0 0 0,0 0 0 0 0,0 1-1 0 0,5 2 84 0 0,0 0-1 0 0,-1 1 1 0 0,0 0-1 0 0,1-1 1 0 0,-1 2 0 0 0,-1-1-1 0 0,1 0 1 0 0,-1 1-1 0 0,5 5 1 0 0,35 55 712 0 0,-20-29-543 0 0,17 17-1028 0 0,95 93 0 0 0,-124-134 62 0 0,-8-9-34 0 0,10 11-1055 0 0,-30-22-3839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39.6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22 292 3225 0 0,'-2'-2'307'0'0,"0"-1"1"0"0,0 1 0 0 0,0 0-1 0 0,0-1 1 0 0,0 1-1 0 0,1-1 1 0 0,-1 0 0 0 0,1 1-1 0 0,0-1 1 0 0,-2-4 0 0 0,3 6-165 0 0,0 1 0 0 0,-1-1 0 0 0,1 1 0 0 0,0-1 1 0 0,0 0-1 0 0,0 1 0 0 0,0-1 0 0 0,0 0 0 0 0,0 1 0 0 0,0-1 1 0 0,0 1-1 0 0,0-1 0 0 0,0 0 0 0 0,0 1 0 0 0,0-1 1 0 0,0 0-1 0 0,0 1 0 0 0,1-1 0 0 0,-1 0 0 0 0,0 1 0 0 0,0-1 1 0 0,1 1-1 0 0,-1-1 0 0 0,1 1 0 0 0,-1-1 0 0 0,0 1 0 0 0,1-1 1 0 0,-1 1-1 0 0,1-1 0 0 0,-1 1 0 0 0,1-1 0 0 0,-1 1 1 0 0,1 0-1 0 0,-1-1 0 0 0,1 1 0 0 0,0 0 0 0 0,-1 0 0 0 0,1-1 1 0 0,-1 1-1 0 0,1 0 0 0 0,0 0 0 0 0,-1 0 0 0 0,1 0 1 0 0,0 0-1 0 0,-1 0 0 0 0,1 0 0 0 0,-1 0 0 0 0,1 0 0 0 0,0 0 1 0 0,-1 0-1 0 0,1 0 0 0 0,0 0 0 0 0,0 1 0 0 0,27 2 2199 0 0,47 14-1 0 0,-59-12-2010 0 0,1 0-1 0 0,-1-2 0 0 0,1 0 1 0 0,0-1-1 0 0,0 0 0 0 0,0-2 1 0 0,34-2-1 0 0,-48 2-299 0 0,-1-1-1 0 0,1 1 1 0 0,0-1-1 0 0,-1 0 1 0 0,1 0 0 0 0,0 0-1 0 0,-1 0 1 0 0,1 0-1 0 0,-1-1 1 0 0,0 1 0 0 0,1-1-1 0 0,-1 1 1 0 0,0-1-1 0 0,3-4 1 0 0,-4 5-12 0 0,0 0-1 0 0,0-1 1 0 0,-1 1 0 0 0,1-1-1 0 0,-1 1 1 0 0,1-1 0 0 0,-1 1-1 0 0,0-1 1 0 0,0 1 0 0 0,0-1-1 0 0,0 1 1 0 0,0-1 0 0 0,0 0-1 0 0,0 1 1 0 0,0-1 0 0 0,0 1-1 0 0,-1-1 1 0 0,1 1 0 0 0,-1-1-1 0 0,1 1 1 0 0,-1-1 0 0 0,1 1-1 0 0,-1-1 1 0 0,0 1 0 0 0,0 0-1 0 0,-1-3 1 0 0,-46-63 360 0 0,32 47-855 0 0,1-1 0 0 0,1-1-1 0 0,-22-45 1 0 0,32 50-2758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39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5529 0 0,'4'4'5416'0'0,"13"15"-3330"0"0,8 17-919 0 0,2-2 0 0 0,2 0 0 0 0,64 58-1 0 0,-83-84-1293 0 0,60 55-5633 0 0,-65-57 4575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40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 11522 0 0,'17'-11'1831'0'0,"-15"9"-1545"0"0,1 1 1 0 0,0-1 0 0 0,0 0-1 0 0,-1 1 1 0 0,1-1-1 0 0,0 1 1 0 0,0 0-1 0 0,0 0 1 0 0,1 0 0 0 0,-1 1-1 0 0,0-1 1 0 0,3 0-1 0 0,1 2-86 0 0,0 0-1 0 0,0 0 1 0 0,0 0-1 0 0,0 1 0 0 0,0 0 1 0 0,0 0-1 0 0,-1 1 1 0 0,1 0-1 0 0,-1 0 1 0 0,0 0-1 0 0,10 7 1 0 0,1 3 439 0 0,0 0 0 0 0,24 24 0 0 0,12 19-1230 0 0,41 38-1182 0 0,-87-86-120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40.6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22 248 1376 0 0,'-2'-3'225'0'0,"-1"-1"0"0"0,1 1-1 0 0,0-1 1 0 0,0 1 0 0 0,0-1-1 0 0,1 0 1 0 0,-1 1 0 0 0,1-1-1 0 0,0 0 1 0 0,0 0 0 0 0,0 0-1 0 0,0 0 1 0 0,1 0 0 0 0,-1 0-1 0 0,1-6 1 0 0,1 3 185 0 0,0 0 1 0 0,0 0 0 0 0,1 1-1 0 0,0-1 1 0 0,0 1 0 0 0,0-1-1 0 0,1 1 1 0 0,6-11-1 0 0,-4 8 50 0 0,1 0-1 0 0,0 1 0 0 0,1-1 0 0 0,0 1 0 0 0,0 1 0 0 0,0 0 0 0 0,1 0 0 0 0,1 0 1 0 0,-1 1-1 0 0,1 0 0 0 0,0 0 0 0 0,11-4 0 0 0,-15 8-325 0 0,0-1 1 0 0,0 2-1 0 0,1-1 0 0 0,-1 1 1 0 0,1-1-1 0 0,-1 1 0 0 0,1 1 1 0 0,-1-1-1 0 0,9 1 0 0 0,-12 1-113 0 0,0-1 0 0 0,-1 1 0 0 0,1-1 0 0 0,0 1 0 0 0,0 0 0 0 0,0 0 0 0 0,-1 0 0 0 0,1 0 0 0 0,0 0 0 0 0,-1 0-1 0 0,1 1 1 0 0,-1-1 0 0 0,1 0 0 0 0,-1 1 0 0 0,1-1 0 0 0,-1 1 0 0 0,0-1 0 0 0,0 1 0 0 0,0 0 0 0 0,0 0 0 0 0,0-1 0 0 0,0 1 0 0 0,-1 0 0 0 0,1 0 0 0 0,-1 0-1 0 0,1 0 1 0 0,-1 0 0 0 0,0 0 0 0 0,1 3 0 0 0,0 10-22 0 0,0 0-1 0 0,-1-1 0 0 0,0 1 1 0 0,-1 0-1 0 0,-4 18 1 0 0,2-16 164 0 0,1 1 0 0 0,1-1 0 0 0,1 21 0 0 0,0-37-104 0 0,0 0-1 0 0,0-1 1 0 0,0 1 0 0 0,0 0-1 0 0,0 0 1 0 0,0 0-1 0 0,1-1 1 0 0,-1 1 0 0 0,0 0-1 0 0,0 0 1 0 0,1-1 0 0 0,-1 1-1 0 0,1 0 1 0 0,-1-1 0 0 0,1 1-1 0 0,-1 0 1 0 0,1-1-1 0 0,-1 1 1 0 0,1-1 0 0 0,0 1-1 0 0,-1-1 1 0 0,1 1 0 0 0,-1-1-1 0 0,1 1 1 0 0,1-1 0 0 0,0 1 36 0 0,0-1 0 0 0,0 1 0 0 0,-1-1 0 0 0,1 0 0 0 0,0 0 0 0 0,0 0 0 0 0,0 0 1 0 0,0 0-1 0 0,0 0 0 0 0,3-1 0 0 0,7-3 329 0 0,0 0-1 0 0,21-10 1 0 0,-21 9-110 0 0,1-2-180 0 0,-1 0 1 0 0,0-1 0 0 0,0 0 0 0 0,-1-1-1 0 0,0 0 1 0 0,-1-1 0 0 0,1 0 0 0 0,11-17-1 0 0,-9 12-79 0 0,2-1-1 0 0,29-23 1 0 0,-35 33-1004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52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235 115 2761 0 0,'-6'-20'1489'0'0,"-13"-34"844"0"0,18 51-2152 0 0,-1 0 1 0 0,1 0 0 0 0,-1 0 0 0 0,0 1 0 0 0,1-1 0 0 0,-1 1-1 0 0,0-1 1 0 0,0 1 0 0 0,-1 0 0 0 0,1 0 0 0 0,0 0 0 0 0,-1 0-1 0 0,0 0 1 0 0,-4-3 0 0 0,5 5-95 0 0,1-1 0 0 0,0 1 0 0 0,-1 0 0 0 0,1-1 0 0 0,0 1 0 0 0,-1 0 0 0 0,1 0 0 0 0,-1 0 0 0 0,1 0 0 0 0,0 0 0 0 0,-1 0 0 0 0,1 1 0 0 0,-1-1 0 0 0,1 0 0 0 0,0 1 0 0 0,-1-1 0 0 0,1 0 0 0 0,0 1 0 0 0,0 0 0 0 0,-1-1 0 0 0,1 1 0 0 0,0 0 0 0 0,0 0 1 0 0,0 0-1 0 0,0-1 0 0 0,0 1 0 0 0,0 0 0 0 0,0 1 0 0 0,0-1 0 0 0,0 0 0 0 0,0 0 0 0 0,1 0 0 0 0,-1 0 0 0 0,0 1 0 0 0,1-1 0 0 0,-1 0 0 0 0,0 2 0 0 0,-3 8 332 0 0,1-1-1 0 0,0 1 1 0 0,-3 20 0 0 0,2-13 27 0 0,-7 34 146 0 0,2-1 1 0 0,-2 58-1 0 0,5 105-270 0 0,-2 22 53 0 0,-57 1008-79 0 0,65-1177-372 0 0,12 1197-380 0 0,-7-1199 355 0 0,3-1 0 0 0,20 77 0 0 0,47 123 388 0 0,-71-251-278 0 0,15 52 47 0 0,-15-20-37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53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90 920 0 0,'-2'-2'245'0'0,"1"-1"-1"0"0,-1 1 1 0 0,0-1-1 0 0,0 1 0 0 0,0 0 1 0 0,0 0-1 0 0,-1 0 1 0 0,1 0-1 0 0,0 0 1 0 0,-5-2-1 0 0,-14-16 8103 0 0,27 28-5577 0 0,46 59-1879 0 0,-29-35-818 0 0,0 0 1 0 0,49 48 0 0 0,-62-70 90 0 0,1-1 0 0 0,-1 0-1 0 0,2-1 1 0 0,-1 0 0 0 0,1-1 0 0 0,0 0 0 0 0,1-1 0 0 0,0 0 0 0 0,0-1 0 0 0,0-1 0 0 0,19 4 0 0 0,-28-7-63 0 0,0 0-1 0 0,1-1 1 0 0,-1 1-1 0 0,0-1 1 0 0,0 0-1 0 0,1-1 1 0 0,-1 1-1 0 0,0-1 1 0 0,1 0-1 0 0,-1 0 1 0 0,0 0 0 0 0,0 0-1 0 0,0-1 1 0 0,0 1-1 0 0,0-1 1 0 0,0 0-1 0 0,3-3 1 0 0,-2 0 2 0 0,1 1 0 0 0,-2-1 0 0 0,1 0 1 0 0,0 0-1 0 0,-1-1 0 0 0,0 1 0 0 0,0-1 1 0 0,-1 0-1 0 0,6-11 0 0 0,-1-5-205 0 0,-1 0-1 0 0,-1-1 1 0 0,-1 0-1 0 0,0 0 1 0 0,1-28-1 0 0,-2-1-1661 0 0,1-3-4870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57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 23 3225 0 0,'-2'-2'145'0'0,"0"0"0"0"0,0 0 0 0 0,0 1 1 0 0,0-1-1 0 0,0 0 0 0 0,0 1 0 0 0,0-1 1 0 0,-1 1-1 0 0,1 0 0 0 0,-1 0 0 0 0,1 0 1 0 0,-1 0-1 0 0,1 0 0 0 0,-1 0 0 0 0,1 1 1 0 0,-1-1-1 0 0,0 1 0 0 0,1 0 0 0 0,-1 0 1 0 0,0 0-1 0 0,1 0 0 0 0,-1 0 0 0 0,0 1 1 0 0,1-1-1 0 0,-1 1 0 0 0,1-1 0 0 0,-1 1 0 0 0,1 0 1 0 0,-1 0-1 0 0,1 0 0 0 0,-1 1 0 0 0,-2 1 1 0 0,-2 0 165 0 0,0 2 0 0 0,0-1 0 0 0,0 1 0 0 0,1 0 0 0 0,0 0 0 0 0,0 1 0 0 0,0-1 0 0 0,0 1 0 0 0,1 1 0 0 0,0-1 0 0 0,0 1 0 0 0,-7 13 1 0 0,7-9 11 0 0,1 0 0 0 0,0 0 0 0 0,1 0 1 0 0,0 1-1 0 0,0-1 0 0 0,1 1 0 0 0,1-1 1 0 0,0 18-1 0 0,1-11-90 0 0,1 0-1 0 0,1-1 1 0 0,0 1-1 0 0,2-1 1 0 0,0 1-1 0 0,1-1 1 0 0,0 0 0 0 0,2-1-1 0 0,0 0 1 0 0,1 0-1 0 0,0 0 1 0 0,11 14 0 0 0,-13-22-156 0 0,0-1 1 0 0,0-1-1 0 0,1 1 1 0 0,0-1 0 0 0,0 0-1 0 0,0 0 1 0 0,1-1 0 0 0,-1 0-1 0 0,1-1 1 0 0,1 1 0 0 0,13 4-1 0 0,-18-7-181 0 0,0-1 0 0 0,-1 0 0 0 0,1 0-1 0 0,0-1 1 0 0,-1 1 0 0 0,1-1 0 0 0,0 0 0 0 0,0 0-1 0 0,-1 0 1 0 0,1 0 0 0 0,0-1 0 0 0,0 1-1 0 0,-1-1 1 0 0,1 0 0 0 0,0 0 0 0 0,-1 0-1 0 0,1-1 1 0 0,-1 1 0 0 0,0-1 0 0 0,1 0 0 0 0,-1 0-1 0 0,0 0 1 0 0,0 0 0 0 0,0-1 0 0 0,0 1-1 0 0,-1-1 1 0 0,1 0 0 0 0,-1 0 0 0 0,1 0 0 0 0,2-5-1 0 0,6-12-3854 0 0,-2 0-1104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58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47 1376 0 0,'-14'-24'-1127'0'0,"2"2"9029"0"0,20 44-1563 0 0,11 21-4169 0 0,31 50 0 0 0,76 95-723 0 0,-54-85-752 0 0,39 76-99 0 0,35 51-689 0 0,-131-209-632 0 0,33 34-1 0 0,-16-29-5666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58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0 7834 0 0,'-6'1'247'0'0,"0"2"1074"0"0,8 10 249 0 0,5 13-773 0 0,1 0-1 0 0,1-1 1 0 0,2 0 0 0 0,1 0 0 0 0,27 42 0 0 0,-6-8 24 0 0,-10-17-898 0 0,47 92 1199 0 0,-30-43-8340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46.4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0 334 1376 0 0,'3'0'73'0'0,"0"0"0"0"0,0-1 0 0 0,0 0 0 0 0,0 1 0 0 0,0-1 0 0 0,0-1 0 0 0,-1 1-1 0 0,1 0 1 0 0,0 0 0 0 0,-1-1 0 0 0,1 0 0 0 0,-1 0 0 0 0,1 1 0 0 0,-1-1 0 0 0,0 0 0 0 0,0-1 0 0 0,0 1-1 0 0,0 0 1 0 0,0-1 0 0 0,0 1 0 0 0,1-4 0 0 0,0 2-25 0 0,-1-1 1 0 0,1 0-1 0 0,-1 0 1 0 0,0 0-1 0 0,0 0 1 0 0,-1 0-1 0 0,0 0 0 0 0,0 0 1 0 0,0-1-1 0 0,1-10 1 0 0,-5-3 91 0 0,0-1 0 0 0,-1 1 0 0 0,-1 0 1 0 0,-1 0-1 0 0,0 0 0 0 0,-2 1 0 0 0,-9-19 0 0 0,17 37-122 0 0,0 0-1 0 0,0 0 1 0 0,0 0-1 0 0,0-1 1 0 0,0 1-1 0 0,0 0 1 0 0,0 0-1 0 0,0 0 1 0 0,0 0-1 0 0,0 0 1 0 0,0 0-1 0 0,0-1 1 0 0,0 1-1 0 0,0 0 0 0 0,0 0 1 0 0,0 0-1 0 0,0 0 1 0 0,0 0-1 0 0,-1 0 1 0 0,1 0-1 0 0,0-1 1 0 0,0 1-1 0 0,0 0 1 0 0,0 0-1 0 0,0 0 1 0 0,0 0-1 0 0,0 0 1 0 0,0 0-1 0 0,0 0 1 0 0,0 0-1 0 0,0 0 1 0 0,-1 0-1 0 0,1 0 0 0 0,0-1 1 0 0,0 1-1 0 0,0 0 1 0 0,0 0-1 0 0,0 0 1 0 0,0 0-1 0 0,0 0 1 0 0,-1 0-1 0 0,1 0 1 0 0,0 0-1 0 0,0 0 1 0 0,0 0-1 0 0,0 0 1 0 0,0 0-1 0 0,0 0 1 0 0,0 0-1 0 0,-1 0 1 0 0,1 0-1 0 0,0 0 1 0 0,0 0-1 0 0,0 0 0 0 0,0 0 1 0 0,0 1-1 0 0,0-1 1 0 0,0 0-1 0 0,-1 0 1 0 0,1 0-1 0 0,0 0 1 0 0,0 0-1 0 0,0 0 1 0 0,0 0-1 0 0,-2 12 660 0 0,4 14 78 0 0,-1-16-596 0 0,2 0 0 0 0,-1-1 0 0 0,1 1 1 0 0,1 0-1 0 0,0-1 0 0 0,0 0 0 0 0,1 0 1 0 0,0 0-1 0 0,12 15 0 0 0,-14-20-131 0 0,0 0-1 0 0,0-1 1 0 0,1 1 0 0 0,0-1-1 0 0,-1 1 1 0 0,1-1-1 0 0,0 0 1 0 0,0-1-1 0 0,1 1 1 0 0,-1-1 0 0 0,1 0-1 0 0,-1 0 1 0 0,1 0-1 0 0,-1 0 1 0 0,1-1 0 0 0,0 0-1 0 0,0 0 1 0 0,0 0-1 0 0,0-1 1 0 0,0 1 0 0 0,0-1-1 0 0,5-1 1 0 0,-8 1 15 0 0,0-1 1 0 0,0 0 0 0 0,1 0 0 0 0,-1 0-1 0 0,0 0 1 0 0,0 0 0 0 0,-1 0 0 0 0,1 0 0 0 0,0-1-1 0 0,0 1 1 0 0,0-1 0 0 0,-1 0 0 0 0,1 1-1 0 0,-1-1 1 0 0,1 0 0 0 0,-1 0 0 0 0,0 0-1 0 0,0 0 1 0 0,0 0 0 0 0,0 0 0 0 0,0 0-1 0 0,1-4 1 0 0,2-8 579 0 0,0 0 0 0 0,3-22 0 0 0,-2 10 129 0 0,-3 14-499 0 0,15-49 583 0 0,-16 56-804 0 0,1 1-1 0 0,-1 0 1 0 0,1 0-1 0 0,0 0 1 0 0,1 0-1 0 0,-1 0 1 0 0,1 1-1 0 0,-1-1 1 0 0,1 1-1 0 0,0 0 1 0 0,4-4-1 0 0,-6 7-55 0 0,-1 0 1 0 0,1-1-1 0 0,0 1 0 0 0,0 0 0 0 0,-1 0 1 0 0,1 0-1 0 0,0 0 0 0 0,0 0 0 0 0,0 0 1 0 0,-1 0-1 0 0,1 0 0 0 0,0 0 0 0 0,0 1 1 0 0,-1-1-1 0 0,1 0 0 0 0,0 0 0 0 0,-1 1 1 0 0,1-1-1 0 0,0 0 0 0 0,-1 1 0 0 0,1-1 1 0 0,0 1-1 0 0,-1-1 0 0 0,1 1 0 0 0,-1-1 1 0 0,1 1-1 0 0,0-1 0 0 0,-1 1 0 0 0,0 0 1 0 0,1 0-1 0 0,21 27-938 0 0,-13-15 266 0 0,-5-9 283 0 0,-1 0 0 0 0,1-1 0 0 0,-1 1 0 0 0,1-1 0 0 0,0 0 0 0 0,0 0 0 0 0,1 0 0 0 0,-1 0 0 0 0,0-1 0 0 0,1 0 0 0 0,0 0-1 0 0,-1 0 1 0 0,1-1 0 0 0,5 2 0 0 0,-5-3-1855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58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11 296 3225 0 0,'-1'-1'251'0'0,"0"0"-1"0"0,0 0 1 0 0,0 0 0 0 0,0 0 0 0 0,1 0 0 0 0,-1 0 0 0 0,0 0-1 0 0,1 0 1 0 0,-1-1 0 0 0,0 1 0 0 0,1 0 0 0 0,0 0 0 0 0,-1-1-1 0 0,1 1 1 0 0,0 0 0 0 0,-1-1 0 0 0,1 1 0 0 0,0 0 0 0 0,0-1-1 0 0,0 1 1 0 0,0 0 0 0 0,1-1 0 0 0,-1 1 0 0 0,0 0 0 0 0,0-1 0 0 0,1 1-1 0 0,-1 0 1 0 0,1-1 0 0 0,-1 1 0 0 0,1 0 0 0 0,0 0 0 0 0,-1 0-1 0 0,1 0 1 0 0,0-1 0 0 0,0 1 0 0 0,0 0 0 0 0,0 0 0 0 0,1-1-1 0 0,1 1 9 0 0,-1-1 0 0 0,1 0-1 0 0,0 1 1 0 0,-1 0 0 0 0,1 0 0 0 0,0 0-1 0 0,0 0 1 0 0,0 0 0 0 0,0 0-1 0 0,0 1 1 0 0,0-1 0 0 0,0 1-1 0 0,0 0 1 0 0,0 0 0 0 0,1 0-1 0 0,3 1 1 0 0,10 3 258 0 0,-1 1 0 0 0,0 0 0 0 0,0 1 0 0 0,25 14 0 0 0,-23-11-226 0 0,0-1 1 0 0,38 12-1 0 0,-50-18-218 0 0,-1-1-50 0 0,-1 0 1 0 0,1 0-1 0 0,-1 0 1 0 0,1 0-1 0 0,-1-1 1 0 0,1 0-1 0 0,7 0 0 0 0,-11 0-15 0 0,-1 0 0 0 0,1 0-1 0 0,0-1 1 0 0,-1 1 0 0 0,1 0-1 0 0,0-1 1 0 0,0 1 0 0 0,-1 0-1 0 0,1-1 1 0 0,-1 1-1 0 0,1-1 1 0 0,0 1 0 0 0,-1-1-1 0 0,1 1 1 0 0,-1-1 0 0 0,1 0-1 0 0,-1 1 1 0 0,1-1 0 0 0,-1 1-1 0 0,1-2 1 0 0,-1 0 28 0 0,1 0 0 0 0,-1 0 0 0 0,1 0 0 0 0,-1 0 0 0 0,0 0 0 0 0,0 0 0 0 0,0 0 0 0 0,0 0 0 0 0,0 0 0 0 0,0 0 0 0 0,-1-2 0 0 0,-6-20 114 0 0,0 0-1 0 0,-1 1 1 0 0,-2 0 0 0 0,-16-29 0 0 0,12 24-2066 0 0,1 0-1 0 0,-10-34 1 0 0,17 42-4343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59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6913 0 0,'4'1'315'0'0,"0"1"0"0"0,0 0 0 0 0,-1 0 0 0 0,1 0 0 0 0,-1 0 0 0 0,0 1 0 0 0,0-1 0 0 0,1 1 0 0 0,-2 0 0 0 0,1 0 0 0 0,0 0 0 0 0,-1 0 0 0 0,5 7 0 0 0,-2-3 319 0 0,17 24 686 0 0,-1 2-1 0 0,27 59 1 0 0,-28-54-1221 0 0,0 5-506 0 0,16 27-2753 0 0,-30-60 1866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59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19 5985 0 0,'-5'-14'2841'0'0,"14"9"11"0"0,-7 5-2609 0 0,0 1 0 0 0,0-1 0 0 0,0 0 1 0 0,0 0-1 0 0,1 1 0 0 0,-1-1 0 0 0,0 1 1 0 0,0 0-1 0 0,0 0 0 0 0,0 0 0 0 0,2 1 0 0 0,28 21 1318 0 0,-1 2 0 0 0,-2 0 0 0 0,48 53 0 0 0,-54-50-2235 0 0,-1 0 0 0 0,-2 2 0 0 0,-1 0 0 0 0,21 43 0 0 0,-34-55-3568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9:00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9 181 3225 0 0,'-3'-12'719'0'0,"1"0"1"0"0,1-1 0 0 0,0 1 0 0 0,0 0 0 0 0,1-1-1 0 0,0 1 1 0 0,2-1 0 0 0,-1 1 0 0 0,1 0 0 0 0,5-15-1 0 0,-7 26-589 0 0,0-1 0 0 0,1 0 1 0 0,-1 1-1 0 0,1-1 0 0 0,-1 1 0 0 0,1-1 0 0 0,-1 1 0 0 0,1-1 0 0 0,0 1 0 0 0,0-1 0 0 0,0 1 0 0 0,0 0 0 0 0,0-1 0 0 0,0 1 0 0 0,0 0 0 0 0,0 0 0 0 0,0 0 0 0 0,0 0 0 0 0,1 0 0 0 0,-1 0 0 0 0,1 0 0 0 0,2-1 0 0 0,-3 2-58 0 0,0 0 0 0 0,1 0 0 0 0,-1 1-1 0 0,0-1 1 0 0,1 0 0 0 0,-1 1 0 0 0,0-1-1 0 0,1 1 1 0 0,-1-1 0 0 0,0 1-1 0 0,0 0 1 0 0,0-1 0 0 0,0 1 0 0 0,0 0-1 0 0,1 0 1 0 0,-1 0 0 0 0,-1 0 0 0 0,1 0-1 0 0,0 0 1 0 0,0 0 0 0 0,0 0 0 0 0,0 0-1 0 0,-1 0 1 0 0,1 0 0 0 0,-1 1 0 0 0,1-1-1 0 0,0 2 1 0 0,6 14 59 0 0,-2-1-1 0 0,0 1 0 0 0,-1 0 1 0 0,0 0-1 0 0,-1 0 1 0 0,-1 1-1 0 0,-1-1 1 0 0,-2 30-1 0 0,3 11 1433 0 0,-2-57-1481 0 0,0 1 1 0 0,0-1 0 0 0,0 1-1 0 0,0-1 1 0 0,0 0 0 0 0,0 1-1 0 0,1-1 1 0 0,-1 1 0 0 0,0-1-1 0 0,1 1 1 0 0,-1-1 0 0 0,1 0-1 0 0,0 1 1 0 0,0-1 0 0 0,-1 0-1 0 0,1 0 1 0 0,0 1 0 0 0,0-1-1 0 0,0 0 1 0 0,2 1 0 0 0,-2-1-39 0 0,0-1 0 0 0,0 1 0 0 0,1-1 0 0 0,-1 0 1 0 0,0 0-1 0 0,0 0 0 0 0,1 1 0 0 0,-1-1 0 0 0,0 0 0 0 0,0 0 0 0 0,1-1 1 0 0,-1 1-1 0 0,0 0 0 0 0,0 0 0 0 0,1-1 0 0 0,-1 1 0 0 0,0 0 0 0 0,0-1 1 0 0,1 0-1 0 0,9-5 52 0 0,-1 0 1 0 0,-1 0 0 0 0,1-1-1 0 0,10-10 1 0 0,-8 7 15 0 0,19-11-158 0 0,0 1-1 0 0,65-30 1 0 0,-6 5-4032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9:00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3 5065 0 0,'-15'3'245'0'0,"2"-1"953"0"0,-1 0-1 0 0,1 1 1 0 0,0 1 0 0 0,-6 9 5604 0 0,83-11-5493 0 0,78-17 293 0 0,31-1-260 0 0,-145 15-1248 0 0,-1 2 1 0 0,1 1-1 0 0,-1 1 1 0 0,38 9 0 0 0,-50-8-63 0 0,25 6-62 0 0,66 8-1 0 0,-92-16 31 0 0,0-2-1 0 0,0 0 0 0 0,0 0 0 0 0,-1-2 1 0 0,1 1-1 0 0,0-2 0 0 0,0 0 1 0 0,21-8-1 0 0,-34 10-1 0 0,0 1 0 0 0,1-1 1 0 0,-1 1-1 0 0,0-1 0 0 0,0 1 0 0 0,0 0 1 0 0,0-1-1 0 0,1 1 0 0 0,-1 0 0 0 0,0 0 1 0 0,0 0-1 0 0,1 0 0 0 0,-1 0 0 0 0,0 0 1 0 0,0 0-1 0 0,1 0 0 0 0,-1 0 0 0 0,0 1 1 0 0,0-1-1 0 0,0 0 0 0 0,1 1 0 0 0,1 0 1 0 0,-3 0-1 0 0,0 0 1 0 0,0 0-1 0 0,1 0 1 0 0,-1 0-1 0 0,0 0 1 0 0,0 0 0 0 0,0 0-1 0 0,0-1 1 0 0,0 1-1 0 0,0 0 1 0 0,0 0 0 0 0,0 0-1 0 0,-1 0 1 0 0,1 0-1 0 0,0 0 1 0 0,0 0 0 0 0,-1 0-1 0 0,1 0 1 0 0,-1-1-1 0 0,1 1 1 0 0,-1 0 0 0 0,1 0-1 0 0,-1-1 1 0 0,1 1-1 0 0,-1 0 1 0 0,0 0-1 0 0,1-1 1 0 0,-1 1 0 0 0,-1 0-1 0 0,-4 8 31 0 0,0-1-1 0 0,0 2 1 0 0,1-1-1 0 0,0 1 0 0 0,0 0 1 0 0,1 0-1 0 0,1 0 1 0 0,-1 0-1 0 0,-2 16 1 0 0,0 14 157 0 0,-2 49 0 0 0,5-44-141 0 0,-4 39 21 0 0,-11 106 332 0 0,13-160-345 0 0,-1 1 0 0 0,-1-1-1 0 0,-2-1 1 0 0,-13 31 0 0 0,21-58-37 0 0,-2 7-171 0 0,10-9-2776 0 0,-3 0 1485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7:59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3225 0 0,'-1'4'13'0'0,"0"0"1"0"0,1 1-1 0 0,-1-1 0 0 0,1 0 1 0 0,0 1-1 0 0,0-1 1 0 0,0 1-1 0 0,1-1 0 0 0,0 0 1 0 0,-1 1-1 0 0,1-1 1 0 0,1 0-1 0 0,-1 0 0 0 0,1 0 1 0 0,0 0-1 0 0,4 8 1 0 0,-5-12-23 0 0,-1-1 0 0 0,1 1 0 0 0,-1 0 0 0 0,1-1 1 0 0,-1 1-1 0 0,0-1 0 0 0,1 1 0 0 0,-1-1 0 0 0,1 1 1 0 0,-1-1-1 0 0,0 1 0 0 0,1-1 0 0 0,-1 1 0 0 0,0-1 1 0 0,0 0-1 0 0,1 1 0 0 0,-1-1 0 0 0,0 1 0 0 0,0-1 0 0 0,0 0 1 0 0,0 1-1 0 0,0-1 0 0 0,0 0 0 0 0,0 1 0 0 0,0-1 1 0 0,0 1-1 0 0,0-2 0 0 0,2-23 536 0 0,2 0 2318 0 0,-4 24-2692 0 0,0 1 1 0 0,0-1-1 0 0,1 1 0 0 0,-1-1 1 0 0,0 1-1 0 0,0-1 1 0 0,1 1-1 0 0,-1-1 1 0 0,0 1-1 0 0,1 0 1 0 0,-1-1-1 0 0,1 1 1 0 0,-1-1-1 0 0,1 1 1 0 0,-1 0-1 0 0,1-1 1 0 0,-1 1-1 0 0,1 0 1 0 0,-1 0-1 0 0,1-1 1 0 0,-1 1-1 0 0,2 0 1 0 0,0 0 72 0 0,0 1 1 0 0,1-1 0 0 0,-1 1-1 0 0,0 0 1 0 0,0-1-1 0 0,0 1 1 0 0,1 0 0 0 0,-1 1-1 0 0,0-1 1 0 0,0 0 0 0 0,-1 1-1 0 0,1-1 1 0 0,0 1-1 0 0,0-1 1 0 0,2 4 0 0 0,194 212 3466 0 0,-162-175-3364 0 0,49 67 104 0 0,80 135 1 0 0,-95-136-608 0 0,-35-54-677 0 0,54 77-4340 0 0,-79-117 554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00.1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24 336 456 0 0,'-3'-8'187'0'0,"0"1"1"0"0,1 0-1 0 0,-1-1 1 0 0,2 1-1 0 0,-1-1 0 0 0,1 0 1 0 0,0-9-1 0 0,-1 0 255 0 0,-1 0 258 0 0,2 0 1 0 0,0-1 0 0 0,0 1 0 0 0,2 0 0 0 0,0-1-1 0 0,1 1 1 0 0,5-18 0 0 0,-6 30-489 0 0,0 0 0 0 0,1 1-1 0 0,-1-1 1 0 0,1 1 0 0 0,0-1-1 0 0,0 1 1 0 0,1-1 0 0 0,-1 1 0 0 0,1 0-1 0 0,0 0 1 0 0,0 0 0 0 0,0 1 0 0 0,0-1-1 0 0,1 1 1 0 0,0 0 0 0 0,-1 0 0 0 0,1 0-1 0 0,1 0 1 0 0,-1 0 0 0 0,0 1-1 0 0,0 0 1 0 0,1 0 0 0 0,-1 0 0 0 0,1 1-1 0 0,0-1 1 0 0,0 1 0 0 0,-1 0 0 0 0,1 1-1 0 0,7-1 1 0 0,-4 0-141 0 0,0 1 1 0 0,0 1-1 0 0,0-1 0 0 0,0 1 0 0 0,0 1 0 0 0,0 0 1 0 0,0 0-1 0 0,-1 0 0 0 0,1 1 0 0 0,0 0 1 0 0,-1 0-1 0 0,0 1 0 0 0,0 0 0 0 0,8 6 1 0 0,-7-3-43 0 0,-1 0 0 0 0,1 1 0 0 0,-1-1 0 0 0,-1 1 0 0 0,1 1 0 0 0,-1-1 0 0 0,-1 1 0 0 0,0 0 0 0 0,7 18 0 0 0,-1 3-60 0 0,-2 1 0 0 0,-2 1 0 0 0,0 0 0 0 0,-2 0 1 0 0,1 64-1 0 0,-5-6-1118 0 0,-18 154 0 0 0,13-221-3664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00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0 10594 0 0,'0'0'12'0'0,"0"1"-1"0"0,0-1 0 0 0,0 0 1 0 0,0 0-1 0 0,0 0 1 0 0,0 0-1 0 0,-1 0 1 0 0,1 0-1 0 0,0 0 0 0 0,0 0 1 0 0,0 1-1 0 0,0-1 1 0 0,0 0-1 0 0,0 0 0 0 0,0 0 1 0 0,0 0-1 0 0,0 0 1 0 0,0 0-1 0 0,0 0 0 0 0,0 0 1 0 0,-1 0-1 0 0,1 0 1 0 0,0 0-1 0 0,0 0 1 0 0,0 0-1 0 0,0 0 0 0 0,0 0 1 0 0,0 0-1 0 0,0 0 1 0 0,0 0-1 0 0,-1 0 0 0 0,1 0 1 0 0,0 0-1 0 0,0 0 1 0 0,0 0-1 0 0,0 0 0 0 0,0 0 1 0 0,0 0-1 0 0,0 0 1 0 0,0 0-1 0 0,-1 0 1 0 0,1 0-1 0 0,0 0 0 0 0,0 0 1 0 0,0 0-1 0 0,0 0 1 0 0,0 0-1 0 0,0 0 0 0 0,0 0 1 0 0,0 0-1 0 0,0 0 1 0 0,0 0-1 0 0,-1 0 0 0 0,1 0 1 0 0,0-1-1 0 0,0 1 1 0 0,0 0-1 0 0,0 0 1 0 0,0 0-1 0 0,0 0 0 0 0,0 0 1 0 0,0 0-1 0 0,0 0 1 0 0,3 14 420 0 0,10 18 454 0 0,21 23 165 0 0,61 75 1 0 0,-7-12-303 0 0,120 195-1427 0 0,-189-281-2358 0 0,21 51 0 0 0,-36-73-292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01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59 391 4145 0 0,'-2'0'20'0'0,"1"1"0"0"0,-1-1 0 0 0,0 1 1 0 0,1-1-1 0 0,-1 0 0 0 0,0 0 0 0 0,1 1 0 0 0,-1-1 1 0 0,0 0-1 0 0,1 0 0 0 0,-1-1 0 0 0,0 1 0 0 0,1 0 0 0 0,-1 0 1 0 0,0-1-1 0 0,1 1 0 0 0,-1-1 0 0 0,1 0 0 0 0,-1 1 0 0 0,1-1 1 0 0,-1 0-1 0 0,1 0 0 0 0,-1 0 0 0 0,1 0 0 0 0,0 0 1 0 0,0 0-1 0 0,-1 0 0 0 0,1-1 0 0 0,0 1 0 0 0,-1-2 0 0 0,0-1-1 0 0,0-1-1 0 0,1 0 0 0 0,-1 1 1 0 0,1-1-1 0 0,0 0 0 0 0,0 0 0 0 0,1 0 1 0 0,-1 0-1 0 0,1-8 0 0 0,1-3 241 0 0,1 1 0 0 0,0 0-1 0 0,1-1 1 0 0,1 1 0 0 0,0 0-1 0 0,1 1 1 0 0,1-1 0 0 0,0 1 0 0 0,1 0-1 0 0,0 0 1 0 0,1 1 0 0 0,1 0-1 0 0,0 0 1 0 0,1 1 0 0 0,0 1 0 0 0,1-1-1 0 0,0 2 1 0 0,0-1 0 0 0,1 2-1 0 0,1-1 1 0 0,21-11 0 0 0,-28 17-169 0 0,1 1 0 0 0,-1 1 0 0 0,0-1 0 0 0,1 1 0 0 0,0 0 1 0 0,-1 0-1 0 0,1 1 0 0 0,0 0 0 0 0,0 0 0 0 0,0 0 0 0 0,0 1 0 0 0,0 0 0 0 0,0 1 0 0 0,9 1 0 0 0,-9 0-43 0 0,0 0-1 0 0,0 1 0 0 0,0 0 0 0 0,0 1 1 0 0,0-1-1 0 0,-1 1 0 0 0,0 1 1 0 0,0-1-1 0 0,0 1 0 0 0,0 0 0 0 0,-1 0 1 0 0,0 1-1 0 0,5 6 0 0 0,0 0-73 0 0,-2 1-1 0 0,1-1 1 0 0,-2 2-1 0 0,0-1 1 0 0,0 1-1 0 0,-1 0 1 0 0,-1 1-1 0 0,-1 0 1 0 0,0-1-1 0 0,0 1 1 0 0,-2 0-1 0 0,0 1 1 0 0,0-1-1 0 0,-2 0 1 0 0,0 1-1 0 0,0-1 1 0 0,-2 0 0 0 0,0 0-1 0 0,-5 18 1 0 0,1-12-4354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01.8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73 5529 0 0,'-2'-1'10'0'0,"1"-1"-1"0"0,-1 0 1 0 0,0 0-1 0 0,1 1 1 0 0,0-1-1 0 0,0 0 1 0 0,-1 0-1 0 0,1 0 1 0 0,0 0-1 0 0,-1-5 1 0 0,2 6-79 0 0,0 1 0 0 0,0-1 1 0 0,0 1-1 0 0,0-1 0 0 0,0 0 0 0 0,1 1 1 0 0,-1-1-1 0 0,0 1 0 0 0,0-1 0 0 0,0 0 1 0 0,1 1-1 0 0,-1-1 0 0 0,0 1 0 0 0,1-1 0 0 0,-1 1 1 0 0,0-1-1 0 0,1 1 0 0 0,-1-1 0 0 0,1 1 1 0 0,-1-1-1 0 0,1 1 0 0 0,-1 0 0 0 0,1-1 1 0 0,-1 1-1 0 0,1 0 0 0 0,-1-1 0 0 0,1 1 1 0 0,0 0-1 0 0,-1 0 0 0 0,1 0 0 0 0,-1-1 1 0 0,1 1-1 0 0,0 0 0 0 0,-1 0 0 0 0,1 0 1 0 0,0 0-1 0 0,-1 0 0 0 0,1 0 0 0 0,-1 0 1 0 0,1 0-1 0 0,0 0 0 0 0,-1 1 0 0 0,2-1 1 0 0,-1 0 89 0 0,-1 0 1 0 0,1 1 0 0 0,0-1 0 0 0,-1 0 0 0 0,1 0 0 0 0,0 0 0 0 0,0 0-1 0 0,-1 0 1 0 0,1-1 0 0 0,0 1 0 0 0,-1 0 0 0 0,1 0 0 0 0,0 0-1 0 0,-1 0 1 0 0,1-1 0 0 0,0 1 0 0 0,-1 0 0 0 0,1-1 0 0 0,-1 1 0 0 0,1-1-1 0 0,0 1 1 0 0,-1 0 0 0 0,1-1 0 0 0,-1 1 0 0 0,1-1 0 0 0,-1 1 0 0 0,0-1-1 0 0,1 0 1 0 0,-1 1 0 0 0,1-1 0 0 0,-1 1 0 0 0,0-1 0 0 0,0 0-1 0 0,1 1 1 0 0,-1-1 0 0 0,0 0 0 0 0,0 1 0 0 0,0-1 0 0 0,0 0 0 0 0,0 0-1 0 0,0 1 1 0 0,0-1 0 0 0,0 0 0 0 0,0 1 0 0 0,0-1 0 0 0,0 0 0 0 0,0 1-1 0 0,0-1 1 0 0,0 0 0 0 0,-1 1 0 0 0,1-2 0 0 0,-1 2 100 0 0,1-1-1 0 0,-1 0 1 0 0,1 0 0 0 0,-1 1 0 0 0,0-1 0 0 0,1 0-1 0 0,-1 1 1 0 0,0-1 0 0 0,1 1 0 0 0,-1-1 0 0 0,0 1 0 0 0,0-1-1 0 0,1 1 1 0 0,-1 0 0 0 0,0-1 0 0 0,0 1 0 0 0,0 0-1 0 0,0-1 1 0 0,0 1 0 0 0,1 0 0 0 0,-1 0 0 0 0,0 0 0 0 0,0 0-1 0 0,0 0 1 0 0,0 0 0 0 0,0 0 0 0 0,0 0 0 0 0,0 0-1 0 0,0 1 1 0 0,1-1 0 0 0,-1 0 0 0 0,0 1 0 0 0,0-1-1 0 0,0 0 1 0 0,1 1 0 0 0,-1-1 0 0 0,0 1 0 0 0,0-1 0 0 0,1 1-1 0 0,-1-1 1 0 0,0 1 0 0 0,1 0 0 0 0,-2 1 0 0 0,-1 1 99 0 0,0 1 0 0 0,0 0 1 0 0,0 0-1 0 0,1 0 1 0 0,0 0-1 0 0,-1 0 1 0 0,2 1-1 0 0,-1-1 0 0 0,0 1 1 0 0,1-1-1 0 0,0 1 1 0 0,0 0-1 0 0,0-1 0 0 0,1 1 1 0 0,-1 8-1 0 0,1 8 226 0 0,0 1 0 0 0,5 21 0 0 0,2 13 241 0 0,3-1-1 0 0,3 1 0 0 0,30 83 0 0 0,-28-102-468 0 0,1 0 0 0 0,2 0 1 0 0,1-2-1 0 0,2-1 0 0 0,46 58 0 0 0,-54-77-209 0 0,1-1 0 0 0,0-1 0 0 0,1 0 0 0 0,1-1 0 0 0,0 0 0 0 0,0-2 0 0 0,29 15 0 0 0,-33-19-12 0 0,0-1-1 0 0,1 0 0 0 0,0-1 0 0 0,0-1 1 0 0,0 0-1 0 0,1 0 0 0 0,-1-1 1 0 0,1-1-1 0 0,-1 0 0 0 0,1-1 1 0 0,24-3-1 0 0,-35 2-48 0 0,1 1 1 0 0,-1-1-1 0 0,1 0 1 0 0,-1 0 0 0 0,1 0-1 0 0,-1-1 1 0 0,0 1-1 0 0,1-1 1 0 0,-1 0-1 0 0,0 0 1 0 0,0 0-1 0 0,0 0 1 0 0,-1 0-1 0 0,1-1 1 0 0,0 1-1 0 0,-1-1 1 0 0,0 0 0 0 0,3-4-1 0 0,-2 2-40 0 0,-1 0 0 0 0,0 0 0 0 0,0 0 0 0 0,0 0 0 0 0,-1 0 0 0 0,0 0 0 0 0,0-1 0 0 0,0 1 0 0 0,-1-1 0 0 0,1 1 0 0 0,-2-7 0 0 0,0-5-150 0 0,-2 1 1 0 0,0 0-1 0 0,-1 0 0 0 0,0 0 0 0 0,-1 0 1 0 0,-1 1-1 0 0,-9-19 0 0 0,6 19 7 0 0,-1 1 0 0 0,0-1 0 0 0,-1 2 0 0 0,-1 0 0 0 0,0 0 0 0 0,-1 1 0 0 0,0 0 0 0 0,-1 1 0 0 0,0 1 0 0 0,-28-16 0 0 0,39 24 286 0 0,0 0 0 0 0,1 1 0 0 0,-1-2 0 0 0,1 1 0 0 0,-1 0 0 0 0,1 0 0 0 0,0-1 0 0 0,0 1 0 0 0,0-1 0 0 0,0 0 0 0 0,0 0 0 0 0,0 1 0 0 0,1-1 0 0 0,0 0 0 0 0,-1-1 0 0 0,1 1 0 0 0,0 0 0 0 0,0-4 0 0 0,0 2 21 0 0,1-1 1 0 0,0 1 0 0 0,0 0-1 0 0,0-1 1 0 0,1 1-1 0 0,0 0 1 0 0,0-1 0 0 0,0 1-1 0 0,0 0 1 0 0,4-8-1 0 0,-1 4 73 0 0,0 1-1 0 0,1-1 1 0 0,0 1-1 0 0,0 0 1 0 0,1 1-1 0 0,0-1 1 0 0,0 1-1 0 0,0 0 1 0 0,1 0-1 0 0,0 1 1 0 0,1 0-1 0 0,12-8 1 0 0,-15 12-74 0 0,0 0 0 0 0,0-1 0 0 0,0 2 0 0 0,0-1 0 0 0,0 1 0 0 0,1 0 0 0 0,-1 0 0 0 0,0 0 0 0 0,1 1 0 0 0,-1-1 0 0 0,0 2 0 0 0,1-1 0 0 0,-1 0 0 0 0,0 1 0 0 0,1 0 0 0 0,-1 0 0 0 0,0 1 0 0 0,0-1 0 0 0,0 1 0 0 0,0 0 1 0 0,0 1-1 0 0,0-1 0 0 0,0 1 0 0 0,-1 0 0 0 0,1 0 0 0 0,-1 0 0 0 0,0 1 0 0 0,6 6 0 0 0,8 9 130 0 0,-1 2 0 0 0,0 0 1 0 0,-1 1-1 0 0,18 34 0 0 0,-20-32-207 0 0,3 3-248 0 0,45 71-1562 0 0,-43-74 625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46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36 258 5985 0 0,'-6'-14'669'0'0,"0"0"-1"0"0,1 0 0 0 0,1 0 0 0 0,0 0 1 0 0,1-1-1 0 0,-3-26 0 0 0,5 34-854 0 0,1 0-1 0 0,0 0 1 0 0,0 1 0 0 0,1-1-1 0 0,-1 0 1 0 0,1 1-1 0 0,1-1 1 0 0,-1 0 0 0 0,1 1-1 0 0,0 0 1 0 0,1-1-1 0 0,0 1 1 0 0,0 0 0 0 0,0 0-1 0 0,0 0 1 0 0,1 1 0 0 0,6-8-1 0 0,0 4-2960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02.2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0 9674 0 0,'0'0'54'0'0,"0"0"-1"0"0,-1 0 1 0 0,1 0-1 0 0,0 0 1 0 0,0 0-1 0 0,0 0 1 0 0,0 0 0 0 0,-1 1-1 0 0,1-1 1 0 0,0 0-1 0 0,0 0 1 0 0,0 0-1 0 0,0 0 1 0 0,-1 0-1 0 0,1 0 1 0 0,0 0 0 0 0,0 0-1 0 0,0 1 1 0 0,0-1-1 0 0,0 0 1 0 0,-1 0-1 0 0,1 0 1 0 0,0 0-1 0 0,0 1 1 0 0,0-1-1 0 0,0 0 1 0 0,0 0 0 0 0,0 0-1 0 0,0 0 1 0 0,0 1-1 0 0,0-1 1 0 0,0 0-1 0 0,0 0 1 0 0,0 0-1 0 0,0 1 1 0 0,0-1 0 0 0,0 0-1 0 0,0 0 1 0 0,0 0-1 0 0,0 1 1 0 0,0-1-1 0 0,0 0 1 0 0,4 14 1111 0 0,14 18-176 0 0,-16-27-669 0 0,32 56 696 0 0,100 168 2169 0 0,-92-165-5008 0 0,72 86 1 0 0,-89-116-3919 0 0,-35-53 5482 0 0,-2 7 174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02.5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10 271 10594 0 0,'-1'0'38'0'0,"1"-1"0"0"0,-1 1 0 0 0,0-1 0 0 0,1 0-1 0 0,-1 0 1 0 0,0 1 0 0 0,1-1 0 0 0,-1 0 0 0 0,1 0 0 0 0,-1 0-1 0 0,1 0 1 0 0,-1 0 0 0 0,1 1 0 0 0,0-1 0 0 0,-1 0 0 0 0,1 0-1 0 0,0 0 1 0 0,0 0 0 0 0,0 0 0 0 0,0 0 0 0 0,0 0 0 0 0,0 0-1 0 0,0 0 1 0 0,0 0 0 0 0,0 0 0 0 0,0 0 0 0 0,1 0 0 0 0,-1 0-1 0 0,0 0 1 0 0,1 0 0 0 0,-1 0 0 0 0,0 0 0 0 0,1 0 0 0 0,-1 1-1 0 0,1-1 1 0 0,0 0 0 0 0,-1 0 0 0 0,1 0 0 0 0,1 0 0 0 0,0 0 86 0 0,0 0 1 0 0,0 0 0 0 0,0 0 0 0 0,0 1 0 0 0,0-1 0 0 0,0 1 0 0 0,0 0 0 0 0,1-1 0 0 0,-1 1 0 0 0,0 0 0 0 0,0 0 0 0 0,1 1 0 0 0,-1-1 0 0 0,0 0 0 0 0,0 1 0 0 0,0-1-1 0 0,3 2 1 0 0,153 40 3288 0 0,-142-39-3178 0 0,-1-1 0 0 0,1 0 0 0 0,0-1 1 0 0,1-1-1 0 0,-1-1 0 0 0,0 0 0 0 0,0-1 0 0 0,17-4 1 0 0,-31 6-220 0 0,-1 0 0 0 0,0-1 1 0 0,0 1-1 0 0,0 0 0 0 0,0-1 1 0 0,0 1-1 0 0,0 0 1 0 0,0-1-1 0 0,0 0 0 0 0,0 1 1 0 0,0-1-1 0 0,0 1 0 0 0,0-1 1 0 0,-1 0-1 0 0,1 0 0 0 0,0 1 1 0 0,0-1-1 0 0,-1 0 1 0 0,1 0-1 0 0,0 0 0 0 0,-1 0 1 0 0,1 0-1 0 0,-1 0 0 0 0,1 0 1 0 0,-1 0-1 0 0,0 0 0 0 0,1 0 1 0 0,-1 0-1 0 0,0 0 1 0 0,0 0-1 0 0,0 0 0 0 0,0-1 1 0 0,1 1-1 0 0,-2 0 0 0 0,1 0 1 0 0,0 0-1 0 0,0 0 0 0 0,0 0 1 0 0,0 0-1 0 0,-1 0 1 0 0,1 0-1 0 0,0 0 0 0 0,-1 0 1 0 0,1 0-1 0 0,-1 0 0 0 0,0-2 1 0 0,-4-5 34 0 0,-1-1 0 0 0,1 1 0 0 0,-1 1 0 0 0,-10-11 0 0 0,8 9-165 0 0,-7-8-633 0 0,1-2-1 0 0,0 0 0 0 0,2 0 0 0 0,0-2 0 0 0,-12-28 0 0 0,13 19-5287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02.9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1368 0 0,'4'6'413'0'0,"1"0"0"0"0,-1 0 0 0 0,1 0 0 0 0,0 0-1 0 0,6 5 1 0 0,12 14 1371 0 0,90 147 5852 0 0,-52-76-5592 0 0,5-3-5020 0 0,-59-84 1175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03.3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5065 0 0,'0'1'142'0'0,"0"0"1"0"0,-1 0-1 0 0,1 0 0 0 0,0 0 0 0 0,0 0 1 0 0,0 0-1 0 0,0 0 0 0 0,0 0 0 0 0,0 0 0 0 0,0 0 1 0 0,1 0-1 0 0,-1 0 0 0 0,0 0 0 0 0,1 0 1 0 0,-1 0-1 0 0,0 0 0 0 0,1 0 0 0 0,-1 0 1 0 0,1 0-1 0 0,-1-1 0 0 0,1 1 0 0 0,1 1 1 0 0,15 22 1437 0 0,-16-22-1343 0 0,39 44 2835 0 0,1-2 0 0 0,61 49 1 0 0,-5-5-2436 0 0,-19-11-1491 0 0,-27-25-5769 0 0,-33-32 1214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03.7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27 1984 0 0,'-41'36'4003'0'0,"43"-42"-3002"0"0,1 1 0 0 0,-1-1 1 0 0,1 1-1 0 0,0 0 0 0 0,5-6 1 0 0,-5 9-791 0 0,-1-1 1 0 0,1 1 0 0 0,0-1 0 0 0,0 1 0 0 0,0 0-1 0 0,1 0 1 0 0,-1 1 0 0 0,0-1 0 0 0,1 1 0 0 0,-1-1-1 0 0,6 0 1 0 0,-8 2-240 0 0,1-1-1 0 0,-1 1 0 0 0,0 0 1 0 0,0 0-1 0 0,1 0 1 0 0,-1 0-1 0 0,0 1 0 0 0,0-1 1 0 0,0 0-1 0 0,1 0 1 0 0,-1 1-1 0 0,0-1 0 0 0,0 1 1 0 0,0-1-1 0 0,0 1 1 0 0,0-1-1 0 0,0 1 0 0 0,0 0 1 0 0,0 0-1 0 0,0-1 1 0 0,0 1-1 0 0,0 0 0 0 0,0 0 1 0 0,0 0-1 0 0,-1 0 1 0 0,1 0-1 0 0,0 0 0 0 0,-1 0 1 0 0,1 0-1 0 0,0 0 1 0 0,-1 0-1 0 0,0 1 1 0 0,1-1-1 0 0,-1 0 0 0 0,0 0 1 0 0,1 0-1 0 0,-1 2 1 0 0,2 10-77 0 0,-1 0 1 0 0,0 0-1 0 0,-1 0 1 0 0,-1 1-1 0 0,0-1 1 0 0,0 0-1 0 0,-4 15 1 0 0,1-9 699 0 0,-1 38 0 0 0,5-57-520 0 0,1 1-1 0 0,-1-1 1 0 0,1 0 0 0 0,-1 1-1 0 0,1-1 1 0 0,-1 0-1 0 0,1 0 1 0 0,-1 0 0 0 0,1 1-1 0 0,-1-1 1 0 0,1 0 0 0 0,-1 0-1 0 0,1 0 1 0 0,-1 0-1 0 0,1 0 1 0 0,-1 0 0 0 0,1 0-1 0 0,-1 0 1 0 0,1 0-1 0 0,-1 0 1 0 0,1 0 0 0 0,0 0-1 0 0,-1 0 1 0 0,1-1-1 0 0,-1 1 1 0 0,1 0 0 0 0,-1 0-1 0 0,1 0 1 0 0,-1-1-1 0 0,0 1 1 0 0,1 0 0 0 0,0-1-1 0 0,22-9 818 0 0,-22 10-828 0 0,309-125 2302 0 0,-300 121-3025 0 0,0 1 0 0 0,1 0 0 0 0,-1 1-1 0 0,1 0 1 0 0,0 1 0 0 0,0 0 0 0 0,0 1 0 0 0,0 0-1 0 0,19 3 1 0 0,-17-1-4943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04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230 14 5065 0 0,'-138'6'4177'0'0,"47"5"1600"0"0,184-26-1430 0 0,4 4-3441 0 0,-57 8-917 0 0,1 1 1 0 0,78 9-1 0 0,65 23 292 0 0,39 4 74 0 0,-173-29-359 0 0,0-3-1 0 0,76-4 1 0 0,-95-1 73 0 0,60-7-165 0 0,-80 9 115 0 0,-1-2 0 0 0,0 1 0 0 0,0-2 0 0 0,0 1 0 0 0,0-1 0 0 0,12-7-1 0 0,-31 17 27 0 0,0-1-1 0 0,0 1 1 0 0,1 1 0 0 0,0 0-1 0 0,0 0 1 0 0,1 0-1 0 0,-8 11 1 0 0,7-5 49 0 0,0 1 1 0 0,2-1 0 0 0,0 1 0 0 0,0 1 0 0 0,1-1-1 0 0,1 1 1 0 0,0 0 0 0 0,1 0 0 0 0,-2 24 0 0 0,3 14 104 0 0,5 74 1 0 0,-1-81-174 0 0,-1-21-389 0 0,4 64 192 0 0,1-30-5932 0 0,1-21-804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05.8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11 10594 0 0,'-5'0'289'0'0,"0"1"0"0"0,0-1 0 0 0,0 0-1 0 0,0-1 1 0 0,0 1 0 0 0,0-1 0 0 0,1 0 0 0 0,-1-1-1 0 0,0 1 1 0 0,-7-4 0 0 0,38 38 2332 0 0,-14-16-2265 0 0,417 515 2732 0 0,-338-435-4420 0 0,-43-48-2130 0 0,-38-38 2207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06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0 176 8754 0 0,'0'-7'132'0'0,"1"1"1"0"0,-1-1-1 0 0,1 1 0 0 0,0-1 1 0 0,0 1-1 0 0,1 0 0 0 0,0-1 1 0 0,0 1-1 0 0,1 0 0 0 0,-1 0 1 0 0,1 1-1 0 0,6-10 0 0 0,-4 6-13 0 0,1 1 0 0 0,0-1 0 0 0,1 1 0 0 0,0 0 0 0 0,0 1-1 0 0,1 0 1 0 0,9-8 0 0 0,-14 13-72 0 0,0 0 0 0 0,0 1 0 0 0,0-1 0 0 0,0 1-1 0 0,0-1 1 0 0,0 1 0 0 0,0 0 0 0 0,1 0 0 0 0,-1 1 0 0 0,0-1 0 0 0,0 1 0 0 0,1-1-1 0 0,-1 1 1 0 0,1 0 0 0 0,-1 1 0 0 0,0-1 0 0 0,1 0 0 0 0,4 2 0 0 0,-2 0-11 0 0,-1 0 1 0 0,0 1 0 0 0,1-1 0 0 0,-1 1-1 0 0,0 0 1 0 0,-1 1 0 0 0,1-1-1 0 0,-1 1 1 0 0,1 0 0 0 0,3 4 0 0 0,2 4 31 0 0,-1 0 0 0 0,0 0 1 0 0,0 1-1 0 0,-1 0 1 0 0,-1 0-1 0 0,0 1 0 0 0,6 19 1 0 0,-7-12-114 0 0,-1 0 0 0 0,-1 1 0 0 0,-1-1 0 0 0,-1 1 0 0 0,-1 0 0 0 0,-1 0 0 0 0,0 0 0 0 0,-2 0 0 0 0,-1 0 0 0 0,0-1 0 0 0,-12 38 0 0 0,9-45-4552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06.6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9674 0 0,'2'2'256'0'0,"0"-1"1"0"0,-1 1-1 0 0,1 0 0 0 0,0 0 1 0 0,-1 0-1 0 0,1 0 0 0 0,-1 0 0 0 0,1 0 1 0 0,-1 0-1 0 0,0 0 0 0 0,1 4 1 0 0,2 0 114 0 0,107 166 3447 0 0,-52-93-3125 0 0,76 80-1 0 0,-123-145-941 0 0,69 69 310 0 0,-21-35-6398 0 0,-46-37 1243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06.9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8 211 5985 0 0,'-2'-4'126'0'0,"1"-1"0"0"0,-1 0 0 0 0,1 0 0 0 0,0 0 0 0 0,1 0 0 0 0,-1 1 0 0 0,1-1 0 0 0,0 0 1 0 0,0 0-1 0 0,1 0 0 0 0,-1 0 0 0 0,1 0 0 0 0,0 0 0 0 0,0 0 0 0 0,1 0 0 0 0,0 1 0 0 0,2-6 0 0 0,0-1 98 0 0,1 0 1 0 0,0 1 0 0 0,1-1-1 0 0,0 1 1 0 0,1 0-1 0 0,9-10 1 0 0,-13 17-107 0 0,1-1 0 0 0,0 1 0 0 0,0 0 0 0 0,0 0 1 0 0,0 0-1 0 0,0 1 0 0 0,1 0 0 0 0,-1-1 0 0 0,1 2 0 0 0,-1-1 0 0 0,1 0 0 0 0,0 1 0 0 0,0 0 0 0 0,0 0 0 0 0,0 0 0 0 0,0 1 0 0 0,0 0 1 0 0,0 0-1 0 0,0 0 0 0 0,0 0 0 0 0,0 1 0 0 0,-1 0 0 0 0,1 0 0 0 0,0 0 0 0 0,0 1 0 0 0,0 0 0 0 0,-1-1 0 0 0,1 2 0 0 0,-1-1 1 0 0,0 0-1 0 0,5 4 0 0 0,-2-2 43 0 0,-1 0 1 0 0,0 0-1 0 0,0 1 1 0 0,-1 0-1 0 0,1 0 1 0 0,-1 0-1 0 0,0 1 0 0 0,0 0 1 0 0,-1 0-1 0 0,0 0 1 0 0,0 0-1 0 0,0 1 1 0 0,-1-1-1 0 0,0 1 1 0 0,0 0-1 0 0,0 0 1 0 0,-1 0-1 0 0,0 0 1 0 0,-1 1-1 0 0,2 9 1 0 0,-4-5-122 0 0,1 0 0 0 0,-1 0 1 0 0,-1 0-1 0 0,-5 19 1 0 0,-14 19-3449 0 0,15-38-1700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47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 50 6913 0 0,'-10'-11'145'0'0,"5"6"204"0"0,0 0 0 0 0,0 0 0 0 0,0 1 0 0 0,0-1 0 0 0,-11-5 0 0 0,15 9-250 0 0,0 1 0 0 0,-1-1 0 0 0,1 0 0 0 0,-1 1 0 0 0,1 0 0 0 0,-1-1 0 0 0,0 1 0 0 0,1 0 0 0 0,-1 0 0 0 0,1-1 0 0 0,-1 1 0 0 0,0 0 0 0 0,1 1-1 0 0,-1-1 1 0 0,1 0 0 0 0,-1 0 0 0 0,0 1 0 0 0,1-1 0 0 0,-1 1 0 0 0,1-1 0 0 0,0 1 0 0 0,-1 0 0 0 0,1 0 0 0 0,-1 0 0 0 0,1-1 0 0 0,0 1 0 0 0,0 0 0 0 0,-1 1 0 0 0,-1 1 0 0 0,-5 6 16 0 0,1 0 0 0 0,0 0 1 0 0,1 1-1 0 0,0 0 0 0 0,0 0 0 0 0,-6 15 0 0 0,10-19-73 0 0,-1 0-1 0 0,1 0 0 0 0,0 0 1 0 0,1 0-1 0 0,-1 0 1 0 0,1 1-1 0 0,0-1 0 0 0,1 0 1 0 0,-1 1-1 0 0,1-1 1 0 0,1 0-1 0 0,-1 1 0 0 0,2 6 1 0 0,0-9-90 0 0,0 0 0 0 0,0-1 1 0 0,0 1-1 0 0,0-1 0 0 0,1 0 0 0 0,-1 1 1 0 0,1-1-1 0 0,0 0 0 0 0,-1-1 0 0 0,2 1 0 0 0,-1 0 1 0 0,0-1-1 0 0,0 0 0 0 0,1 1 0 0 0,6 2 1 0 0,8 3-347 0 0,-1-2 0 0 0,23 7 0 0 0,-11-4 171 0 0,-7-3 101 0 0,29 11-5 0 0,-49-16 110 0 0,1 0-1 0 0,-1 0 0 0 0,0 0 0 0 0,0 0 0 0 0,1 0 0 0 0,-1 1 1 0 0,0-1-1 0 0,0 1 0 0 0,-1-1 0 0 0,1 1 0 0 0,0 0 0 0 0,0 0 1 0 0,-1 0-1 0 0,1 0 0 0 0,-1 0 0 0 0,2 3 0 0 0,-3-3-47 0 0,0 0 0 0 0,0 1 0 0 0,0-1-1 0 0,0 0 1 0 0,0 0 0 0 0,0 0 0 0 0,-1 1 0 0 0,1-1-1 0 0,-1 0 1 0 0,1 0 0 0 0,-1 0 0 0 0,0 0 0 0 0,0 0-1 0 0,0 0 1 0 0,0 0 0 0 0,-2 3 0 0 0,1-2-27 0 0,-7 13-308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07.3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 7370 0 0,'-1'2'265'0'0,"0"0"1"0"0,0 1-1 0 0,0-1 0 0 0,0 1 1 0 0,1-1-1 0 0,-1 1 1 0 0,1 0-1 0 0,-1-1 1 0 0,1 1-1 0 0,0-1 1 0 0,0 1-1 0 0,0 0 1 0 0,1 2-1 0 0,-1 0-51 0 0,0 36 269 0 0,2 1 1 0 0,1-1-1 0 0,3 0 1 0 0,1 0 0 0 0,15 46-1 0 0,-11-53-109 0 0,1 0 0 0 0,1 0 0 0 0,2-1 0 0 0,2-1 0 0 0,1-1 1 0 0,26 37-1 0 0,-29-50-77 0 0,-1-1 1 0 0,2 0-1 0 0,20 17 1 0 0,-30-29-270 0 0,0 0 0 0 0,1 0 1 0 0,-1-1-1 0 0,1 0 0 0 0,0 0 0 0 0,0 0 1 0 0,1-1-1 0 0,-1 0 0 0 0,1-1 0 0 0,-1 1 1 0 0,1-2-1 0 0,12 3 0 0 0,-17-4-62 0 0,-1 0 0 0 0,1 0 0 0 0,-1 0-1 0 0,0 0 1 0 0,1 0 0 0 0,-1-1 0 0 0,1 1-1 0 0,-1-1 1 0 0,0 0 0 0 0,0 1 0 0 0,1-1 0 0 0,-1 0-1 0 0,0 0 1 0 0,0-1 0 0 0,0 1 0 0 0,0 0-1 0 0,0-1 1 0 0,0 1 0 0 0,0-1 0 0 0,1-1-1 0 0,-1 0-48 0 0,0 0 0 0 0,0 0-1 0 0,0-1 1 0 0,-1 1-1 0 0,1 0 1 0 0,-1-1-1 0 0,0 1 1 0 0,0-1 0 0 0,0 1-1 0 0,-1-1 1 0 0,1 1-1 0 0,-1-5 1 0 0,1-4-178 0 0,-2 0 0 0 0,0 0 1 0 0,0 0-1 0 0,-1 0 0 0 0,0 1 0 0 0,-8-23 0 0 0,3 17-235 0 0,0-1-1 0 0,0 1 0 0 0,-16-23 1 0 0,20 34 307 0 0,-1 1 1 0 0,0 0-1 0 0,-1 0 1 0 0,1 0-1 0 0,-1 1 0 0 0,0 0 1 0 0,0-1-1 0 0,-1 2 1 0 0,1-1-1 0 0,-1 1 1 0 0,0-1-1 0 0,0 1 1 0 0,-9-3-1 0 0,13 6 171 0 0,0 0-1 0 0,0-1 0 0 0,0 1 1 0 0,0-1-1 0 0,0 0 0 0 0,0 0 1 0 0,1 0-1 0 0,-1 0 0 0 0,0 0 1 0 0,1 0-1 0 0,-1 0 0 0 0,0 0 1 0 0,1-1-1 0 0,-1 1 0 0 0,1-1 1 0 0,0 1-1 0 0,-1-1 0 0 0,1 1 1 0 0,0-1-1 0 0,0 0 0 0 0,0 0 1 0 0,-1-2-1 0 0,2 1 76 0 0,0 0 0 0 0,1 0 0 0 0,-1 0 0 0 0,0 0 0 0 0,1 0-1 0 0,0 0 1 0 0,0 0 0 0 0,0 0 0 0 0,0 0 0 0 0,0 0 0 0 0,0 0 0 0 0,1 1 0 0 0,0-1-1 0 0,1-2 1 0 0,4-6 324 0 0,-1 1 0 0 0,1 0-1 0 0,1 0 1 0 0,0 1 0 0 0,0 0 0 0 0,1 0-1 0 0,0 1 1 0 0,1 0 0 0 0,-1 1 0 0 0,21-11-1 0 0,-21 13-104 0 0,0 2 0 0 0,1-1 0 0 0,-1 1 0 0 0,1 0 0 0 0,0 1-1 0 0,-1 0 1 0 0,1 1 0 0 0,0 0 0 0 0,0 1 0 0 0,0 0 0 0 0,0 0-1 0 0,0 1 1 0 0,18 4 0 0 0,-18-3-72 0 0,1 1-1 0 0,-1 0 1 0 0,0 0 0 0 0,-1 1-1 0 0,1 1 1 0 0,-1 0 0 0 0,1 0-1 0 0,-2 1 1 0 0,1 0 0 0 0,0 0-1 0 0,-1 1 1 0 0,-1 0 0 0 0,15 16-1 0 0,-4 2-243 0 0,-1 1 1 0 0,-1 0-1 0 0,18 39 0 0 0,8 15-5405 0 0,-28-58-1372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08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5529 0 0,'-7'10'9823'0'0,"26"3"-9468"0"0,165 177 3883 0 0,-102-103-3968 0 0,-72-77-575 0 0,-4-5-118 0 0,-1 1 1 0 0,0-1 0 0 0,-1 1 0 0 0,8 10-1 0 0,-8-6-995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08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1 125 10138 0 0,'0'-6'35'0'0,"0"1"-1"0"0,0-1 1 0 0,0 1-1 0 0,1 0 1 0 0,0-1-1 0 0,0 1 1 0 0,0 0 0 0 0,1 0-1 0 0,0 0 1 0 0,0 0-1 0 0,0 0 1 0 0,0 0-1 0 0,1 0 1 0 0,3-4-1 0 0,-4 6 38 0 0,-1 0-1 0 0,1 0 1 0 0,0 0-1 0 0,0 1 1 0 0,0-1-1 0 0,0 1 0 0 0,1-1 1 0 0,-1 1-1 0 0,1 0 1 0 0,0 0-1 0 0,-1 0 1 0 0,1 0-1 0 0,0 1 0 0 0,0-1 1 0 0,0 1-1 0 0,0-1 1 0 0,0 1-1 0 0,1 0 1 0 0,-1 0-1 0 0,0 1 0 0 0,0-1 1 0 0,1 1-1 0 0,3-1 1 0 0,-2 2 9 0 0,-1 1 0 0 0,0-1 0 0 0,0 1 1 0 0,0 0-1 0 0,0 0 0 0 0,0 0 0 0 0,0 0 0 0 0,0 1 1 0 0,-1 0-1 0 0,1-1 0 0 0,-1 1 0 0 0,0 1 0 0 0,0-1 1 0 0,0 0-1 0 0,0 1 0 0 0,-1-1 0 0 0,1 1 1 0 0,2 7-1 0 0,5 8 79 0 0,-1 1 0 0 0,10 31 0 0 0,-14-34-48 0 0,7 18 338 0 0,15 40 1117 0 0,-24-67-1170 0 0,0-1 0 0 0,1 0 0 0 0,0 0 0 0 0,0-1 0 0 0,1 1 0 0 0,0-1 0 0 0,8 9 0 0 0,-12-15-371 0 0,0 1 1 0 0,-1 0-1 0 0,1 0 0 0 0,0-1 1 0 0,0 1-1 0 0,0-1 0 0 0,0 1 1 0 0,0-1-1 0 0,0 1 0 0 0,0-1 1 0 0,0 0-1 0 0,0 1 0 0 0,0-1 1 0 0,0 0-1 0 0,0 0 0 0 0,0 1 1 0 0,0-1-1 0 0,0 0 0 0 0,0 0 1 0 0,0 0-1 0 0,1-1 0 0 0,-1 1 1 0 0,0 0-1 0 0,0 0 0 0 0,0-1 1 0 0,0 1-1 0 0,0 0 0 0 0,0-1 1 0 0,0 1-1 0 0,0-1 0 0 0,0 1 1 0 0,-1-1-1 0 0,1 0 0 0 0,0 1 1 0 0,0-1-1 0 0,0 0 0 0 0,0 1 1 0 0,-1-1-1 0 0,1 0 0 0 0,0 0 1 0 0,-1 0-1 0 0,1 0 0 0 0,-1 0 1 0 0,1 0-1 0 0,0-1 0 0 0,3-7-377 0 0,1 1-1 0 0,-1-1 0 0 0,5-18 0 0 0,-8 21 194 0 0,27-68-4428 0 0,-17 51-955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09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1 223 3225 0 0,'31'17'1151'0'0,"-24"-12"-77"0"0,0-1 0 0 0,0-1-1 0 0,0 1 1 0 0,0-1 0 0 0,13 4-1 0 0,-19-7-922 0 0,0 0 0 0 0,0 0 0 0 0,0 0 0 0 0,0 0 0 0 0,0 0 0 0 0,0 0 0 0 0,0 0 0 0 0,0 0 0 0 0,0-1 0 0 0,0 1 0 0 0,0 0 0 0 0,0-1 0 0 0,0 1 0 0 0,0 0 0 0 0,0-1 0 0 0,0 1 0 0 0,0-1 0 0 0,-1 0 0 0 0,1 1 0 0 0,0-1-1 0 0,0 1 1 0 0,1-3 0 0 0,0 1 48 0 0,-1-1-1 0 0,1 1 1 0 0,0-1-1 0 0,-1 1 0 0 0,0-1 1 0 0,0 0-1 0 0,2-6 0 0 0,0-2 3 0 0,-1 0 0 0 0,-1-1 0 0 0,1-12 0 0 0,-2 9-322 0 0,0 0 0 0 0,-1 0 0 0 0,-5-24 0 0 0,5 32-188 0 0,-1 0-1 0 0,0 1 1 0 0,0 0-1 0 0,0-1 1 0 0,-1 1 0 0 0,0 0-1 0 0,0 0 1 0 0,0 1-1 0 0,-1-1 1 0 0,-7-8-1 0 0,11 13 234 0 0,-1 0-1 0 0,0 1 0 0 0,1-1 0 0 0,-1 0 0 0 0,0 0 0 0 0,1 1 1 0 0,-1-1-1 0 0,0 0 0 0 0,0 1 0 0 0,0-1 0 0 0,0 1 0 0 0,0-1 0 0 0,0 1 1 0 0,0-1-1 0 0,0 1 0 0 0,0 0 0 0 0,0 0 0 0 0,0-1 0 0 0,0 1 1 0 0,0 0-1 0 0,0 0 0 0 0,0 0 0 0 0,0 0 0 0 0,0 0 0 0 0,0 0 1 0 0,0 0-1 0 0,0 1 0 0 0,0-1 0 0 0,0 0 0 0 0,0 0 0 0 0,0 1 1 0 0,0-1-1 0 0,0 1 0 0 0,0-1 0 0 0,0 1 0 0 0,0-1 0 0 0,1 1 0 0 0,-1 0 1 0 0,0-1-1 0 0,0 1 0 0 0,1 0 0 0 0,-1-1 0 0 0,0 1 0 0 0,1 0 1 0 0,-1 0-1 0 0,0 0 0 0 0,1 0 0 0 0,-1 0 0 0 0,1 0 0 0 0,0 0 1 0 0,-1 1-1 0 0,-2 4 140 0 0,1 0 1 0 0,0-1 0 0 0,0 1 0 0 0,1 0-1 0 0,0 0 1 0 0,0 0 0 0 0,-1 9-1 0 0,3-3 186 0 0,0 1 0 0 0,0 0 0 0 0,1-1-1 0 0,7 24 1 0 0,-8-32-278 0 0,0 0-1 0 0,1 1 1 0 0,-1-1-1 0 0,1 0 0 0 0,0 0 1 0 0,0 0-1 0 0,1 0 1 0 0,-1 0-1 0 0,1-1 1 0 0,0 1-1 0 0,0-1 1 0 0,0 0-1 0 0,1 0 0 0 0,-1 0 1 0 0,1 0-1 0 0,7 5 1 0 0,-8-8-177 0 0,1 1 1 0 0,0-1-1 0 0,-1 0 0 0 0,1 0 1 0 0,0 0-1 0 0,-1 0 0 0 0,1 0 1 0 0,0-1-1 0 0,-1 0 1 0 0,1 1-1 0 0,-1-1 0 0 0,1-1 1 0 0,-1 1-1 0 0,1-1 0 0 0,-1 1 1 0 0,0-1-1 0 0,0 0 0 0 0,0 0 1 0 0,0 0-1 0 0,5-5 1 0 0,6-5-2037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09.4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194 315 1368 0 0,'-17'19'1182'0'0,"10"-9"-447"0"0,2 0 1 0 0,-1 0 0 0 0,1 0-1 0 0,1 1 1 0 0,0 0-1 0 0,0 0 1 0 0,-2 13 0 0 0,5-17-215 0 0,-1 0 1 0 0,1-1-1 0 0,1 1 1 0 0,-1 0 0 0 0,1 0-1 0 0,1 0 1 0 0,-1 0-1 0 0,1 0 1 0 0,0-1-1 0 0,0 1 1 0 0,1 0 0 0 0,0-1-1 0 0,4 9 1 0 0,-5-12-425 0 0,0-1 0 0 0,1 0 0 0 0,-1 1 0 0 0,1-1 0 0 0,0 0 0 0 0,0 0 0 0 0,0 0 0 0 0,0-1 0 0 0,0 1 0 0 0,0 0 0 0 0,0-1 0 0 0,0 1 0 0 0,1-1 0 0 0,-1 0 0 0 0,0 0 0 0 0,1 1 0 0 0,-1-2 0 0 0,1 1 1 0 0,0 0-1 0 0,-1-1 0 0 0,1 1 0 0 0,0-1 0 0 0,-1 1 0 0 0,1-1 0 0 0,0 0 0 0 0,-1 0 0 0 0,4-1 0 0 0,-4 0-177 0 0,0 1 1 0 0,1-1 0 0 0,-1 1-1 0 0,0-1 1 0 0,0 0-1 0 0,1 0 1 0 0,-1 0-1 0 0,0-1 1 0 0,0 1-1 0 0,0 0 1 0 0,-1-1-1 0 0,1 1 1 0 0,0-1-1 0 0,0 0 1 0 0,-1 1-1 0 0,1-1 1 0 0,-1 0-1 0 0,0 0 1 0 0,1 0-1 0 0,-1 0 1 0 0,0 0-1 0 0,0-1 1 0 0,0 1-1 0 0,-1 0 1 0 0,1 0-1 0 0,0-1 1 0 0,-1 1 0 0 0,1 0-1 0 0,-1-1 1 0 0,0-3-1 0 0,0-9-534 0 0,-1 0 1 0 0,0 0-1 0 0,-2 0 0 0 0,1 0 1 0 0,-2 0-1 0 0,0 1 0 0 0,-1 0 1 0 0,0-1-1 0 0,-10-17 0 0 0,-11-15-1636 0 0,-42-58 1 0 0,-1-1 2268 0 0,53 74 575 0 0,-19-25 10621 0 0,43 80-9145 0 0,0-3-1063 0 0,18 35 391 0 0,53 82-1 0 0,-65-117-1318 0 0,2 0 0 0 0,0 0-1 0 0,1-2 1 0 0,0 0 0 0 0,2-1-1 0 0,35 26 1 0 0,-27-27-864 0 0,37 19-1 0 0,-18-14-7069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21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168 547 920 0 0,'-60'27'1926'0'0,"33"-15"201"0"0,1 0-1 0 0,-25 17 1 0 0,51-29-2082 0 0,0 0 0 0 0,-1 0 1 0 0,1 0-1 0 0,0 0 0 0 0,0 0 1 0 0,0 0-1 0 0,-1 0 0 0 0,1 0 0 0 0,0 1 1 0 0,0-1-1 0 0,0 0 0 0 0,0 0 0 0 0,-1 0 1 0 0,1 0-1 0 0,0 0 0 0 0,0 0 0 0 0,0 1 1 0 0,0-1-1 0 0,0 0 0 0 0,0 0 0 0 0,0 0 1 0 0,-1 1-1 0 0,1-1 0 0 0,0 0 0 0 0,0 0 1 0 0,0 0-1 0 0,0 0 0 0 0,0 1 0 0 0,0-1 1 0 0,0 0-1 0 0,0 0 0 0 0,0 0 1 0 0,0 1-1 0 0,0-1 0 0 0,0 0 0 0 0,0 0 1 0 0,0 0-1 0 0,0 1 0 0 0,0-1 0 0 0,0 0 1 0 0,0 0-1 0 0,1 0 0 0 0,-1 1 0 0 0,0-1 1 0 0,0 0-1 0 0,0 0 0 0 0,0 0 0 0 0,0 0 1 0 0,0 1-1 0 0,0-1 0 0 0,1 0 0 0 0,-1 0 1 0 0,0 0-1 0 0,0 0 0 0 0,17 6 925 0 0,21-2-444 0 0,372-11 2100 0 0,-267-2-2333 0 0,0-7 1 0 0,-1-5 0 0 0,179-53 0 0 0,-225 48-165 0 0,345-79 734 0 0,108 59 672 0 0,-179 15-871 0 0,-278 18-287 0 0,177-51-1 0 0,-94 8 85 0 0,329-97 347 0 0,-480 147-779 0 0,1 0 1 0 0,0 1-1 0 0,1 2 1 0 0,40-1-1 0 0,-55 5-36 0 0,0 0-1 0 0,0 0 1 0 0,0 1-1 0 0,0 0 1 0 0,0 1-1 0 0,0 0 1 0 0,-1 1-1 0 0,1 0 1 0 0,-1 1-1 0 0,0 0 1 0 0,0 1-1 0 0,-1 0 1 0 0,10 7-1 0 0,-1 3-264 0 0,-7-6-98 0 0,-1-1 0 0 0,1 0-1 0 0,14 7 1 0 0,-23-14 215 0 0,0-1 1 0 0,0 0 0 0 0,0 0 0 0 0,1 0-1 0 0,-1 0 1 0 0,0 0 0 0 0,0 0 0 0 0,1-1-1 0 0,-1 1 1 0 0,0-1 0 0 0,1 0-1 0 0,-1 1 1 0 0,1-1 0 0 0,-1 0 0 0 0,1 0-1 0 0,-1-1 1 0 0,0 1 0 0 0,1 0 0 0 0,-1-1-1 0 0,1 0 1 0 0,-1 1 0 0 0,0-1-1 0 0,0 0 1 0 0,3-2 0 0 0,0-2-2060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22.5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189 165 920 0 0,'-13'-47'1660'0'0,"9"32"-895"0"0,0 1 0 0 0,0 0 0 0 0,-1 0 0 0 0,-1 0 1 0 0,-14-26-1 0 0,20 40-670 0 0,-1-1 0 0 0,1 1 1 0 0,-1-1-1 0 0,1 1 0 0 0,0 0 1 0 0,-1-1-1 0 0,1 1 0 0 0,-1-1 1 0 0,1 1-1 0 0,-1 0 0 0 0,1-1 1 0 0,-1 1-1 0 0,1 0 0 0 0,-1-1 1 0 0,1 1-1 0 0,-1 0 0 0 0,0 0 1 0 0,1 0-1 0 0,-1 0 0 0 0,1-1 0 0 0,-1 1 1 0 0,0 0-1 0 0,1 0 0 0 0,-1 0 1 0 0,1 0-1 0 0,-1 0 0 0 0,0 1 1 0 0,1-1-1 0 0,-2 0 0 0 0,-15 14 1651 0 0,-10 25-8 0 0,27-37-1658 0 0,-12 20 258 0 0,1 1 1 0 0,2 1-1 0 0,0 0 1 0 0,1 0 0 0 0,2 0-1 0 0,0 1 1 0 0,2 0 0 0 0,0 0-1 0 0,2 0 1 0 0,1 1 0 0 0,1-1-1 0 0,5 40 1 0 0,-4-62-328 0 0,-1 0 0 0 0,1 0 0 0 0,-1 0-1 0 0,1 0 1 0 0,0 0 0 0 0,0 0 0 0 0,0 0 0 0 0,1 0 0 0 0,-1 0 0 0 0,1 0 0 0 0,0-1 0 0 0,-1 1 0 0 0,1-1 0 0 0,0 1-1 0 0,1-1 1 0 0,-1 0 0 0 0,0 0 0 0 0,0 0 0 0 0,1 0 0 0 0,0 0 0 0 0,-1-1 0 0 0,1 1 0 0 0,0-1 0 0 0,0 1 0 0 0,0-1 0 0 0,-1 0-1 0 0,1 0 1 0 0,1-1 0 0 0,2 2 0 0 0,8-1-94 0 0,1-1-1 0 0,-1 0 1 0 0,0-1 0 0 0,0 0-1 0 0,20-5 1 0 0,30-2-448 0 0,-51 8 430 0 0,0 0-1 0 0,-1 2 1 0 0,1-1 0 0 0,0 2 0 0 0,-1-1 0 0 0,0 2 0 0 0,1 0 0 0 0,-1 0-1 0 0,18 10 1 0 0,-25-11 62 0 0,0 0-1 0 0,0 0 1 0 0,0 1-1 0 0,-1 0 1 0 0,1 0-1 0 0,-1 0 1 0 0,0 0 0 0 0,0 0-1 0 0,0 1 1 0 0,0 0-1 0 0,-1 0 1 0 0,0 0-1 0 0,0 0 1 0 0,-1 0-1 0 0,1 1 1 0 0,-1 0-1 0 0,0-1 1 0 0,0 1-1 0 0,-1 0 1 0 0,0-1 0 0 0,0 1-1 0 0,0 9 1 0 0,-1-4 28 0 0,-1 1 0 0 0,0-1 0 0 0,-1 0 0 0 0,0 0 0 0 0,-1 0 0 0 0,0 0 0 0 0,-1 0 0 0 0,0-1 1 0 0,-1 0-1 0 0,0 1 0 0 0,-1-2 0 0 0,0 1 0 0 0,-9 11 0 0 0,6-9-1693 0 0,-2 0 0 0 0,-18 18-1 0 0,18-21-2657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22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 9674 0 0,'0'-1'125'0'0,"0"-1"1"0"0,-1 0-1 0 0,2 1 0 0 0,-1-1 1 0 0,0 1-1 0 0,0-1 0 0 0,0 1 1 0 0,1-1-1 0 0,-1 1 0 0 0,1 0 1 0 0,-1-1-1 0 0,1 1 0 0 0,0-1 1 0 0,-1 1-1 0 0,1 0 0 0 0,0 0 0 0 0,0-1 1 0 0,0 1-1 0 0,0 0 0 0 0,2-2 1 0 0,-2 3-18 0 0,0-1 1 0 0,0 1-1 0 0,0 0 0 0 0,0 0 1 0 0,0 0-1 0 0,1 0 0 0 0,-1 0 1 0 0,0 0-1 0 0,0 0 1 0 0,0 0-1 0 0,0 0 0 0 0,0 0 1 0 0,0 1-1 0 0,0-1 1 0 0,0 0-1 0 0,0 1 0 0 0,0-1 1 0 0,0 0-1 0 0,0 1 0 0 0,-1 0 1 0 0,1-1-1 0 0,0 1 1 0 0,0-1-1 0 0,0 1 0 0 0,-1 0 1 0 0,1 0-1 0 0,0-1 1 0 0,0 1-1 0 0,-1 0 0 0 0,1 0 1 0 0,0 1-1 0 0,36 49 988 0 0,-2 2-1 0 0,-3 1 1 0 0,28 63 0 0 0,-10-17-585 0 0,-23-48-450 0 0,16 28-440 0 0,-11-30-2817 0 0,-26-63-1923 0 0,-8-14 5561 0 0,-3 10-440 0 0,-3-1-62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23.3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45 1376 0 0,'13'-45'5359'0'0,"-15"69"-5097"0"0,-9 42 692 0 0,-4 33 510 0 0,14-87-886 0 0,0 0 0 0 0,1 0 0 0 0,1 0 0 0 0,0 0 0 0 0,5 22 0 0 0,-6-32-485 0 0,0-1 0 0 0,1 0 1 0 0,-1 0-1 0 0,0 1 0 0 0,1-1 0 0 0,-1 0 1 0 0,1 0-1 0 0,0 0 0 0 0,-1 0 0 0 0,1 0 1 0 0,0 0-1 0 0,0 0 0 0 0,0 0 0 0 0,0 0 1 0 0,0 0-1 0 0,0 0 0 0 0,0 0 0 0 0,0-1 1 0 0,0 1-1 0 0,0 0 0 0 0,0-1 0 0 0,0 1 1 0 0,1-1-1 0 0,-1 1 0 0 0,1-1 1 0 0,1 1 13 0 0,0-1 0 0 0,0 0 1 0 0,0 0-1 0 0,0 0 1 0 0,0-1-1 0 0,0 1 1 0 0,0-1-1 0 0,0 1 1 0 0,0-1-1 0 0,4-2 0 0 0,7-3 180 0 0,-1 0 0 0 0,0-2-1 0 0,16-10 1 0 0,-11 3-779 0 0,0 0 0 0 0,27-30 0 0 0,-30 30-2688 0 0,3-5-2390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23.7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124 420 9674 0 0,'19'21'3237'0'0,"24"31"0"0"0,12 28-896 0 0,35 43-2534 0 0,-88-119-677 0 0,0-1-225 0 0</inkml:trace>
  <inkml:trace contextRef="#ctx0" brushRef="#br0" timeOffset="1">21 54 10594 0 0,'-2'-3'94'0'0,"-13"-24"941"0"0,14 27-1067 0 0,1-1 0 0 0,-1 0 0 0 0,1 1 0 0 0,0-1 0 0 0,-1 0 0 0 0,1 1 0 0 0,0-1 0 0 0,0 0 0 0 0,-1 0 0 0 0,1 1-1 0 0,0-1 1 0 0,0 0 0 0 0,0 0 0 0 0,0 0 0 0 0,0 1 0 0 0,0-1 0 0 0,0 0 0 0 0,0 0 0 0 0,1 0 0 0 0,-1 1 0 0 0,0-1 0 0 0,0 0 0 0 0,0 0 0 0 0,1 1-1 0 0,-1-1 1 0 0,1 0 0 0 0,-1 1 0 0 0,0-1 0 0 0,1 0 0 0 0,-1 1 0 0 0,2-2 0 0 0,-2 2 20 0 0,1 0 1 0 0,0 0-1 0 0,0 0 1 0 0,0 0-1 0 0,-1 0 1 0 0,1 0-1 0 0,0 0 1 0 0,0 1-1 0 0,0-1 0 0 0,0 0 1 0 0,-1 0-1 0 0,1 1 1 0 0,0-1-1 0 0,0 0 1 0 0,-1 1-1 0 0,1-1 1 0 0,0 1-1 0 0,-1-1 1 0 0,1 1-1 0 0,0-1 0 0 0,-1 1 1 0 0,1-1-1 0 0,-1 1 1 0 0,1 0-1 0 0,-1-1 1 0 0,1 2-1 0 0,17 22-156 0 0,-16-21 161 0 0,10 13-71 0 0,-1 3-379 0 0,2 0 0 0 0,0-1 0 0 0,1-1 0 0 0,1 0 0 0 0,1-1 0 0 0,0-1 0 0 0,23 17 0 0 0,-21-20 446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48.4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2 3225 0 0,'0'0'25'0'0,"0"0"0"0"0,0 0 1 0 0,0 0-1 0 0,0 0 1 0 0,0 0-1 0 0,0 0 0 0 0,0 0 1 0 0,0 0-1 0 0,0 0 1 0 0,0-1-1 0 0,0 1 0 0 0,0 0 1 0 0,0 0-1 0 0,0 0 1 0 0,0 0-1 0 0,0 0 0 0 0,0 0 1 0 0,0 0-1 0 0,0 0 1 0 0,-1 0-1 0 0,1 0 0 0 0,0 0 1 0 0,0 0-1 0 0,0-1 1 0 0,0 1-1 0 0,0 0 0 0 0,0 0 1 0 0,0 0-1 0 0,0 0 1 0 0,0 0-1 0 0,0 0 0 0 0,0 0 1 0 0,-1 0-1 0 0,1 0 1 0 0,0 0-1 0 0,0 0 0 0 0,0 0 1 0 0,0 0-1 0 0,0 0 1 0 0,0 0-1 0 0,0 0 0 0 0,0 0 1 0 0,0 0-1 0 0,0 0 1 0 0,-1 0-1 0 0,1 0 0 0 0,0 0 1 0 0,0 0-1 0 0,0 0 1 0 0,0 0-1 0 0,0 0 0 0 0,0 0 1 0 0,0 1-1 0 0,0-1 1 0 0,0 0-1 0 0,0 0 0 0 0,0 0 1 0 0,0 0-1 0 0,0 0 1 0 0,-1 0-1 0 0,1 0 0 0 0,0 0 1 0 0,0 0-1 0 0,0 0 1 0 0,0 0-1 0 0,0 0 0 0 0,0 0 1 0 0,0 1-1 0 0,-8 8 1001 0 0,-7 11 91 0 0,2 4-481 0 0,1-1-1 0 0,2 2 1 0 0,0-1-1 0 0,-8 37 1 0 0,15-50-503 0 0,1 1 1 0 0,0-1 0 0 0,0 1-1 0 0,1 0 1 0 0,1-1-1 0 0,0 1 1 0 0,0 0 0 0 0,1-1-1 0 0,1 1 1 0 0,0-1-1 0 0,0 1 1 0 0,6 14 0 0 0,-6-23-127 0 0,-1 0 0 0 0,1 1 0 0 0,0-1 0 0 0,0 0 1 0 0,0 0-1 0 0,1 0 0 0 0,-1 0 0 0 0,1 0 0 0 0,0-1 1 0 0,0 1-1 0 0,-1-1 0 0 0,8 4 0 0 0,-8-4-115 0 0,0-2 0 0 0,0 1-1 0 0,0 0 1 0 0,0 0 0 0 0,0-1 0 0 0,1 1-1 0 0,-1-1 1 0 0,0 1 0 0 0,0-1 0 0 0,1 0-1 0 0,-1 0 1 0 0,0 0 0 0 0,0 0-1 0 0,1 0 1 0 0,-1-1 0 0 0,0 1 0 0 0,0-1-1 0 0,0 0 1 0 0,1 1 0 0 0,-1-1 0 0 0,0 0-1 0 0,3-2 1 0 0,8-7-3465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24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79 3225 0 0,'0'-1'244'0'0,"1"-1"0"0"0,-1 1 0 0 0,0-1 0 0 0,1 1 0 0 0,-1-1 1 0 0,1 1-1 0 0,-1 0 0 0 0,1-1 0 0 0,0 1 0 0 0,-1 0 0 0 0,1-1 0 0 0,0 1 1 0 0,0 0-1 0 0,0 0 0 0 0,0 0 0 0 0,0 0 0 0 0,0 0 0 0 0,1 0 0 0 0,-1 0 1 0 0,0 0-1 0 0,0 0 0 0 0,1 1 0 0 0,2-2 0 0 0,-2 2-67 0 0,0-1 1 0 0,0 1-1 0 0,0 0 0 0 0,0 1 0 0 0,0-1 1 0 0,0 0-1 0 0,0 1 0 0 0,0-1 0 0 0,0 1 1 0 0,0-1-1 0 0,0 1 0 0 0,0 0 0 0 0,-1 0 1 0 0,1 0-1 0 0,2 2 0 0 0,8 5 177 0 0,-1 1 0 0 0,0 1 0 0 0,18 20 0 0 0,-24-25-207 0 0,0 1-147 0 0,-3-3 0 0 0,1 0 0 0 0,-1 0 0 0 0,1-1 0 0 0,-1 1 0 0 0,1 0 0 0 0,0-1 0 0 0,0 0 0 0 0,0 1 0 0 0,0-1 0 0 0,4 1 0 0 0,-6-7-162 0 0,0 1 0 0 0,-1-1 0 0 0,0 0 0 0 0,0 0 0 0 0,0 0 0 0 0,0 0 0 0 0,0 0 0 0 0,-3-6 0 0 0,3 5-18 0 0,0 2 100 0 0,-3-51-961 0 0,3 51 1031 0 0,1-1 0 0 0,-1 1 0 0 0,0 0 0 0 0,1-1 0 0 0,0 1 0 0 0,0 0 0 0 0,0 0 0 0 0,0 0 1 0 0,0 0-1 0 0,0 0 0 0 0,1 0 0 0 0,0 0 0 0 0,3-5 0 0 0,-4 8 96 0 0,0-1 0 0 0,0 1 1 0 0,0-1-1 0 0,0 1 0 0 0,1 0 1 0 0,-1-1-1 0 0,0 1 0 0 0,0 0 0 0 0,0 0 1 0 0,0 0-1 0 0,0 0 0 0 0,0 0 0 0 0,1 0 1 0 0,-1 0-1 0 0,0 0 0 0 0,0 1 1 0 0,0-1-1 0 0,0 0 0 0 0,0 1 0 0 0,0-1 1 0 0,0 0-1 0 0,0 1 0 0 0,0 0 0 0 0,0-1 1 0 0,0 1-1 0 0,0-1 0 0 0,0 1 0 0 0,0 0 1 0 0,0 0-1 0 0,1 1 0 0 0,30 30 1748 0 0,-28-28-1580 0 0,54 71 1638 0 0,-34-41-4981 0 0,-18-25 1294 0 0,8 12-3510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24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24 5065 0 0,'-2'-2'365'0'0,"1"0"0"0"0,0 0 0 0 0,-1 0 0 0 0,1 1 0 0 0,-1-1 0 0 0,0 0 0 0 0,1 1 0 0 0,-1-1 0 0 0,0 1-1 0 0,0-1 1 0 0,0 1 0 0 0,-4-2 0 0 0,6 3-268 0 0,-1 0-1 0 0,1 0 0 0 0,-1 0 1 0 0,1 0-1 0 0,0 0 1 0 0,-1 0-1 0 0,1 0 0 0 0,-1 0 1 0 0,1 0-1 0 0,-1 0 0 0 0,1 0 1 0 0,0 0-1 0 0,-1 0 1 0 0,1 0-1 0 0,-1 1 0 0 0,1-1 1 0 0,0 0-1 0 0,-1 0 0 0 0,1 0 1 0 0,0 1-1 0 0,-1-1 1 0 0,1 0-1 0 0,0 0 0 0 0,-1 1 1 0 0,1-1-1 0 0,-1 1 0 0 0,-4 18 1448 0 0,6 34-630 0 0,2 1 1 0 0,18 95-1 0 0,-9-73-591 0 0,1 13-74 0 0,51 171 0 0 0,-8-117-3808 0 0,-49-126-1200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25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72 5529 0 0,'-1'1'88'0'0,"0"-1"0"0"0,0 0 0 0 0,1 0 0 0 0,-1 1 0 0 0,0-1 0 0 0,0 0 0 0 0,1 0 0 0 0,-1 0 0 0 0,0 0 0 0 0,0 0 0 0 0,0 0 0 0 0,1 0 0 0 0,-1 0 0 0 0,0 0 0 0 0,0-1 0 0 0,1 1 0 0 0,-1 0 0 0 0,0 0 0 0 0,1-1 0 0 0,-1 1 0 0 0,0-1 0 0 0,1 1 0 0 0,-1 0 0 0 0,0-1 0 0 0,1 1-1 0 0,-1-1 1 0 0,1 1 0 0 0,-1-1 0 0 0,0 0 0 0 0,1 1 0 0 0,0-1 0 0 0,-1 0 0 0 0,1 1 0 0 0,-1-1 0 0 0,1 0 0 0 0,0 1 0 0 0,-1-1 0 0 0,1 0 0 0 0,0 0 0 0 0,0 1 0 0 0,0-1 0 0 0,0 0 0 0 0,0 0 0 0 0,0 1 0 0 0,0-1 0 0 0,0 0 0 0 0,0 0 0 0 0,0 0 0 0 0,0 1 0 0 0,0-2 0 0 0,1 0 47 0 0,-1-1 0 0 0,0 1 1 0 0,1 0-1 0 0,-1 0 0 0 0,1 0 1 0 0,0 0-1 0 0,0 0 0 0 0,0-1 1 0 0,0 2-1 0 0,0-1 0 0 0,0 0 1 0 0,0 0-1 0 0,1 0 0 0 0,-1 0 0 0 0,1 1 1 0 0,-1-1-1 0 0,1 1 0 0 0,2-3 1 0 0,5 2 194 0 0,0-1 1 0 0,0 1-1 0 0,0 0 1 0 0,1 1-1 0 0,-1 0 1 0 0,0 0-1 0 0,0 1 1 0 0,1 0-1 0 0,-1 1 1 0 0,15 3-1 0 0,7-2 276 0 0,294 10 473 0 0,164 14 474 0 0,-197-8-1752 0 0,-74-6 31 0 0,-178-9 70 0 0,41-3-1 0 0,-69 0-605 0 0,0-1 0 0 0,0-1 0 0 0,0 0 0 0 0,-1-1 0 0 0,1 0 0 0 0,0 0 0 0 0,20-11 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25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34 1376 0 0,'-18'-11'-109'0'0,"-17"-8"866"0"0,13 15 2964 0 0,21 5-3452 0 0,0 0-1 0 0,0-1 0 0 0,0 1 0 0 0,1 0 1 0 0,-1 0-1 0 0,0-1 0 0 0,0 1 1 0 0,1 0-1 0 0,-1 0 0 0 0,1 0 1 0 0,-1 0-1 0 0,1 0 0 0 0,-1 0 0 0 0,1 0 1 0 0,0 0-1 0 0,-1 0 0 0 0,1 0 1 0 0,0 0-1 0 0,0 0 0 0 0,0 0 1 0 0,0 0-1 0 0,0 0 0 0 0,0 0 1 0 0,0 1-1 0 0,0-1 0 0 0,0 2 0 0 0,5 36 1826 0 0,-4-32-1656 0 0,28 177 1817 0 0,-4-27-4125 0 0,-9-83-765 0 0,-12-56 1287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25.8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132 161 3225 0 0,'-12'-1'76'0'0,"0"0"1"0"0,0-1 0 0 0,0 0 0 0 0,-19-6 0 0 0,-21-20 9957 0 0,52 28-9941 0 0,14-9 1792 0 0,20 0-686 0 0,17 6 71 0 0,64 3 0 0 0,-26 1-707 0 0,187 10 530 0 0,57-1-901 0 0,-291-12-138 0 0,-1-2 0 0 0,0-2 0 0 0,0-1 0 0 0,0-3 0 0 0,75-27 1 0 0,-100 31-88 0 0,0-1 0 0 0,20-13 1 0 0,-12 0-6282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27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106 165 2761 0 0,'-3'-3'280'0'0,"1"0"0"0"0,-1-1 1 0 0,1 1-1 0 0,0-1 1 0 0,0 0-1 0 0,1 1 1 0 0,-1-1-1 0 0,1 0 0 0 0,0 0 1 0 0,0 0-1 0 0,0 0 1 0 0,0 0-1 0 0,1-1 0 0 0,0 1 1 0 0,0 0-1 0 0,0 0 1 0 0,1-7-1 0 0,0 1 301 0 0,0 1-1 0 0,1-1 1 0 0,1 0-1 0 0,0 1 1 0 0,0-1-1 0 0,6-11 1 0 0,-29 51-498 0 0,-1 26 138 0 0,3 2 0 0 0,2 0 1 0 0,-13 90-1 0 0,28-147-189 0 0,1 0 1 0 0,0-1-1 0 0,0 1 0 0 0,-1-1 1 0 0,1 1-1 0 0,0 0 0 0 0,0-1 1 0 0,0 1-1 0 0,0 0 0 0 0,0-1 1 0 0,0 1-1 0 0,0-1 0 0 0,0 1 1 0 0,0 0-1 0 0,0-1 0 0 0,0 1 1 0 0,0 0-1 0 0,0-1 0 0 0,0 1 1 0 0,1 0-1 0 0,-1-1 0 0 0,0 1 1 0 0,1-1-1 0 0,-1 1 0 0 0,0-1 0 0 0,1 1 1 0 0,-1-1-1 0 0,0 1 0 0 0,1 0 1 0 0,14-12 432 0 0,19-35-354 0 0,-32 43-121 0 0,85-110 169 0 0,-1 0 101 0 0,-85 111-261 0 0,0 1 0 0 0,-1 0 1 0 0,1 0-1 0 0,0 0 0 0 0,0-1 0 0 0,-1 1 0 0 0,1 0 0 0 0,0 0 1 0 0,0 0-1 0 0,0 0 0 0 0,0 0 0 0 0,1 1 0 0 0,-1-1 0 0 0,0 0 1 0 0,0 0-1 0 0,0 1 0 0 0,1-1 0 0 0,1 0 0 0 0,-2 1 3 0 0,-1 0 0 0 0,1 1-1 0 0,0-1 1 0 0,-1 1-1 0 0,1-1 1 0 0,-1 1 0 0 0,1-1-1 0 0,-1 1 1 0 0,0-1 0 0 0,1 1-1 0 0,-1 0 1 0 0,0-1 0 0 0,1 1-1 0 0,-1-1 1 0 0,0 1 0 0 0,1 0-1 0 0,-1 0 1 0 0,0-1 0 0 0,0 1-1 0 0,0 0 1 0 0,0-1 0 0 0,0 1-1 0 0,0 0 1 0 0,0-1 0 0 0,0 2-1 0 0,-2 62 207 0 0,1-57-155 0 0,-9 66 173 0 0,6-47-104 0 0,-3 49 0 0 0,7-75-121 0 0,0 0-1 0 0,0 0 1 0 0,-1 0 0 0 0,1 0 0 0 0,0 0 0 0 0,0 0 0 0 0,0 1 0 0 0,0-1 0 0 0,0 0 0 0 0,0 0 0 0 0,0 0 0 0 0,0 0-1 0 0,0 1 1 0 0,0-1 0 0 0,0 0 0 0 0,0 0 0 0 0,0 0 0 0 0,0 0 0 0 0,0 1 0 0 0,0-1 0 0 0,0 0 0 0 0,0 0 0 0 0,0 0-1 0 0,0 0 1 0 0,0 0 0 0 0,0 1 0 0 0,0-1 0 0 0,1 0 0 0 0,-1 0 0 0 0,0 0 0 0 0,0 0 0 0 0,0 0 0 0 0,0 1 0 0 0,0-1-1 0 0,0 0 1 0 0,0 0 0 0 0,1 0 0 0 0,-1 0 0 0 0,0 0 0 0 0,0 0 0 0 0,0 0 0 0 0,0 0 0 0 0,0 0 0 0 0,1 0-1 0 0,-1 1 1 0 0,0-1 0 0 0,0 0 0 0 0,0 0 0 0 0,0 0 0 0 0,0 0 0 0 0,1 0 0 0 0,-1 0 0 0 0,0 0 0 0 0,0 0 0 0 0,0 0-1 0 0,0 0 1 0 0,1 0 0 0 0,-1-1 0 0 0,0 1 0 0 0,0 0 0 0 0,0 0 0 0 0,11-12-93 0 0,7-20-14 0 0,-4 3 96 0 0,10-22 97 0 0,2 0 0 0 0,59-85 0 0 0,-84 134-115 0 0,15-17 76 0 0,-16 19-61 0 0,1-1 0 0 0,-1 1 0 0 0,0-1 0 0 0,1 1 0 0 0,-1-1 0 0 0,1 1 0 0 0,-1-1 0 0 0,1 1 0 0 0,-1 0 0 0 0,1-1 0 0 0,-1 1 0 0 0,1 0 0 0 0,-1-1 0 0 0,1 1 0 0 0,-1 0 0 0 0,1 0 0 0 0,-1-1 0 0 0,1 1 0 0 0,0 0 0 0 0,-1 0 0 0 0,1 0 0 0 0,-1 0-1 0 0,1 0 1 0 0,0 0 0 0 0,-1 0 0 0 0,1 0 0 0 0,0 0 0 0 0,-1 0 0 0 0,2 0 0 0 0,-2 3-7 0 0,1 0-1 0 0,0 0 1 0 0,-1-1-1 0 0,0 1 1 0 0,0 0-1 0 0,0 0 1 0 0,0 0 0 0 0,0 0-1 0 0,-1-1 1 0 0,1 1-1 0 0,-1 0 1 0 0,1 0-1 0 0,-3 4 1 0 0,1 2 24 0 0,-18 81 584 0 0,7-35 396 0 0,-6 65-1 0 0,18-119-962 0 0,1 0-1 0 0,0 1 1 0 0,-1-1 0 0 0,1 0 0 0 0,0 1 0 0 0,0-1 0 0 0,0 0 0 0 0,0 1 0 0 0,1-1-1 0 0,-1 0 1 0 0,0 1 0 0 0,0-1 0 0 0,1 0 0 0 0,-1 1 0 0 0,1-1 0 0 0,-1 0-1 0 0,2 2 1 0 0,-1-3-17 0 0,-1 1 0 0 0,1-1 0 0 0,-1 0-1 0 0,1 0 1 0 0,0 0 0 0 0,-1 0 0 0 0,1-1 0 0 0,-1 1-1 0 0,1 0 1 0 0,0 0 0 0 0,-1 0 0 0 0,1 0 0 0 0,-1 0-1 0 0,1-1 1 0 0,-1 1 0 0 0,1 0 0 0 0,-1-1-1 0 0,1 1 1 0 0,-1 0 0 0 0,1-1 0 0 0,-1 1 0 0 0,1-1-1 0 0,-1 1 1 0 0,0 0 0 0 0,1-1 0 0 0,0 0 0 0 0,33-44-295 0 0,-31 40 216 0 0,26-35-78 0 0,2 1 1 0 0,2 1 0 0 0,65-57-1 0 0,-98 94 146 0 0,1 0 0 0 0,0 0-1 0 0,0 0 1 0 0,0 0 0 0 0,0 0-1 0 0,1 0 1 0 0,-1 1 0 0 0,0-1-1 0 0,0 0 1 0 0,0 1 0 0 0,1-1-1 0 0,-1 1 1 0 0,0-1-1 0 0,0 1 1 0 0,1 0 0 0 0,-1 0-1 0 0,0-1 1 0 0,3 1 0 0 0,-3 1 7 0 0,0-1 1 0 0,-1 0 0 0 0,1 1-1 0 0,0-1 1 0 0,-1 1 0 0 0,1-1-1 0 0,-1 1 1 0 0,1-1 0 0 0,-1 1 0 0 0,1 0-1 0 0,-1-1 1 0 0,0 1 0 0 0,1-1-1 0 0,-1 1 1 0 0,1 0 0 0 0,-1 0-1 0 0,0-1 1 0 0,0 1 0 0 0,0 0-1 0 0,1-1 1 0 0,-1 1 0 0 0,0 0-1 0 0,0 0 1 0 0,0 0 0 0 0,0 10 124 0 0,0 0 0 0 0,0-1 0 0 0,-4 19 0 0 0,3-19 84 0 0,-8 50 536 0 0,3-22-487 0 0,-1 55-1 0 0,6-93-256 0 0,1 1-1 0 0,0-1 0 0 0,0 0 0 0 0,0 0 0 0 0,0 0 0 0 0,0 1 1 0 0,0-1-1 0 0,0 0 0 0 0,0 0 0 0 0,0 1 0 0 0,0-1 0 0 0,0 0 1 0 0,0 0-1 0 0,0 1 0 0 0,0-1 0 0 0,0 0 0 0 0,0 0 0 0 0,0 1 1 0 0,0-1-1 0 0,0 0 0 0 0,0 0 0 0 0,0 0 0 0 0,0 1 0 0 0,0-1 1 0 0,0 0-1 0 0,0 0 0 0 0,0 1 0 0 0,1-1 0 0 0,-1 0 0 0 0,0 0 1 0 0,0 0-1 0 0,0 0 0 0 0,0 1 0 0 0,1-1 0 0 0,-1 0 0 0 0,0 0 1 0 0,0 0-1 0 0,0 0 0 0 0,1 0 0 0 0,-1 1 0 0 0,0-1 0 0 0,0 0 1 0 0,1 0-1 0 0,-1 0 0 0 0,0 0 0 0 0,0 0 0 0 0,0 0 0 0 0,1 0 1 0 0,-1 0-1 0 0,0 0 0 0 0,12-13-50 0 0,11-28-128 0 0,-20 37 145 0 0,17-35-335 0 0,2 0-1 0 0,50-64 1 0 0,-71 102 359 0 0,-1 0 0 0 0,1 0 1 0 0,0 0-1 0 0,-1 1 0 0 0,1-1 0 0 0,0 0 1 0 0,0 0-1 0 0,0 0 0 0 0,0 1 1 0 0,0-1-1 0 0,0 0 0 0 0,0 1 0 0 0,0-1 1 0 0,0 1-1 0 0,0-1 0 0 0,0 1 1 0 0,0-1-1 0 0,0 1 0 0 0,0 0 0 0 0,1 0 1 0 0,-1-1-1 0 0,0 1 0 0 0,0 0 1 0 0,0 0-1 0 0,1 0 0 0 0,-1 0 0 0 0,2 1 1 0 0,-1 0 8 0 0,-1 0 1 0 0,1 0-1 0 0,-1 0 1 0 0,1 1-1 0 0,-1-1 1 0 0,0 0 0 0 0,1 1-1 0 0,-1-1 1 0 0,0 1-1 0 0,0 0 1 0 0,0-1-1 0 0,0 1 1 0 0,0 0 0 0 0,1 3-1 0 0,2 8 155 0 0,0-1 0 0 0,0 1 0 0 0,2 23 0 0 0,-5-11 118 0 0,-2-20-208 0 0,1 1 0 0 0,0 0 0 0 0,1-1 0 0 0,-1 1 0 0 0,1-1 1 0 0,0 1-1 0 0,1-1 0 0 0,-1 0 0 0 0,5 11 0 0 0,-5-16-83 0 0,-1 1 1 0 0,1-1-1 0 0,0 1 0 0 0,0-1 1 0 0,-1 1-1 0 0,1-1 0 0 0,0 1 0 0 0,0-1 1 0 0,0 1-1 0 0,0-1 0 0 0,0 0 1 0 0,-1 0-1 0 0,1 1 0 0 0,0-1 1 0 0,0 0-1 0 0,0 0 0 0 0,0 0 1 0 0,0 0-1 0 0,0 0 0 0 0,0 0 0 0 0,0 0 1 0 0,0-1-1 0 0,-1 1 0 0 0,1 0 1 0 0,0 0-1 0 0,0-1 0 0 0,0 1 1 0 0,0 0-1 0 0,0-1 0 0 0,-1 1 0 0 0,1-1 1 0 0,0 1-1 0 0,0-1 0 0 0,-1 0 1 0 0,1 1-1 0 0,0-1 0 0 0,0-1 1 0 0,30-29-611 0 0,-26 26 524 0 0,-1-1 58 0 0,1 1 0 0 0,0 0 0 0 0,0 0 0 0 0,1 1 0 0 0,-1 0 0 0 0,1 0 0 0 0,0 0 0 0 0,0 0 0 0 0,7-2 0 0 0,-8 4 79 0 0,-1 1 1 0 0,0 0 0 0 0,1 1 0 0 0,-1-1-1 0 0,1 1 1 0 0,-1-1 0 0 0,1 1 0 0 0,-1 0-1 0 0,1 1 1 0 0,-1-1 0 0 0,0 1 0 0 0,1 0-1 0 0,-1 0 1 0 0,0 1 0 0 0,7 2 0 0 0,7 2-88 0 0,19 9 2464 0 0,-23-3-3416 0 0,-6 6-3746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27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0 5985 0 0,'0'0'138'0'0,"-1"1"0"0"0,1-1 1 0 0,-1 0-1 0 0,0 0 0 0 0,1 0 0 0 0,-1 0 0 0 0,1 0 0 0 0,-1 1 0 0 0,1-1 0 0 0,-1 0 0 0 0,1 0 0 0 0,-1 1 1 0 0,1-1-1 0 0,-1 0 0 0 0,1 1 0 0 0,-1-1 0 0 0,1 0 0 0 0,-1 1 0 0 0,1-1 0 0 0,0 1 0 0 0,-1-1 1 0 0,1 1-1 0 0,0-1 0 0 0,-1 1 0 0 0,1-1 0 0 0,0 1 0 0 0,0-1 0 0 0,-1 1 0 0 0,1-1 0 0 0,0 1 0 0 0,0 0 1 0 0,0-1-1 0 0,0 1 0 0 0,0-1 0 0 0,0 1 0 0 0,0 0 0 0 0,0-1 0 0 0,0 1 0 0 0,0-1 0 0 0,0 1 0 0 0,0-1 1 0 0,0 1-1 0 0,1 0 0 0 0,-1-1 0 0 0,0 1 0 0 0,0-1 0 0 0,1 1 0 0 0,-1-1 0 0 0,0 1 0 0 0,1 0 0 0 0,14 26 2367 0 0,8-3-594 0 0,50 38 0 0 0,-47-42-1497 0 0,-1 2 0 0 0,23 24 1 0 0,58 85 52 0 0,2 3-3203 0 0,-87-109 1135 0 0,-1 0-3642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27.9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63 150 2304 0 0,'-2'1'97'0'0,"0"0"-1"0"0,0-1 1 0 0,0 1-1 0 0,-1-1 1 0 0,1 0-1 0 0,0 0 1 0 0,0 0-1 0 0,0 0 1 0 0,-1 0-1 0 0,1 0 1 0 0,0-1-1 0 0,0 1 1 0 0,0-1-1 0 0,0 1 1 0 0,0-1-1 0 0,-1 0 1 0 0,1 0-1 0 0,0 0 1 0 0,1 0-1 0 0,-1 0 1 0 0,0 0-1 0 0,0-1 0 0 0,0 1 1 0 0,1 0-1 0 0,-3-3 1 0 0,3 2 19 0 0,0 0 1 0 0,0 0 0 0 0,0 0-1 0 0,0-1 1 0 0,1 1-1 0 0,-1 0 1 0 0,1-1-1 0 0,-1 1 1 0 0,1 0-1 0 0,0-1 1 0 0,0 1-1 0 0,0 0 1 0 0,0-1-1 0 0,0 1 1 0 0,1 0-1 0 0,-1-1 1 0 0,1 1-1 0 0,-1 0 1 0 0,1 0 0 0 0,0 0-1 0 0,0-1 1 0 0,0 1-1 0 0,2-3 1 0 0,0-1 188 0 0,1 0 0 0 0,-1 1 0 0 0,1 0 0 0 0,1 0 0 0 0,-1 0 0 0 0,1 0 0 0 0,0 0 1 0 0,0 1-1 0 0,0 0 0 0 0,0 0 0 0 0,1 0 0 0 0,0 1 0 0 0,-1 0 0 0 0,1 0 0 0 0,0 0 0 0 0,1 1 0 0 0,9-3 1 0 0,-12 4-234 0 0,-1 1 0 0 0,1-1 1 0 0,0 1-1 0 0,0 0 1 0 0,-1 0-1 0 0,1 0 1 0 0,0 1-1 0 0,0-1 0 0 0,-1 1 1 0 0,1 0-1 0 0,0 0 1 0 0,-1 0-1 0 0,1 1 0 0 0,-1-1 1 0 0,1 1-1 0 0,-1 0 1 0 0,0 0-1 0 0,0 0 1 0 0,0 0-1 0 0,0 0 0 0 0,0 1 1 0 0,0-1-1 0 0,0 1 1 0 0,-1 0-1 0 0,1 0 0 0 0,-1 0 1 0 0,0 0-1 0 0,0 0 1 0 0,0 1-1 0 0,-1-1 0 0 0,1 1 1 0 0,0 3-1 0 0,1 0-64 0 0,-1 0-1 0 0,0 1 1 0 0,-1-1-1 0 0,1 1 0 0 0,-2-1 1 0 0,1 1-1 0 0,-1 0 0 0 0,-1 8 1 0 0,-9 65 218 0 0,5-55 19 0 0,3-16 44 0 0,1-8-100 0 0,0 0 0 0 0,0 1 0 0 0,1-1 0 0 0,-1 0 0 0 0,1 1 0 0 0,0-1 0 0 0,-1 1 0 0 0,1-1 0 0 0,0 0 0 0 0,0 1 0 0 0,0-1 0 0 0,1 4 0 0 0,26-32 1783 0 0,-14 14-1909 0 0,0 0 0 0 0,0 0 0 0 0,2 1 0 0 0,-1 1 0 0 0,1 1 1 0 0,1 0-1 0 0,20-9 0 0 0,-20 12-956 0 0,0 0 0 0 0,0 1 0 0 0,0 1 0 0 0,26-4 1 0 0,-20 7-5302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28.6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120 866 4145 0 0,'0'0'147'0'0,"0"1"0"0"0,-1-1 0 0 0,1 1-1 0 0,0-1 1 0 0,0 1 0 0 0,0-1 0 0 0,-1 0 0 0 0,1 1 0 0 0,0-1 0 0 0,0 1 0 0 0,-1 0 293 0 0,0-1-293 0 0,1 0 0 0 0,0 0 0 0 0,-1 1 0 0 0,1-1 0 0 0,0 0 0 0 0,-1 0-1 0 0,1 1 1 0 0,-1-1 0 0 0,1 0 0 0 0,-1 0 0 0 0,1 0 0 0 0,-1 0 0 0 0,1 0 0 0 0,0 0-1 0 0,-2 0 1 0 0,-1-14 2148 0 0,8-39-986 0 0,-2 35-853 0 0,-1-10-328 0 0,0-1 0 0 0,-2 1 0 0 0,0 0 0 0 0,-3-1 0 0 0,0 1 0 0 0,-14-54 0 0 0,17 80-151 0 0,0 1 1 0 0,-1 0-1 0 0,1-1 0 0 0,-1 1 0 0 0,1 0 1 0 0,-1-1-1 0 0,1 1 0 0 0,-1 0 1 0 0,0 0-1 0 0,1-1 0 0 0,-1 1 1 0 0,0 0-1 0 0,0 0 0 0 0,0 0 1 0 0,0 0-1 0 0,0 0 0 0 0,0 0 0 0 0,0 1 1 0 0,0-1-1 0 0,0 0 0 0 0,-1 0 1 0 0,1 1-1 0 0,0-1 0 0 0,0 1 1 0 0,-1-1-1 0 0,1 1 0 0 0,0-1 1 0 0,-1 1-1 0 0,1 0 0 0 0,0 0 0 0 0,-1 0 1 0 0,-1 0-1 0 0,1 0-20 0 0,0 1-1 0 0,0 0 1 0 0,0 0-1 0 0,-1 0 1 0 0,1 0 0 0 0,0 1-1 0 0,1-1 1 0 0,-1 0-1 0 0,0 1 1 0 0,0 0 0 0 0,1-1-1 0 0,-1 1 1 0 0,1 0-1 0 0,-1 0 1 0 0,1 0-1 0 0,0 0 1 0 0,-1 0 0 0 0,0 3-1 0 0,-4 8 99 0 0,2-1-1 0 0,-1 1 1 0 0,2 0-1 0 0,0 0 1 0 0,0 0-1 0 0,1 0 1 0 0,1 0-1 0 0,0 1 1 0 0,1-1-1 0 0,0 0 1 0 0,3 15-1 0 0,-2-21 16 0 0,0-1 0 0 0,1 0 0 0 0,0 0-1 0 0,0 0 1 0 0,0 0 0 0 0,0 0 0 0 0,1-1 0 0 0,0 1 0 0 0,0-1 0 0 0,1 1 0 0 0,5 5-1 0 0,-6-8-52 0 0,0 0 0 0 0,1 0 0 0 0,-1 0-1 0 0,1-1 1 0 0,-1 1 0 0 0,1-1 0 0 0,0 0-1 0 0,0 0 1 0 0,0 0 0 0 0,1-1 0 0 0,-1 1-1 0 0,0-1 1 0 0,0 0 0 0 0,1 0 0 0 0,-1-1-1 0 0,1 0 1 0 0,6 1 0 0 0,-2-2-233 0 0,0 0 0 0 0,0-1 0 0 0,0 0 0 0 0,-1 0 0 0 0,1-1 1 0 0,-1 0-1 0 0,1 0 0 0 0,-1-1 0 0 0,0 0 0 0 0,0 0 0 0 0,-1-1 0 0 0,11-8 0 0 0,-5 2-450 0 0,0 0-1 0 0,0-1 1 0 0,-1 0-1 0 0,0-1 1 0 0,14-22-1 0 0,6-16-226 0 0,-3-2-1 0 0,-3 0 0 0 0,-1-1 0 0 0,17-59 1 0 0,-40 106 975 0 0,13-46 459 0 0,-15 50-461 0 0,1 1 0 0 0,-1-1-1 0 0,1 0 1 0 0,-1 1 0 0 0,0-1 0 0 0,0 0 0 0 0,0 0 0 0 0,0 1-1 0 0,-1-1 1 0 0,1 0 0 0 0,-1 1 0 0 0,0-1 0 0 0,0 1-1 0 0,1-1 1 0 0,-2 1 0 0 0,-1-4 0 0 0,3 5-13 0 0,-1 0 0 0 0,0 0 1 0 0,0 1-1 0 0,0-1 0 0 0,0 0 0 0 0,0 1 0 0 0,-1-1 1 0 0,1 1-1 0 0,0-1 0 0 0,0 1 0 0 0,0-1 0 0 0,0 1 1 0 0,-1 0-1 0 0,1 0 0 0 0,0 0 0 0 0,0-1 1 0 0,0 1-1 0 0,-1 0 0 0 0,1 1 0 0 0,0-1 0 0 0,0 0 1 0 0,-1 0-1 0 0,1 0 0 0 0,0 1 0 0 0,0-1 0 0 0,0 1 1 0 0,0-1-1 0 0,-1 1 0 0 0,1-1 0 0 0,0 1 0 0 0,0-1 1 0 0,0 1-1 0 0,0 0 0 0 0,0 0 0 0 0,0 0 0 0 0,1-1 1 0 0,-1 1-1 0 0,-1 1 0 0 0,-4 4 322 0 0,1 0-1 0 0,-1 0 1 0 0,1 0-1 0 0,-6 10 1 0 0,-1 5 219 0 0,2 1 1 0 0,0 0 0 0 0,1 0 0 0 0,1 1 0 0 0,2 1-1 0 0,0-1 1 0 0,-5 48 0 0 0,11-66-317 0 0,0 0 1 0 0,0 1-1 0 0,1-1 0 0 0,-1 0 1 0 0,1 0-1 0 0,1 0 0 0 0,2 8 1 0 0,-4-12-290 0 0,0-1 1 0 0,0 1-1 0 0,1 0 0 0 0,-1 0 1 0 0,0 0-1 0 0,1 0 0 0 0,-1 0 1 0 0,0-1-1 0 0,1 1 1 0 0,0 0-1 0 0,-1 0 0 0 0,1-1 1 0 0,-1 1-1 0 0,1 0 1 0 0,0-1-1 0 0,-1 1 0 0 0,1-1 1 0 0,0 1-1 0 0,0-1 0 0 0,-1 1 1 0 0,1-1-1 0 0,0 1 1 0 0,0-1-1 0 0,0 0 0 0 0,0 1 1 0 0,-1-1-1 0 0,1 0 0 0 0,0 0 1 0 0,0 0-1 0 0,0 0 1 0 0,0 0-1 0 0,0 0 0 0 0,0 0 1 0 0,0 0-1 0 0,0 0 0 0 0,0 0 1 0 0,-1 0-1 0 0,1-1 1 0 0,0 1-1 0 0,0 0 0 0 0,0 0 1 0 0,0-1-1 0 0,0 1 0 0 0,-1-1 1 0 0,1 1-1 0 0,0-1 1 0 0,0 1-1 0 0,-1-1 0 0 0,1 0 1 0 0,0 0-1 0 0,2-2-140 0 0,0 0-1 0 0,-1 0 1 0 0,1 0 0 0 0,-1-1-1 0 0,0 1 1 0 0,0-1-1 0 0,-1 1 1 0 0,1-1 0 0 0,-1 0-1 0 0,1 1 1 0 0,-1-1 0 0 0,0 0-1 0 0,0 0 1 0 0,0-5-1 0 0,2-57-1080 0 0,-3 65 1202 0 0,-1-20-157 0 0,-1 0 1 0 0,-1 0-1 0 0,-1 0 1 0 0,0 1 0 0 0,-2-1-1 0 0,0 1 1 0 0,-2 1-1 0 0,-12-25 1 0 0,-10-12 606 0 0,-52-74 0 0 0,76 121-169 0 0,4 5-8 0 0,0 0-1 0 0,-1 0 1 0 0,1 0 0 0 0,-1 1-1 0 0,0-1 1 0 0,0 1-1 0 0,0-1 1 0 0,-1 1-1 0 0,1 0 1 0 0,-1 0-1 0 0,1 1 1 0 0,-8-5-1 0 0,10 7-174 0 0,1 0 0 0 0,0 1 0 0 0,-1-1 0 0 0,1 0 0 0 0,0 0 1 0 0,-1 0-1 0 0,1 1 0 0 0,0-1 0 0 0,-1 0 0 0 0,1 1 0 0 0,0-1 0 0 0,0 0 0 0 0,-1 0 0 0 0,1 1 0 0 0,0-1 0 0 0,0 0 0 0 0,0 1 0 0 0,-1-1 0 0 0,1 1 0 0 0,0-1 0 0 0,0 0 0 0 0,0 1 0 0 0,0-1 0 0 0,0 0 0 0 0,0 1 0 0 0,0-1 0 0 0,0 1 0 0 0,0-1 0 0 0,0 0 0 0 0,0 1 0 0 0,0-1 0 0 0,0 1 0 0 0,0-1 0 0 0,0 0 0 0 0,0 1 0 0 0,1-1 0 0 0,-1 0 0 0 0,0 1 0 0 0,0-1 0 0 0,0 0 0 0 0,0 1 0 0 0,1-1 0 0 0,-1 0 0 0 0,0 1 0 0 0,1-1 0 0 0,7 21 974 0 0,15 23-459 0 0,2-1 0 0 0,2-1-1 0 0,40 48 1 0 0,108 108-869 0 0,-70-83-1565 0 0,-67-70-5754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29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60 5985 0 0,'-1'-5'926'0'0,"0"0"0"0"0,0 0 1 0 0,-1 0-1 0 0,1 0 0 0 0,-1 0 0 0 0,0 0 0 0 0,-1 1 0 0 0,1-1 0 0 0,-1 1 0 0 0,0-1 0 0 0,-8-2 2830 0 0,12 36-2712 0 0,21 89-677 0 0,52 161 0 0 0,-72-272-505 0 0,27 81-658 0 0,-24-78 106 0 0,-1 0 0 0 0,1 0 0 0 0,1-1 1 0 0,-1 1-1 0 0,2-1 0 0 0,8 10 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48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110 184 6913 0 0,'-25'-51'760'0'0,"-17"-33"-768"0"0,36 75 709 0 0,0 0-1 0 0,-1 0 1 0 0,-11-12 748 0 0,17 21-1405 0 0,1 0 0 0 0,0 0 0 0 0,0 0 0 0 0,0-1 0 0 0,0 1 0 0 0,0 0 0 0 0,0 0 0 0 0,0 0 0 0 0,-1 0 0 0 0,1 0 0 0 0,0 0 0 0 0,0 0 0 0 0,0 0 0 0 0,-2 2 924 0 0,2-2-924 0 0,0 0 0 0 0,0 0 0 0 0,-1 0 0 0 0,1 0 0 0 0,0 11 1237 0 0,3 13-121 0 0,11 16-480 0 0,1 0 0 0 0,3-1 1 0 0,0-1-1 0 0,30 44 0 0 0,-15-25-597 0 0,19 30-574 0 0,-11-34-4732 0 0,-15-22-470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29.8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67 3225 0 0,'-27'6'1325'0'0,"19"-5"1405"0"0,21-9 879 0 0,19-5-1744 0 0,0 2-1 0 0,61-15 1 0 0,-60 20-1403 0 0,0 2-1 0 0,0 1 1 0 0,1 1-1 0 0,-1 2 1 0 0,53 6-1 0 0,51 7 655 0 0,233-7 1 0 0,-267-4-787 0 0,139 19 0 0 0,-27-1-46 0 0,-155-17-347 0 0,66-5 0 0 0,-99-1 16 0 0,-1 0 0 0 0,1-2 0 0 0,-1 0 0 0 0,49-19-1 0 0,-63 18-778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30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1368 0 0,'7'21'10044'0'0,"-1"6"-4276"0"0,-1 13-2954 0 0,2 24-3075 0 0,2 15 1315 0 0,27 90-96 0 0,-14-80-1789 0 0,-20-71-2186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30.7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90 2304 0 0,'-16'8'232'0'0,"8"-3"481"0"0,0 0 0 0 0,0-1 1 0 0,0-1-1 0 0,-1 1 1 0 0,1-2-1 0 0,-1 1 1 0 0,0-1-1 0 0,-12 2 703 0 0,37-6 2625 0 0,16 5-2567 0 0,2-1-933 0 0,151-9 1849 0 0,172-3-243 0 0,140 18-1679 0 0,-421-8-321 0 0,0-3-1 0 0,-1-4 1 0 0,1-3-1 0 0,126-34 1 0 0,-197 43-159 0 0,59-21-1784 0 0,-59 20 1285 0 0,1 0 0 0 0,-1-1 1 0 0,1 0-1 0 0,-1 0 0 0 0,0-1 1 0 0,0 1-1 0 0,-1-1 0 0 0,9-8 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8:32.1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224 20 4697 0 0,'0'-1'35'0'0,"-1"0"1"0"0,1 0-1 0 0,0 0 1 0 0,-1 0-1 0 0,1 0 0 0 0,-1 0 1 0 0,1 0-1 0 0,-1 0 1 0 0,0 0-1 0 0,1 0 0 0 0,-1 0 1 0 0,0 1-1 0 0,0-1 1 0 0,1 0-1 0 0,-1 0 0 0 0,0 1 1 0 0,0-1-1 0 0,0 1 0 0 0,0-1 1 0 0,0 1-1 0 0,0-1 1 0 0,0 1-1 0 0,0-1 0 0 0,0 1 1 0 0,-2-1-1 0 0,0 1 146 0 0,1 0 0 0 0,0 1 0 0 0,-1-1 0 0 0,1 0 0 0 0,0 1 0 0 0,-1-1 1 0 0,1 1-1 0 0,0 0 0 0 0,-1 0 0 0 0,1 0 0 0 0,-3 2 0 0 0,-3 1 346 0 0,0 2 0 0 0,0-1 1 0 0,1 1-1 0 0,-13 13 0 0 0,3 1-377 0 0,2 1-1 0 0,0 0 0 0 0,1 1 1 0 0,2 0-1 0 0,0 1 0 0 0,1 0 1 0 0,-10 36-1 0 0,20-58-104 0 0,0 1-1 0 0,1 0 0 0 0,-1 0 1 0 0,1 0-1 0 0,0 0 1 0 0,-1 0-1 0 0,1 0 1 0 0,0 0-1 0 0,0 0 1 0 0,0 0-1 0 0,0 0 0 0 0,1 0 1 0 0,-1 0-1 0 0,0 0 1 0 0,1 0-1 0 0,-1-1 1 0 0,2 4-1 0 0,-1-5-30 0 0,-1 0 1 0 0,0 1-1 0 0,1-1 0 0 0,-1 0 1 0 0,0 1-1 0 0,1-1 0 0 0,-1 0 0 0 0,1 1 1 0 0,-1-1-1 0 0,0 0 0 0 0,1 0 0 0 0,-1 0 1 0 0,1 1-1 0 0,-1-1 0 0 0,1 0 1 0 0,-1 0-1 0 0,1 0 0 0 0,-1 0 0 0 0,1 0 1 0 0,-1 0-1 0 0,1 0 0 0 0,-1 0 1 0 0,1 0-1 0 0,0 0 0 0 0,19-11 15 0 0,-3-5-205 0 0,-1 0-1 0 0,17-21 1 0 0,-25 26 200 0 0,1 0-1 0 0,0 1 1 0 0,0 1-1 0 0,1-1 1 0 0,0 1-1 0 0,1 1 1 0 0,-1 0-1 0 0,2 0 1 0 0,23-11-1 0 0,-34 19 15 0 0,0-1 0 0 0,0 1-1 0 0,1 0 1 0 0,-1-1-1 0 0,0 1 1 0 0,0 0 0 0 0,0 0-1 0 0,1 0 1 0 0,-1 0-1 0 0,0 0 1 0 0,0 0 0 0 0,1 0-1 0 0,-1 0 1 0 0,0 0-1 0 0,0 1 1 0 0,0-1 0 0 0,1 1-1 0 0,-1-1 1 0 0,0 0-1 0 0,0 1 1 0 0,0 0 0 0 0,0-1-1 0 0,0 1 1 0 0,0 0-1 0 0,0 0 1 0 0,0-1 0 0 0,0 1-1 0 0,0 0 1 0 0,0 0-1 0 0,-1 0 1 0 0,1 0 0 0 0,0 0-1 0 0,-1 0 1 0 0,1 0-1 0 0,0 0 1 0 0,-1 0 0 0 0,1 1-1 0 0,-1-1 1 0 0,0 0-1 0 0,1 2 1 0 0,1 7 168 0 0,0-1-1 0 0,0 1 1 0 0,-1 0 0 0 0,0 11 0 0 0,0-7-135 0 0,-1 43 333 0 0,-1-44-335 0 0,1 0 0 0 0,0-1 0 0 0,1 1 1 0 0,0 0-1 0 0,5 20 0 0 0,-6-33-68 0 0,0 0 1 0 0,0 0-1 0 0,0 1 0 0 0,0-1 0 0 0,1 0 1 0 0,-1 0-1 0 0,0 0 0 0 0,0 0 0 0 0,0 1 1 0 0,0-1-1 0 0,0 0 0 0 0,0 0 0 0 0,0 0 1 0 0,1 0-1 0 0,-1 0 0 0 0,0 0 0 0 0,0 1 1 0 0,0-1-1 0 0,0 0 0 0 0,0 0 0 0 0,1 0 1 0 0,-1 0-1 0 0,0 0 0 0 0,0 0 0 0 0,0 0 1 0 0,0 0-1 0 0,1 0 0 0 0,-1 0 0 0 0,0 0 1 0 0,0 0-1 0 0,0 0 0 0 0,1 0 0 0 0,-1 0 1 0 0,0 0-1 0 0,0 0 0 0 0,0 0 0 0 0,0 0 1 0 0,1 0-1 0 0,-1 0 0 0 0,0 0 0 0 0,0 0 1 0 0,0 0-1 0 0,1 0 0 0 0,-1 0 0 0 0,0 0 1 0 0,0-1-1 0 0,11-9-25 0 0,5-12-38 0 0,-10 13 80 0 0,76-120 100 0 0,-70 113-131 0 0,1 0 1 0 0,0 1-1 0 0,1 1 0 0 0,1 0 0 0 0,26-19 0 0 0,-40 32 7 0 0,0 0 1 0 0,0 0-1 0 0,1 0 1 0 0,-1 0-1 0 0,0 1 1 0 0,1-1-1 0 0,-1 0 0 0 0,1 1 1 0 0,-1-1-1 0 0,1 1 1 0 0,-1-1-1 0 0,1 1 0 0 0,0 0 1 0 0,-1 0-1 0 0,1 0 1 0 0,2 0-1 0 0,-4 0 15 0 0,1 0 0 0 0,0 1 0 0 0,0-1 1 0 0,-1 0-1 0 0,1 1 0 0 0,0-1 0 0 0,-1 1 0 0 0,1-1 0 0 0,0 1 0 0 0,-1-1 1 0 0,1 1-1 0 0,-1 0 0 0 0,1-1 0 0 0,-1 1 0 0 0,1 0 0 0 0,-1-1 0 0 0,0 1 0 0 0,1 0 1 0 0,-1-1-1 0 0,0 1 0 0 0,1 0 0 0 0,-1 1 0 0 0,1 6 142 0 0,0-1-1 0 0,0 1 0 0 0,-1-1 1 0 0,0 1-1 0 0,-2 9 1 0 0,-2 11 114 0 0,-1-1 1 0 0,-1 0 0 0 0,-17 43 0 0 0,17-50-293 0 0,9-29-62 0 0,1 1 1 0 0,1-1-1 0 0,-1 1 1 0 0,2 0-1 0 0,-1 1 0 0 0,9-10 1 0 0,45-45-710 0 0,-46 49 640 0 0,-7 7 54 0 0,43-38-298 0 0,-46 41 394 0 0,-1 1-1 0 0,1 0 1 0 0,0 0-1 0 0,0 0 1 0 0,0 1 0 0 0,0-1-1 0 0,0 1 1 0 0,0-1-1 0 0,1 1 1 0 0,-1 0-1 0 0,0 1 1 0 0,1-1 0 0 0,-1 0-1 0 0,1 1 1 0 0,5 0-1 0 0,-8 0 14 0 0,1 1 0 0 0,-1-1 0 0 0,0 1-1 0 0,0-1 1 0 0,0 1 0 0 0,1 0-1 0 0,-1 0 1 0 0,0-1 0 0 0,0 1 0 0 0,0 0-1 0 0,0 0 1 0 0,0 0 0 0 0,-1 0-1 0 0,1 0 1 0 0,0 0 0 0 0,0 1 0 0 0,-1-1-1 0 0,1 0 1 0 0,0 0 0 0 0,-1 0-1 0 0,1 1 1 0 0,-1-1 0 0 0,0 0 0 0 0,1 1-1 0 0,-1-1 1 0 0,0 0 0 0 0,0 1-1 0 0,0 1 1 0 0,-2 44 494 0 0,2-38-333 0 0,-12 65 605 0 0,8-55-593 0 0,0 0 1 0 0,2 1-1 0 0,0-1 1 0 0,1 21-1 0 0,1-40-147 0 0,0 1 0 0 0,0-1 0 0 0,0 1 0 0 0,0-1 0 0 0,0 1 0 0 0,0-1 0 0 0,0 1 0 0 0,0-1 1 0 0,0 1-1 0 0,0-1 0 0 0,0 1 0 0 0,0-1 0 0 0,1 0 0 0 0,-1 1 0 0 0,0-1 0 0 0,0 1 0 0 0,1-1 0 0 0,-1 1 0 0 0,0-1 0 0 0,0 0 0 0 0,1 1 0 0 0,-1-1 0 0 0,0 0 1 0 0,1 1-1 0 0,-1-1 0 0 0,0 0 0 0 0,1 1 0 0 0,-1-1 0 0 0,1 0 0 0 0,-1 0 0 0 0,1 1 0 0 0,-1-1 0 0 0,0 0 0 0 0,1 0 0 0 0,-1 0 0 0 0,1 0 0 0 0,-1 0 0 0 0,2 0 1 0 0,18-11 223 0 0,16-26-666 0 0,-10 5 25 0 0,58-54 0 0 0,-75 78 339 0 0,1 0-1 0 0,-1 1 0 0 0,2 0 1 0 0,-1 0-1 0 0,1 1 0 0 0,0 1 1 0 0,0 0-1 0 0,1 0 0 0 0,0 1 1 0 0,23-5-1 0 0,-33 9 63 0 0,0-1 0 0 0,0 1-1 0 0,0-1 1 0 0,0 1 0 0 0,0 0 0 0 0,0 0 0 0 0,0 0 0 0 0,0 0 0 0 0,0 0 0 0 0,0 0-1 0 0,1 1 1 0 0,-1-1 0 0 0,0 1 0 0 0,0 0 0 0 0,0-1 0 0 0,-1 1 0 0 0,1 0 0 0 0,0 0 0 0 0,0 0-1 0 0,0 0 1 0 0,-1 0 0 0 0,1 1 0 0 0,0-1 0 0 0,-1 0 0 0 0,1 1 0 0 0,-1-1 0 0 0,0 1-1 0 0,2 2 1 0 0,-1 2 155 0 0,0-1 0 0 0,0 1 0 0 0,0 0 0 0 0,-1 0 0 0 0,0 1 0 0 0,0-1 0 0 0,0 10 0 0 0,5 30 93 0 0,-5-46-282 0 0,-1 0 0 0 0,0 0 0 0 0,0 1 0 0 0,1-1 0 0 0,-1 0 0 0 0,0 0 0 0 0,0 1 0 0 0,1-1 1 0 0,-1 0-1 0 0,0 0 0 0 0,1 0 0 0 0,-1 0 0 0 0,0 1 0 0 0,1-1 0 0 0,-1 0 0 0 0,0 0 0 0 0,1 0 1 0 0,-1 0-1 0 0,0 0 0 0 0,1 0 0 0 0,-1 0 0 0 0,1 0 0 0 0,-1 0 0 0 0,0 0 0 0 0,1 0 0 0 0,-1 0 1 0 0,0 0-1 0 0,1-1 0 0 0,-1 1 0 0 0,0 0 0 0 0,1 0 0 0 0,-1 0 0 0 0,0 0 0 0 0,1 0 0 0 0,-1-1 1 0 0,0 1-1 0 0,0 0 0 0 0,1 0 0 0 0,-1-1 0 0 0,0 1 0 0 0,0 0 0 0 0,1 0 0 0 0,-1-1 0 0 0,0 1 0 0 0,0 0 1 0 0,0-1-1 0 0,1 1 0 0 0,-1 0 0 0 0,0-1 0 0 0,16-17-561 0 0,-15 16 528 0 0,26-35-688 0 0,-11 14 369 0 0,33-36 0 0 0,-44 54 384 0 0,0 0 0 0 0,0 0-1 0 0,0 1 1 0 0,1 0 0 0 0,0 0-1 0 0,0 0 1 0 0,0 1-1 0 0,0-1 1 0 0,0 2 0 0 0,1-1-1 0 0,-1 1 1 0 0,10-3 0 0 0,-12 5 110 0 0,0 0 1 0 0,1 0 0 0 0,-1 0-1 0 0,0 0 1 0 0,0 0 0 0 0,0 1-1 0 0,0 0 1 0 0,1 0-1 0 0,-1 0 1 0 0,0 0 0 0 0,0 0-1 0 0,-1 1 1 0 0,1 0 0 0 0,0 0-1 0 0,0 0 1 0 0,-1 0 0 0 0,1 1-1 0 0,-1-1 1 0 0,0 1-1 0 0,0 0 1 0 0,0 0 0 0 0,0 0-1 0 0,4 7 1 0 0,2 3-557 0 0,0 1 1 0 0,-1 0-1 0 0,-1 0 0 0 0,11 28 1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9:05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62 2761 0 0,'1'-20'946'0'0,"0"15"-423"0"0,-1 1 0 0 0,0-1 0 0 0,0 0 1 0 0,0 1-1 0 0,0-1 0 0 0,-2-8 1 0 0,-3 18-265 0 0,1 0 0 0 0,0 1 0 0 0,1 0 0 0 0,-6 11 0 0 0,-2 11-119 0 0,1 1 1 0 0,2 0 0 0 0,1 1-1 0 0,1-1 1 0 0,-3 40 0 0 0,4 155 1797 0 0,5-164-1927 0 0,2 145 293 0 0,-3 171-346 0 0,1-364-607 0 0,0 1 0 0 0,0-1 0 0 0,1 1 0 0 0,1-1 0 0 0,4 19 0 0 0,-4-24-216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9:05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9 5985 0 0,'-21'-8'969'0'0,"20"8"-942"0"0,1 0 1 0 0,0 0-1 0 0,0 1 0 0 0,0-1 0 0 0,0 0 1 0 0,0 0-1 0 0,0 0 0 0 0,0 0 0 0 0,0 1 1 0 0,0-1-1 0 0,-1 0 0 0 0,1 0 0 0 0,0 0 1 0 0,0 1-1 0 0,0-1 0 0 0,0 0 0 0 0,0 0 1 0 0,0 0-1 0 0,0 1 0 0 0,0-1 0 0 0,0 0 1 0 0,0 0-1 0 0,1 0 0 0 0,-1 0 0 0 0,0 1 0 0 0,0-1 1 0 0,0 0-1 0 0,0 0 0 0 0,0 0 0 0 0,0 0 1 0 0,0 1-1 0 0,0-1 0 0 0,0 0 0 0 0,1 0 1 0 0,-1 0-1 0 0,0 0 0 0 0,0 0 0 0 0,0 1 1 0 0,0-1-1 0 0,0 0 0 0 0,1 0 0 0 0,-1 0 1 0 0,0 0-1 0 0,0 0 0 0 0,0 0 0 0 0,1 0 1 0 0,-1 0-1 0 0,35 33 1795 0 0,-24-24-1981 0 0,30 33 1144 0 0,-26-26-262 0 0,0-1 1 0 0,30 23-1 0 0,-39-34-517 0 0,-1-1 0 0 0,1 1 0 0 0,0-1 0 0 0,0-1 0 0 0,0 1 0 0 0,0-1 0 0 0,0 0 0 0 0,1 0 0 0 0,-1-1 0 0 0,1 1 0 0 0,-1-2 0 0 0,1 1-1 0 0,8-1 1 0 0,-6 0 116 0 0,0 0 0 0 0,-1-1 0 0 0,1-1-1 0 0,0 1 1 0 0,0-1 0 0 0,-1-1 0 0 0,1 0-1 0 0,-1 0 1 0 0,13-7 0 0 0,-15 6-457 0 0,-1 1 1 0 0,0-1-1 0 0,0 0 0 0 0,-1-1 1 0 0,7-7-1 0 0,-4 5-1244 0 0,-2-1-1 0 0,0 0 0 0 0,8-16 1 0 0,-5 7-4162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9:07.1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226 278 3681 0 0,'-2'-2'229'0'0,"0"0"1"0"0,0 0-1 0 0,0 0 1 0 0,0 0-1 0 0,-1 1 1 0 0,1-1-1 0 0,0 0 1 0 0,-1 1-1 0 0,0 0 1 0 0,1 0-1 0 0,-1 0 1 0 0,0 0-1 0 0,1 0 0 0 0,-1 0 1 0 0,0 1-1 0 0,0-1 1 0 0,-2 1-1 0 0,2 0-14 0 0,1 0 0 0 0,-1 1 0 0 0,1-1 0 0 0,0 1 0 0 0,-1 0 0 0 0,1 0 0 0 0,0 0 0 0 0,0 0 0 0 0,0 0 0 0 0,0 0 0 0 0,0 0 0 0 0,0 1-1 0 0,0-1 1 0 0,0 1 0 0 0,0-1 0 0 0,-2 4 0 0 0,0 1 131 0 0,-1 0 0 0 0,1 0 0 0 0,0 1 0 0 0,0 0 1 0 0,1 0-1 0 0,0 0 0 0 0,0 0 0 0 0,1 0 0 0 0,0 1 0 0 0,0-1 0 0 0,-1 11 0 0 0,2-1-62 0 0,1 0 0 0 0,1 0 0 0 0,0 0 0 0 0,1 0 0 0 0,1 0-1 0 0,0-1 1 0 0,1 1 0 0 0,1-1 0 0 0,12 27 0 0 0,-8-24-251 0 0,0-1-1 0 0,2 0 0 0 0,-1-1 1 0 0,2 0-1 0 0,1 0 0 0 0,0-1 1 0 0,26 24-1 0 0,-36-37-104 0 0,0-1 0 0 0,0 1 0 0 0,0-1 0 0 0,1 0 0 0 0,-1 0-1 0 0,1 0 1 0 0,-1 0 0 0 0,1 0 0 0 0,0-1 0 0 0,0 1 0 0 0,0-1 0 0 0,-1 0 0 0 0,1-1 0 0 0,0 1 0 0 0,1 0 0 0 0,-1-1 0 0 0,5 0-1 0 0,-5-1-88 0 0,-1 0 0 0 0,0 0 0 0 0,0 0 0 0 0,0 0 0 0 0,-1 0 0 0 0,1-1 0 0 0,0 1 0 0 0,0-1 0 0 0,-1 1 0 0 0,1-1 0 0 0,-1 0 0 0 0,1 0-1 0 0,-1-1 1 0 0,0 1 0 0 0,0 0 0 0 0,0-1 0 0 0,0 1 0 0 0,0-1 0 0 0,0 0 0 0 0,-1 1 0 0 0,0-1 0 0 0,3-6 0 0 0,0-4-263 0 0,0-1 0 0 0,0 0-1 0 0,-1 0 1 0 0,-1 0 0 0 0,-1 0 0 0 0,0-1 0 0 0,0 1 0 0 0,-1 0 0 0 0,-1-1 0 0 0,-6-26 0 0 0,1 12 178 0 0,-1 1 0 0 0,-1 0-1 0 0,-2 1 1 0 0,-19-38 0 0 0,10 29 737 0 0,-1 0 0 0 0,-2 1 0 0 0,-46-54 1 0 0,53 71 286 0 0,-1 1 1 0 0,-1 1 0 0 0,0 1 0 0 0,-1 0-1 0 0,-1 2 1 0 0,0 0 0 0 0,-1 1 0 0 0,-25-12 0 0 0,45 24-722 0 0,-1 0 0 0 0,1-1 1 0 0,-1 1-1 0 0,1 0 1 0 0,-1-1-1 0 0,1 1 0 0 0,-1 0 1 0 0,1 0-1 0 0,-1 0 1 0 0,1-1-1 0 0,-1 1 0 0 0,0 0 1 0 0,1 0-1 0 0,-1 0 1 0 0,1 0-1 0 0,-1 0 0 0 0,1 0 1 0 0,-1 0-1 0 0,0 0 1 0 0,1 0-1 0 0,-1 1 0 0 0,1-1 1 0 0,-1 0-1 0 0,1 0 1 0 0,-1 0-1 0 0,1 1 0 0 0,-1-1 1 0 0,0 1-1 0 0,3 13 1046 0 0,18 19-258 0 0,8-10-388 0 0,0-2 0 0 0,2 0 0 0 0,33 16 0 0 0,38 26-132 0 0,82 61-1118 0 0,-143-101-1559 0 0,53 20 0 0 0,-56-28-416 0 0,-4 1-2754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9:08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19 6913 0 0,'-14'-18'8871'0'0,"24"22"-8006"0"0,10 8-207 0 0,-1 1 0 0 0,-1 0 0 0 0,0 1-1 0 0,0 1 1 0 0,22 25 0 0 0,69 96-207 0 0,-17-20-1782 0 0,-69-88-2591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9:08.3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81 332 2304 0 0,'-14'-21'439'0'0,"1"-2"0"0"0,1 0-1 0 0,1 0 1 0 0,-10-32-1 0 0,19 49-68 0 0,0 1-1 0 0,0-1 0 0 0,1 0 1 0 0,0 0-1 0 0,0 0 0 0 0,1 0 1 0 0,0 0-1 0 0,0 0 0 0 0,0 0 1 0 0,0 0-1 0 0,1 0 0 0 0,0 0 1 0 0,1 0-1 0 0,-1 0 0 0 0,1 0 1 0 0,0 1-1 0 0,0-1 0 0 0,1 1 1 0 0,0-1-1 0 0,0 1 1 0 0,0 0-1 0 0,1 0 0 0 0,-1 0 1 0 0,8-6-1 0 0,-2 2 150 0 0,-6 5-173 0 0,1 1 1 0 0,0-1 0 0 0,0 1 0 0 0,0 0 0 0 0,0 0 0 0 0,0 0 0 0 0,7-3 0 0 0,-10 6-306 0 0,-1 0-1 0 0,1 0 1 0 0,0-1 0 0 0,-1 1 0 0 0,1 0-1 0 0,0 0 1 0 0,0 0 0 0 0,-1 0-1 0 0,1 0 1 0 0,0 0 0 0 0,0 0-1 0 0,-1 1 1 0 0,1-1 0 0 0,0 0-1 0 0,-1 0 1 0 0,1 0 0 0 0,0 1 0 0 0,-1-1-1 0 0,1 0 1 0 0,0 1 0 0 0,-1-1-1 0 0,2 1 1 0 0,-1 1-43 0 0,0-1-1 0 0,1 1 1 0 0,-1 0 0 0 0,0-1-1 0 0,0 1 1 0 0,0 0 0 0 0,0 0-1 0 0,0 0 1 0 0,0 0 0 0 0,-1 0 0 0 0,1 3-1 0 0,6 30-209 0 0,-2-1 0 0 0,-1 1-1 0 0,-2 48 1 0 0,6 45-3 0 0,-8-126 246 0 0,0 0-1 0 0,0 0 1 0 0,1-1 0 0 0,-1 1-1 0 0,1 0 1 0 0,-1 0 0 0 0,1 0 0 0 0,0 0-1 0 0,0 0 1 0 0,2 3 0 0 0,-3-5-6 0 0,1 0 0 0 0,-1 1-1 0 0,0-1 1 0 0,1 0 0 0 0,-1 1 0 0 0,0-1 0 0 0,1 0 0 0 0,-1 0 0 0 0,1 1 0 0 0,-1-1 0 0 0,1 0 0 0 0,-1 0 0 0 0,1 0 0 0 0,-1 1-1 0 0,1-1 1 0 0,-1 0 0 0 0,1 0 0 0 0,-1 0 0 0 0,1 0 0 0 0,-1 0 0 0 0,1 0 0 0 0,-1 0 0 0 0,1 0 0 0 0,-1 0 0 0 0,1-1 0 0 0,0 1-1 0 0,3-2 72 0 0,-1 0 0 0 0,0 0-1 0 0,0 0 1 0 0,0-1 0 0 0,0 1-1 0 0,0-1 1 0 0,-1 0 0 0 0,1 1-1 0 0,3-7 1 0 0,24-35-1051 0 0,-22 31 370 0 0,1 1 0 0 0,0-1-1 0 0,1 1 1 0 0,0 1 0 0 0,14-13 0 0 0,18-7-4540 0 0,-31 25 1577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9:09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0 764 2304 0 0,'5'-2'327'0'0,"0"0"0"0"0,0 0-1 0 0,-1 0 1 0 0,1-1-1 0 0,-1 1 1 0 0,0-1-1 0 0,0-1 1 0 0,0 1-1 0 0,0 0 1 0 0,3-5-1 0 0,1 1 191 0 0,2-2-1 0 0,0-1 0 0 0,-1-1-1 0 0,0 1 1 0 0,-1-1-1 0 0,0-1 1 0 0,-1 0 0 0 0,0 0-1 0 0,-1 0 1 0 0,0-1-1 0 0,5-19 1 0 0,-8 25-385 0 0,-1-1 0 0 0,0 0 0 0 0,-1 0 0 0 0,1 0 0 0 0,-1 0 1 0 0,-1 0-1 0 0,0 0 0 0 0,0 0 0 0 0,0 0 0 0 0,-1 0 0 0 0,-1 0 0 0 0,1 1 0 0 0,-1-1 0 0 0,0 0 1 0 0,-1 0-1 0 0,0 1 0 0 0,0 0 0 0 0,-1-1 0 0 0,-5-8 0 0 0,8 14-121 0 0,0 1 0 0 0,0-1 1 0 0,-1 1-1 0 0,1-1 0 0 0,0 1 0 0 0,-1-1 0 0 0,1 1 0 0 0,-1 0 1 0 0,1-1-1 0 0,-1 1 0 0 0,0 0 0 0 0,0 0 0 0 0,1 0 0 0 0,-1 0 0 0 0,0 1 1 0 0,0-1-1 0 0,0 0 0 0 0,0 1 0 0 0,0 0 0 0 0,0-1 0 0 0,0 1 0 0 0,0 0 1 0 0,0 0-1 0 0,0 0 0 0 0,0 0 0 0 0,0 0 0 0 0,0 0 0 0 0,0 1 1 0 0,0-1-1 0 0,0 1 0 0 0,1-1 0 0 0,-1 1 0 0 0,0 0 0 0 0,0 0 0 0 0,0 0 1 0 0,1 0-1 0 0,-1 0 0 0 0,0 0 0 0 0,-2 2 0 0 0,0 1 10 0 0,0-1-1 0 0,1 1 0 0 0,-1 0 1 0 0,1 0-1 0 0,-1 0 0 0 0,1 0 1 0 0,1 1-1 0 0,-1-1 0 0 0,1 1 1 0 0,-1 0-1 0 0,1 0 0 0 0,0 0 1 0 0,1 0-1 0 0,-2 6 0 0 0,2-6-101 0 0,1 0 1 0 0,0-1-1 0 0,0 1 0 0 0,0 0 0 0 0,0 0 0 0 0,1-1 1 0 0,0 1-1 0 0,0 0 0 0 0,0-1 0 0 0,0 1 0 0 0,1-1 0 0 0,0 1 1 0 0,0-1-1 0 0,0 1 0 0 0,0-1 0 0 0,1 0 0 0 0,-1 0 1 0 0,5 4-1 0 0,-2-3-232 0 0,0 0 0 0 0,1 0 0 0 0,0 0 0 0 0,0 0 0 0 0,0-1 1 0 0,1 0-1 0 0,0 0 0 0 0,-1-1 0 0 0,1 0 0 0 0,14 4 0 0 0,-10-4-127 0 0,-1-1-1 0 0,0 0 0 0 0,1 0 0 0 0,0-1 1 0 0,-1-1-1 0 0,1 0 0 0 0,18-2 1 0 0,-22 1 302 0 0,0 0 1 0 0,-1 0 0 0 0,1-1 0 0 0,-1 0-1 0 0,1 0 1 0 0,-1-1 0 0 0,0 0-1 0 0,0 0 1 0 0,0 0 0 0 0,0-1 0 0 0,-1 0-1 0 0,6-5 1 0 0,0-2-308 0 0,-1-1 0 0 0,0 0 1 0 0,0-1-1 0 0,-2 0 0 0 0,1 0 0 0 0,-2-1 0 0 0,8-17 0 0 0,-11 20 427 0 0,0 1-1 0 0,0-1 0 0 0,-1 0 0 0 0,-1 0 1 0 0,0 0-1 0 0,0 0 0 0 0,-1-1 1 0 0,0 1-1 0 0,-1 0 0 0 0,-2-20 1 0 0,1 30 97 0 0,1-1 1 0 0,0 1-1 0 0,0 0 0 0 0,0 0 1 0 0,-1-1-1 0 0,1 1 1 0 0,-1 0-1 0 0,1 0 1 0 0,-1 0-1 0 0,1 0 1 0 0,-1-1-1 0 0,0 1 1 0 0,1 0-1 0 0,-1 0 1 0 0,0 0-1 0 0,0 0 1 0 0,-2-1-1 0 0,3 2 67 0 0,-1 0 0 0 0,1-1-1 0 0,-1 1 1 0 0,1 0 0 0 0,-1 0 0 0 0,0 0 0 0 0,1 0-1 0 0,-1 0 1 0 0,1 0 0 0 0,-1 0 0 0 0,0 0 0 0 0,1 0-1 0 0,-1 0 1 0 0,1 0 0 0 0,-1 0 0 0 0,0 1 0 0 0,1-1 0 0 0,-1 0-1 0 0,1 0 1 0 0,-1 1 0 0 0,1-1 0 0 0,-1 0 0 0 0,1 1-1 0 0,-1-1 1 0 0,1 0 0 0 0,-1 1 0 0 0,-1 1 100 0 0,1-1 1 0 0,0 1 0 0 0,-1-1-1 0 0,1 1 1 0 0,0 0-1 0 0,0 0 1 0 0,0 0-1 0 0,0 0 1 0 0,0-1 0 0 0,0 1-1 0 0,1 0 1 0 0,-1 1-1 0 0,0-1 1 0 0,1 0 0 0 0,0 0-1 0 0,0 0 1 0 0,-1 0-1 0 0,1 0 1 0 0,0 0 0 0 0,1 4-1 0 0,0-4-144 0 0,-1 1 0 0 0,1 0 0 0 0,0-1 0 0 0,0 1 0 0 0,1-1 0 0 0,-1 0 0 0 0,0 1 0 0 0,1-1 0 0 0,-1 0 0 0 0,1 1 0 0 0,0-1 0 0 0,0 0 0 0 0,0 0 0 0 0,0-1 0 0 0,0 1 0 0 0,0 0 0 0 0,0-1 0 0 0,1 1 0 0 0,-1-1 0 0 0,1 0 0 0 0,-1 0 0 0 0,1 0 0 0 0,-1 0 1 0 0,1 0-1 0 0,0 0 0 0 0,-1-1 0 0 0,1 1 0 0 0,0-1 0 0 0,4 0 0 0 0,-4 0-174 0 0,0 0 0 0 0,1 0 0 0 0,-1 0 0 0 0,0-1 0 0 0,0 0 1 0 0,0 1-1 0 0,0-1 0 0 0,0 0 0 0 0,0-1 0 0 0,0 1 1 0 0,0-1-1 0 0,0 1 0 0 0,0-1 0 0 0,0 0 0 0 0,-1 0 0 0 0,4-3 1 0 0,-3 2-113 0 0,-1 1 0 0 0,0-1 1 0 0,0 1-1 0 0,0-1 0 0 0,0 0 1 0 0,0 0-1 0 0,-1 0 1 0 0,1 0-1 0 0,-1 0 0 0 0,0 0 1 0 0,0 0-1 0 0,0 0 0 0 0,0 0 1 0 0,-1-1-1 0 0,1 1 1 0 0,-1 0-1 0 0,0-7 0 0 0,0 3-130 0 0,-1 1-1 0 0,-1 0 0 0 0,1 0 0 0 0,-1 0 1 0 0,0 0-1 0 0,0 0 0 0 0,-1 0 1 0 0,-6-10-1 0 0,-4-3-477 0 0,-1 0-1 0 0,-1 1 1 0 0,-33-31 0 0 0,25 25 1255 0 0,-37-46 0 0 0,27 15 11525 0 0,63 96-10270 0 0,-29-40-1693 0 0,122 169 2994 0 0,-103-146-3034 0 0,0-1 0 0 0,2-1 0 0 0,1-1 0 0 0,45 32 0 0 0,-34-31-297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49.1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130 278 3225 0 0,'2'-65'776'0'0,"0"45"-407"0"0,-1 1 0 0 0,0-1 0 0 0,-2 1 0 0 0,0-1 0 0 0,-1 1 0 0 0,-1-1 0 0 0,-8-26 0 0 0,10 44-310 0 0,1 0 0 0 0,-1 1 0 0 0,1-1 0 0 0,-1 0-1 0 0,0 1 1 0 0,0-1 0 0 0,0 1 0 0 0,1 0 0 0 0,-1-1-1 0 0,-1 1 1 0 0,1-1 0 0 0,0 1 0 0 0,0 0 0 0 0,0 0-1 0 0,-1 0 1 0 0,1 0 0 0 0,-1 0 0 0 0,1 0 0 0 0,-1 0-1 0 0,1 0 1 0 0,-1 1 0 0 0,-1-2 0 0 0,1 2-42 0 0,0 0 0 0 0,0 0-1 0 0,0 1 1 0 0,1-1 0 0 0,-1 0 0 0 0,0 1 0 0 0,0-1 0 0 0,0 1 0 0 0,1-1 0 0 0,-1 1-1 0 0,0 0 1 0 0,1 0 0 0 0,-1 0 0 0 0,1 0 0 0 0,-1 0 0 0 0,1 0 0 0 0,-2 2 0 0 0,-3 2 7 0 0,1 0 0 0 0,0 1 0 0 0,0 0 0 0 0,0 0 0 0 0,1 1 0 0 0,0-1 0 0 0,0 1 0 0 0,-4 11 0 0 0,4-7 173 0 0,1 1 0 0 0,1 0 0 0 0,0-1 0 0 0,1 1 1 0 0,1 0-1 0 0,-1 0 0 0 0,2 0 0 0 0,-1 0 0 0 0,2 0 0 0 0,0-1 0 0 0,0 1 1 0 0,1-1-1 0 0,0 1 0 0 0,9 18 0 0 0,-9-22-233 0 0,1 1 1 0 0,0-1-1 0 0,1 0 0 0 0,0-1 0 0 0,0 1 0 0 0,0-1 1 0 0,1 0-1 0 0,0 0 0 0 0,1 0 0 0 0,0-1 1 0 0,-1 0-1 0 0,2-1 0 0 0,-1 1 0 0 0,1-2 1 0 0,0 1-1 0 0,0-1 0 0 0,0 0 0 0 0,0 0 0 0 0,15 3 1 0 0,2-2-3975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9:52.6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32 1840 0 0,'-21'-32'15212'0'0,"17"45"-15754"0"0,4-10 950 0 0,-8 78-137 0 0,3 1-1 0 0,7 88 1 0 0,0-1-197 0 0,1 437-453 0 0,-1-468 342 0 0,-12 180 441 0 0,-1 10 120 0 0,12 58 636 0 0,-8-341-354 0 0,0-12-324 0 0,8 12-3195 0 0,0-40 1426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9:53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2 3681 0 0,'-2'1'291'0'0,"-1"-1"1"0"0,1 1-1 0 0,0 0 1 0 0,0 0-1 0 0,-1 0 1 0 0,1 0-1 0 0,0 0 1 0 0,0 1-1 0 0,-2 1 1 0 0,4 5 2530 0 0,14 1-1094 0 0,40 21 1482 0 0,-49-25-3069 0 0,1-1 1 0 0,0 0-1 0 0,0 0 0 0 0,1 0 1 0 0,-1-1-1 0 0,1 0 0 0 0,0 0 0 0 0,0-1 1 0 0,-1 0-1 0 0,2 0 0 0 0,-1-1 1 0 0,0 0-1 0 0,0 0 0 0 0,0 0 1 0 0,1-1-1 0 0,11-1 0 0 0,-12 0-49 0 0,0-1 1 0 0,0 1-1 0 0,0-1 0 0 0,0 0 0 0 0,0-1 0 0 0,-1 0 1 0 0,1 0-1 0 0,-1 0 0 0 0,0-1 0 0 0,1 0 0 0 0,-2 0 1 0 0,10-8-1 0 0,-11 8-738 0 0,-1 0 1 0 0,0 0 0 0 0,0 0-1 0 0,0-1 1 0 0,0 1-1 0 0,-1-1 1 0 0,3-5-1 0 0,1-5-4849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9:53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58 288 456 0 0,'-57'50'5716'0'0,"69"-61"-3223"0"0,-6 5-2315 0 0,0 1-1 0 0,0-1 1 0 0,-1 0-1 0 0,0 0 1 0 0,5-8-1 0 0,19-36 611 0 0,5-10-310 0 0,69-90-1 0 0,-102 148-415 0 0,0 0 0 0 0,1 0 0 0 0,-1 1 0 0 0,0-1 0 0 0,1 1 1 0 0,-1-1-1 0 0,1 1 0 0 0,0 0 0 0 0,-1-1 0 0 0,1 1 0 0 0,0 0 0 0 0,0 0 0 0 0,0 0 0 0 0,-1 1 0 0 0,1-1 0 0 0,0 0 0 0 0,0 1 0 0 0,3-1 0 0 0,-3 1 19 0 0,0 1 0 0 0,0-1 0 0 0,-1 1-1 0 0,1 0 1 0 0,0 0 0 0 0,0 0 0 0 0,-1 0-1 0 0,1 0 1 0 0,0 0 0 0 0,-1 0-1 0 0,1 0 1 0 0,-1 1 0 0 0,1-1 0 0 0,-1 1-1 0 0,0-1 1 0 0,0 1 0 0 0,0 0 0 0 0,0-1-1 0 0,2 4 1 0 0,14 25 326 0 0,-1 1 1 0 0,-1 1-1 0 0,12 42 0 0 0,19 39 181 0 0,-43-107-698 0 0,0-1 1 0 0,0 1-1 0 0,1-1 1 0 0,-1 0-1 0 0,1 0 1 0 0,0 0-1 0 0,1 0 1 0 0,-1-1-1 0 0,1 0 1 0 0,9 7-1 0 0,-1-3-5383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9:54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7834 0 0,'1'10'252'0'0,"0"-1"-1"0"0,1 1 1 0 0,0-1 0 0 0,0 1 0 0 0,1-1 0 0 0,0 0-1 0 0,0 0 1 0 0,1 0 0 0 0,1 0 0 0 0,-1-1 0 0 0,2 0 0 0 0,6 10-1 0 0,12 12 501 0 0,48 46-1 0 0,-57-60-453 0 0,105 107 99 0 0,-72-67-5762 0 0,-41-48 1930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9:54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9 192 3225 0 0,'-8'-1'7080'0'0,"226"55"-3139"0"0,-209-52-3920 0 0,0-1-1 0 0,0 0 1 0 0,0-1 0 0 0,0 0 0 0 0,0 0 0 0 0,11-3 0 0 0,-15 2 86 0 0,0 0 0 0 0,-1 0 0 0 0,1-1 0 0 0,-1 1 0 0 0,1-1 0 0 0,-1 0 0 0 0,0 0 0 0 0,0-1 0 0 0,0 1 0 0 0,0-1 0 0 0,0 0 0 0 0,0 0 0 0 0,5-6 0 0 0,-8 8-39 0 0,-1-1 0 0 0,1 0 0 0 0,0 1 1 0 0,-1-1-1 0 0,1 0 0 0 0,-1 0 0 0 0,1 0 0 0 0,-1 0 0 0 0,0 1 0 0 0,0-1 1 0 0,0 0-1 0 0,0 0 0 0 0,0 0 0 0 0,0 0 0 0 0,-1 1 0 0 0,1-1 1 0 0,-1 0-1 0 0,1 0 0 0 0,-1 0 0 0 0,0 1 0 0 0,1-1 0 0 0,-3-2 0 0 0,-23-42 561 0 0,21 38-479 0 0,-21-34-75 0 0,-19-29-3838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9:55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6913 0 0,'-2'1'187'0'0,"1"1"0"0"0,0 0-1 0 0,-1-1 1 0 0,1 1 0 0 0,0 0-1 0 0,0 0 1 0 0,-1 0 0 0 0,2 0-1 0 0,-1 0 1 0 0,0 0-1 0 0,0 1 1 0 0,1-1 0 0 0,-1 0-1 0 0,0 3 1 0 0,2-3-29 0 0,-1-1 0 0 0,1 1 0 0 0,0-1 0 0 0,-1 0 0 0 0,1 1 0 0 0,0-1 0 0 0,0 0 0 0 0,0 1 0 0 0,0-1 0 0 0,0 0 0 0 0,0 0 0 0 0,0 0 0 0 0,0 0 0 0 0,0 0 0 0 0,1 0 0 0 0,-1 0 0 0 0,0 0 0 0 0,1-1 0 0 0,-1 1 0 0 0,1 0 0 0 0,-1-1 0 0 0,3 1 0 0 0,47 23 2207 0 0,81 51 0 0 0,-20 6-4292 0 0,-90-66-3319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9:55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2 6449 0 0,'-9'-1'8125'0'0,"132"94"-5301"0"0,-19-17-2550 0 0,-37-26-150 0 0,4 3-1066 0 0,-30-13-3791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9:55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44 242 3225 0 0,'-25'-57'-2387'0'0,"21"43"3015"0"0,0 1 1 0 0,-4-23-1 0 0,7 29-110 0 0,0 1 1 0 0,1-1 0 0 0,-1 0-1 0 0,1 1 1 0 0,1-1 0 0 0,-1 1-1 0 0,1-1 1 0 0,1 0 0 0 0,-1 1-1 0 0,1 0 1 0 0,0-1 0 0 0,0 1-1 0 0,1 0 1 0 0,0 0 0 0 0,0 0-1 0 0,0 0 1 0 0,4-5 0 0 0,-6 11-516 0 0,-1 0 1 0 0,0 0 0 0 0,0 0 0 0 0,0 0-1 0 0,0-1 1 0 0,0 1 0 0 0,0 0 0 0 0,0 0 0 0 0,1 0-1 0 0,-1 0 1 0 0,0 0 0 0 0,0 0 0 0 0,0 0-1 0 0,0 0 1 0 0,0 0 0 0 0,1 0 0 0 0,-1 0 0 0 0,0-1-1 0 0,0 1 1 0 0,0 0 0 0 0,0 0 0 0 0,1 0-1 0 0,-1 0 1 0 0,0 0 0 0 0,0 0 0 0 0,0 0 0 0 0,0 1-1 0 0,0-1 1 0 0,1 0 0 0 0,-1 0 0 0 0,0 0-1 0 0,0 0 1 0 0,0 0 0 0 0,0 0 0 0 0,0 0-1 0 0,1 0 1 0 0,-1 0 0 0 0,0 0 0 0 0,0 0 0 0 0,0 0-1 0 0,0 1 1 0 0,0-1 0 0 0,0 0 0 0 0,1 0-1 0 0,-1 0 1 0 0,0 0 0 0 0,6 12 193 0 0,2 14 57 0 0,-8-24-250 0 0,5 22 79 0 0,-1 1 1 0 0,1 40 0 0 0,-4-43 29 0 0,0 1 0 0 0,2-1 1 0 0,8 36-1 0 0,-10-57-15 0 0,-1 0 1 0 0,0 0-1 0 0,0 0 0 0 0,1 0 1 0 0,-1 0-1 0 0,1 0 0 0 0,-1 0 0 0 0,1 0 1 0 0,-1 0-1 0 0,1 0 0 0 0,0 0 1 0 0,-1 0-1 0 0,1 0 0 0 0,0 0 1 0 0,0 0-1 0 0,0-1 0 0 0,0 1 1 0 0,-1 0-1 0 0,1-1 0 0 0,0 1 1 0 0,0 0-1 0 0,0-1 0 0 0,0 0 1 0 0,1 1-1 0 0,1 0 0 0 0,-1-1-15 0 0,0 0-1 0 0,0-1 0 0 0,0 1 0 0 0,0 0 1 0 0,-1-1-1 0 0,1 1 0 0 0,0-1 0 0 0,0 0 1 0 0,0 1-1 0 0,0-1 0 0 0,-1 0 0 0 0,1 0 0 0 0,2-2 1 0 0,7-5 75 0 0,-1-1 0 0 0,-1 1 0 0 0,13-17 1 0 0,-19 22-79 0 0,75-93-1290 0 0,-61 75 79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9:56.6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171 288 6913 0 0,'-24'-7'-34'0'0,"21"5"240"0"0,-1 1-1 0 0,0-1 0 0 0,0 1 0 0 0,0 0 0 0 0,0 1 0 0 0,0-1 1 0 0,0 1-1 0 0,-4-1 0 0 0,6 2-91 0 0,0-1-1 0 0,0 1 1 0 0,0 0 0 0 0,0-1 0 0 0,0 1-1 0 0,0 0 1 0 0,0 0 0 0 0,0 1 0 0 0,0-1-1 0 0,1 0 1 0 0,-1 0 0 0 0,1 1 0 0 0,-1-1-1 0 0,1 1 1 0 0,-1-1 0 0 0,1 1-1 0 0,0 0 1 0 0,0 0 0 0 0,0-1 0 0 0,-1 3-1 0 0,-1 2 9 0 0,1 0 0 0 0,-1 0 0 0 0,2 0 0 0 0,-1 0 0 0 0,1 0 0 0 0,0 0 0 0 0,0 0 0 0 0,0 0 0 0 0,1 1 0 0 0,0-1 0 0 0,0 0-1 0 0,1 0 1 0 0,0 0 0 0 0,0 1 0 0 0,0-1 0 0 0,1 0 0 0 0,4 10 0 0 0,-4-10-37 0 0,0 0 1 0 0,1 0-1 0 0,0 0 1 0 0,0 0-1 0 0,1 0 1 0 0,-1 0-1 0 0,1-1 1 0 0,1 0-1 0 0,-1 0 1 0 0,1 0-1 0 0,-1 0 1 0 0,2-1-1 0 0,-1 0 0 0 0,0 0 1 0 0,1 0-1 0 0,8 4 1 0 0,-13-7-82 0 0,1-1 1 0 0,0 1-1 0 0,-1 0 1 0 0,1-1 0 0 0,0 1-1 0 0,-1-1 1 0 0,1 0-1 0 0,0 0 1 0 0,0 0-1 0 0,0 1 1 0 0,-1-2-1 0 0,1 1 1 0 0,0 0 0 0 0,0 0-1 0 0,-1 0 1 0 0,1-1-1 0 0,0 1 1 0 0,-1-1-1 0 0,1 0 1 0 0,0 1-1 0 0,-1-1 1 0 0,3-2-1 0 0,-1 1-41 0 0,-1 0-1 0 0,0 0 1 0 0,0 0-1 0 0,0-1 1 0 0,-1 1-1 0 0,1-1 1 0 0,0 1-1 0 0,-1-1 0 0 0,0 0 1 0 0,1 0-1 0 0,-1 0 1 0 0,0-3-1 0 0,2-4-153 0 0,-1 0 1 0 0,0-1-1 0 0,-1 1 0 0 0,-1-1 0 0 0,1 1 1 0 0,-3-17-1 0 0,-1 12-21 0 0,0 1 0 0 0,-1 1 0 0 0,0-1 0 0 0,-1 0 0 0 0,-12-22 0 0 0,-43-63 334 0 0,13 25 636 0 0,38 59-561 0 0,3 2 127 0 0,-1 0 1 0 0,-1 1 0 0 0,0 0-1 0 0,0 1 1 0 0,-21-16 2234 0 0,29 27-2521 0 0,4 14 967 0 0,10 14-321 0 0,-2-12-524 0 0,2 0 0 0 0,-1-1 0 0 0,2-1-1 0 0,31 25 1 0 0,74 36-376 0 0,-85-54-2526 0 0,47 39 0 0 0,-63-45 1129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9:57.0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 5529 0 0,'-5'3'184'0'0,"1"1"-1"0"0,-1 0 1 0 0,1 0 0 0 0,0 0-1 0 0,0 0 1 0 0,0 1-1 0 0,1 0 1 0 0,-1 0-1 0 0,1 0 1 0 0,0 0 0 0 0,1 0-1 0 0,-1 1 1 0 0,1-1-1 0 0,0 1 1 0 0,1-1-1 0 0,-1 1 1 0 0,1 0 0 0 0,0 0-1 0 0,1 0 1 0 0,-1 0-1 0 0,1 8 1 0 0,0-5-21 0 0,1 1-1 0 0,0 0 1 0 0,0-1-1 0 0,0 1 1 0 0,2 0-1 0 0,-1-1 1 0 0,1 0-1 0 0,0 0 1 0 0,1 0 0 0 0,0 0-1 0 0,0 0 1 0 0,9 11-1 0 0,-12-18-49 0 0,1 1 0 0 0,0-1-1 0 0,1 0 1 0 0,-1 1 0 0 0,0-1 0 0 0,1 0-1 0 0,-1 0 1 0 0,1 0 0 0 0,-1-1 0 0 0,1 1-1 0 0,0-1 1 0 0,0 1 0 0 0,0-1 0 0 0,0 0-1 0 0,0 0 1 0 0,0 0 0 0 0,0-1 0 0 0,0 1-1 0 0,6-1 1 0 0,-4 0 56 0 0,0 0 0 0 0,0-1 0 0 0,0 0 1 0 0,0 0-1 0 0,0-1 0 0 0,0 1 0 0 0,0-1 0 0 0,0 0 0 0 0,-1-1 1 0 0,1 1-1 0 0,4-4 0 0 0,2-1 97 0 0,-1-1 1 0 0,0 0-1 0 0,-1-1 1 0 0,0 0-1 0 0,0-1 1 0 0,-1 0-1 0 0,0 0 1 0 0,0 0-1 0 0,5-13 1 0 0,18-51-2384 0 0,-24 62 1318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49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50 3225 0 0,'-2'-4'-47'0'0,"-19"-27"1134"0"0,21 30-821 0 0,-1 0 0 0 0,0-1-1 0 0,0 1 1 0 0,0 0 0 0 0,0 0 0 0 0,-1 0 0 0 0,1 1 0 0 0,0-1 0 0 0,0 0-1 0 0,0 0 1 0 0,-1 1 0 0 0,1-1 0 0 0,0 0 0 0 0,-1 1 0 0 0,1-1 0 0 0,-1 1-1 0 0,1 0 1 0 0,-1 0 0 0 0,1-1 0 0 0,0 1 0 0 0,-1 0 0 0 0,-1 0 0 0 0,2 1-137 0 0,1-1 1 0 0,0 1 0 0 0,-1-1 0 0 0,1 1-1 0 0,0 0 1 0 0,-1-1 0 0 0,1 1-1 0 0,0-1 1 0 0,0 1 0 0 0,0-1 0 0 0,0 1-1 0 0,0 0 1 0 0,0-1 0 0 0,-1 1 0 0 0,1-1-1 0 0,1 1 1 0 0,-1 0 0 0 0,0-1 0 0 0,0 1-1 0 0,0-1 1 0 0,0 1 0 0 0,0 0 0 0 0,0-1-1 0 0,1 1 1 0 0,-1-1 0 0 0,1 2 0 0 0,5 17 1128 0 0,7 13-359 0 0,2 0 0 0 0,1-1 0 0 0,39 55 1 0 0,-21-42-2241 0 0,67 68 1 0 0,-81-92-4507 0 0</inkml:trace>
  <inkml:trace contextRef="#ctx0" brushRef="#br0" timeOffset="1">84 420 4609 0 0,'-3'-1'37'0'0,"0"-1"-1"0"0,0 0 1 0 0,0 0-1 0 0,0 0 1 0 0,0-1-1 0 0,0 1 1 0 0,0-1-1 0 0,1 1 1 0 0,0-1-1 0 0,-1 0 1 0 0,1 0 0 0 0,0 0-1 0 0,0 0 1 0 0,0 0-1 0 0,1 0 1 0 0,-1-1-1 0 0,1 1 1 0 0,0-1-1 0 0,0 1 1 0 0,0-1 0 0 0,0 1-1 0 0,1-1 1 0 0,-1 1-1 0 0,1-1 1 0 0,0 0-1 0 0,1-5 1 0 0,-1-3 1 0 0,0 0 0 0 0,1 1 0 0 0,0-1 1 0 0,1 0-1 0 0,1 1 0 0 0,0 0 0 0 0,0-1 0 0 0,1 1 1 0 0,1 1-1 0 0,-1-1 0 0 0,2 0 0 0 0,0 1 0 0 0,0 0 1 0 0,0 1-1 0 0,1-1 0 0 0,1 1 0 0 0,0 1 0 0 0,0-1 1 0 0,1 1-1 0 0,0 1 0 0 0,0-1 0 0 0,0 2 0 0 0,1-1 1 0 0,17-7-1 0 0,-15 8-108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9:58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10 3225 0 0,'-6'-10'9482'0'0,"12"47"-8951"0"0,0 1 0 0 0,-3 0 1 0 0,-1 0-1 0 0,-3 41 1 0 0,0-32-656 0 0,2 0 1 0 0,9 62 0 0 0,-6-82-498 0 0,5 22-4053 0 0,-4-32 488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9:58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27 2761 0 0,'-6'-27'7603'0'0,"13"35"-6311"0"0,9 14-321 0 0,31 35 1 0 0,-19-25-503 0 0,-27-31-453 0 0,-1 0-1 0 0,1 0 1 0 0,0 0-1 0 0,0 0 0 0 0,0 0 1 0 0,0 0-1 0 0,-1 0 1 0 0,1 0-1 0 0,0-1 0 0 0,0 1 1 0 0,0 0-1 0 0,1-1 1 0 0,-1 1-1 0 0,0-1 1 0 0,0 1-1 0 0,0-1 0 0 0,0 1 1 0 0,0-1-1 0 0,1 0 1 0 0,-1 0-1 0 0,0 0 0 0 0,2 1 1 0 0,-2-2-7 0 0,0 1 0 0 0,0-1 1 0 0,0 1-1 0 0,0-1 0 0 0,0 1 1 0 0,0-1-1 0 0,0 0 0 0 0,-1 0 0 0 0,1 1 1 0 0,0-1-1 0 0,0 0 0 0 0,0 0 1 0 0,-1 0-1 0 0,1 0 0 0 0,0 0 0 0 0,-1 0 1 0 0,1 0-1 0 0,-1 0 0 0 0,1-1 0 0 0,3-9-146 0 0,-1 0-1 0 0,0 0 0 0 0,3-21 0 0 0,-4 20-307 0 0,1-5-2873 0 0,0-1-1111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9:59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1 251 3225 0 0,'44'-112'3336'0'0,"-37"92"-3052"0"0,-3 7 42 0 0,1 0-1 0 0,0 1 0 0 0,1-1 0 0 0,0 1 0 0 0,1 0 1 0 0,15-20-1 0 0,-21 31-225 0 0,0 0 1 0 0,0 0 0 0 0,0 0-1 0 0,0 1 1 0 0,0-1-1 0 0,0 0 1 0 0,0 0-1 0 0,0 1 1 0 0,0-1-1 0 0,0 1 1 0 0,1-1-1 0 0,-1 1 1 0 0,0-1-1 0 0,0 1 1 0 0,1 0-1 0 0,-1-1 1 0 0,0 1-1 0 0,0 0 1 0 0,1 0-1 0 0,-1 0 1 0 0,0 0-1 0 0,1 0 1 0 0,-1 0-1 0 0,0 1 1 0 0,0-1-1 0 0,1 0 1 0 0,-1 1-1 0 0,0-1 1 0 0,0 0 0 0 0,1 1-1 0 0,-1 0 1 0 0,0-1-1 0 0,0 1 1 0 0,0 0-1 0 0,0-1 1 0 0,0 1-1 0 0,0 0 1 0 0,0 0-1 0 0,0 0 1 0 0,0 0-1 0 0,-1 0 1 0 0,1 0-1 0 0,1 2 1 0 0,5 7-95 0 0,-1 0 0 0 0,-1 0 1 0 0,1 1-1 0 0,3 11 1 0 0,-2-6-328 0 0,2 2-818 0 0,1 4-3256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00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96 1376 0 0,'-4'2'29'0'0,"1"-1"-1"0"0,0 0 0 0 0,0 0 0 0 0,-1 0 1 0 0,1 0-1 0 0,0-1 0 0 0,-1 0 0 0 0,1 1 1 0 0,-1-1-1 0 0,1 0 0 0 0,-1 0 1 0 0,1-1-1 0 0,0 1 0 0 0,-5-2 0 0 0,5 0 117 0 0,1 1 0 0 0,-1-1-1 0 0,1 0 1 0 0,0 0-1 0 0,0 0 1 0 0,0 0 0 0 0,0-1-1 0 0,0 1 1 0 0,0-1 0 0 0,1 1-1 0 0,-1-1 1 0 0,1 1-1 0 0,0-1 1 0 0,0 0 0 0 0,0 0-1 0 0,0 1 1 0 0,0-1-1 0 0,0 0 1 0 0,1 0 0 0 0,-1-5-1 0 0,1 5 119 0 0,0 0 0 0 0,-1 0 0 0 0,1 0 0 0 0,-1 0 0 0 0,0 0 0 0 0,0 1 0 0 0,0-1 0 0 0,-16-19 8874 0 0,27 46-7972 0 0,1 2-1015 0 0,-3-9-87 0 0,1-1 0 0 0,0 0 0 0 0,2 0-1 0 0,0-1 1 0 0,0 0 0 0 0,1-1 0 0 0,1 0 0 0 0,15 12 0 0 0,-19-18-789 0 0,0 0 1 0 0,-1 1 0 0 0,1 0-1 0 0,-2 0 1 0 0,1 1 0 0 0,7 14-1 0 0,-10-15-553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00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28 367 2761 0 0,'-6'-4'-388'0'0,"4"3"953"0"0,0-1 0 0 0,0 1 0 0 0,0 0 0 0 0,0-1 0 0 0,0 0 0 0 0,0 1 0 0 0,0-1 0 0 0,0 0 0 0 0,-1-2 0 0 0,3 3-426 0 0,0 0-1 0 0,0 0 1 0 0,0 0 0 0 0,0 1 0 0 0,0-1 0 0 0,0 0 0 0 0,0 0 0 0 0,0 0-1 0 0,1 1 1 0 0,-1-1 0 0 0,0 0 0 0 0,0 0 0 0 0,1 1 0 0 0,-1-1 0 0 0,1 0-1 0 0,-1 1 1 0 0,1-1 0 0 0,-1 0 0 0 0,1 1 0 0 0,-1-1 0 0 0,1 1 0 0 0,-1-1-1 0 0,1 0 1 0 0,0 1 0 0 0,-1 0 0 0 0,1-1 0 0 0,0 1 0 0 0,0-1 0 0 0,-1 1-1 0 0,1 0 1 0 0,0 0 0 0 0,0-1 0 0 0,-1 1 0 0 0,2 0 0 0 0,4-3 48 0 0,0 1 0 0 0,0 0 0 0 0,0 0 0 0 0,0 1 0 0 0,0 0 0 0 0,0 0 0 0 0,0 0 0 0 0,0 1 0 0 0,0-1 0 0 0,7 2 0 0 0,63 11 590 0 0,-60-8-704 0 0,0-1 0 0 0,1 0 0 0 0,27-1 0 0 0,-39-2-19 0 0,0 0-1 0 0,0-1 1 0 0,0 0-1 0 0,0 0 1 0 0,0 0-1 0 0,0 0 1 0 0,0-1 0 0 0,0 0-1 0 0,0 0 1 0 0,-1-1-1 0 0,1 1 1 0 0,-1-1 0 0 0,1 0-1 0 0,-1 0 1 0 0,7-7-1 0 0,-9 8 26 0 0,1-1-1 0 0,-1 1 1 0 0,0-1 0 0 0,0 1-1 0 0,-1-1 1 0 0,1 0-1 0 0,-1 0 1 0 0,1 1 0 0 0,-1-1-1 0 0,0 0 1 0 0,0 0-1 0 0,0-1 1 0 0,0 1 0 0 0,-1 0-1 0 0,1 0 1 0 0,-1 0-1 0 0,0 0 1 0 0,1-1 0 0 0,-2 1-1 0 0,1 0 1 0 0,0 0-1 0 0,-1 0 1 0 0,1-1 0 0 0,-1 1-1 0 0,-1-3 1 0 0,-3-7 3 0 0,-1 1 1 0 0,-1-1-1 0 0,1 1 1 0 0,-15-19-1 0 0,-3-4 9 0 0,4 2-308 0 0,-7-9-832 0 0,14 13-4827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00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6449 0 0,'0'0'586'0'0,"4"22"1224"0"0,-1-14-1489 0 0,1 1 0 0 0,0-1 0 0 0,0 0 0 0 0,0 0 1 0 0,1-1-1 0 0,1 1 0 0 0,-1-1 0 0 0,1 0 1 0 0,12 10-1 0 0,5 4-276 0 0,38 27 0 0 0,-34-30-311 0 0,-7-8-2893 0 0,-4-2-594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01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24 166 3225 0 0,'-1'1'-15'0'0,"1"-1"0"0"0,-1 0 0 0 0,1 0 1 0 0,-1 1-1 0 0,1-1 0 0 0,-1 0 0 0 0,1 0 1 0 0,-1 0-1 0 0,0 1 0 0 0,1-1 0 0 0,-1 0 1 0 0,1 0-1 0 0,-1 0 0 0 0,0 0 0 0 0,1 0 1 0 0,-1 0-1 0 0,1 0 0 0 0,-1-1 0 0 0,0 1 1 0 0,1 0-1 0 0,-1 0 0 0 0,1 0 0 0 0,-1-1 1 0 0,1 1-1 0 0,-1 0 0 0 0,1 0 0 0 0,-1-1 1 0 0,1 1-1 0 0,-1 0 0 0 0,1-1 0 0 0,-1 1 1 0 0,1-1-1 0 0,-1 1 0 0 0,1-1 0 0 0,0 1 1 0 0,-1-1-1 0 0,0-1 130 0 0,1 0 0 0 0,-1-1 0 0 0,1 1 0 0 0,-1 0 0 0 0,1 0 0 0 0,0-1 0 0 0,0 1 0 0 0,0 0 0 0 0,0 0 0 0 0,0-3 0 0 0,14-52 2840 0 0,-10 42-2115 0 0,-3 10-615 0 0,0 1-1 0 0,1-1 0 0 0,-1 1 1 0 0,1-1-1 0 0,-1 1 0 0 0,1 0 0 0 0,1-1 1 0 0,-1 1-1 0 0,1 0 0 0 0,-1 1 1 0 0,1-1-1 0 0,0 0 0 0 0,5-3 1 0 0,-8 7-212 0 0,1 0 0 0 0,0 0 1 0 0,0 1-1 0 0,-1-1 1 0 0,1 0-1 0 0,0 1 0 0 0,0-1 1 0 0,-1 1-1 0 0,1-1 1 0 0,0 1-1 0 0,-1-1 0 0 0,1 1 1 0 0,-1 0-1 0 0,1-1 1 0 0,-1 1-1 0 0,1-1 0 0 0,-1 1 1 0 0,1 0-1 0 0,-1 0 1 0 0,0-1-1 0 0,1 1 0 0 0,-1 0 1 0 0,0 0-1 0 0,0-1 0 0 0,0 1 1 0 0,1 0-1 0 0,-1 0 1 0 0,0 0-1 0 0,0 1 0 0 0,6 28-206 0 0,-3 26-343 0 0,1 11 1091 0 0,-3-62-310 0 0,0 0-1 0 0,0 0 0 0 0,0-1 0 0 0,0 1 0 0 0,1-1 1 0 0,0 1-1 0 0,0-1 0 0 0,0 1 0 0 0,1-1 0 0 0,5 7 1 0 0,-7-10-211 0 0,0 0 0 0 0,0 0 0 0 0,0 0 0 0 0,1 0 0 0 0,-1 0 0 0 0,0 0 0 0 0,0-1 0 0 0,1 1 0 0 0,-1 0 0 0 0,1-1 0 0 0,-1 1 0 0 0,1-1 0 0 0,-1 1 0 0 0,1-1 1 0 0,-1 0-1 0 0,1 0 0 0 0,-1 0 0 0 0,1 0 0 0 0,-1 0 0 0 0,1 0 0 0 0,-1 0 0 0 0,1 0 0 0 0,-1-1 0 0 0,1 1 0 0 0,-1 0 0 0 0,1-1 0 0 0,-1 1 0 0 0,1-1 0 0 0,-1 0 1 0 0,0 0-1 0 0,1 1 0 0 0,-1-1 0 0 0,0 0 0 0 0,0 0 0 0 0,1 0 0 0 0,-1 0 0 0 0,2-3 0 0 0,7-5-5 0 0,-1-1 0 0 0,0-1 1 0 0,11-15-1 0 0,-9 11-89 0 0,25-22-2450 0 0,-24 27-2131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02.1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6913 0 0,'0'0'118'0'0,"1"-1"-1"0"0,-1 1 0 0 0,1 0 0 0 0,-1 0 0 0 0,1 0 0 0 0,-1 0 0 0 0,1 0 0 0 0,-1 0 1 0 0,1 0-1 0 0,-1 0 0 0 0,1 0 0 0 0,-1 0 0 0 0,1 1 0 0 0,-1-1 0 0 0,0 0 0 0 0,1 0 1 0 0,-1 0-1 0 0,1 1 0 0 0,-1-1 0 0 0,1 0 0 0 0,-1 0 0 0 0,0 1 0 0 0,1-1 0 0 0,-1 0 0 0 0,0 1 1 0 0,1-1-1 0 0,-1 0 0 0 0,0 1 0 0 0,1-1 0 0 0,-1 1 0 0 0,1 0 0 0 0,14 12 1561 0 0,52 68 1244 0 0,-6-7-2734 0 0,2-11-3178 0 0,-46-46-1619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02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23 6913 0 0,'-4'3'6'0'0,"0"1"0"0"0,0 0 0 0 0,1-1 0 0 0,0 1 0 0 0,0 1 0 0 0,0-1 0 0 0,0 0 0 0 0,1 1 0 0 0,-3 6 0 0 0,-3 3 457 0 0,4-6-233 0 0,0 0 0 0 0,0 0 0 0 0,1 0-1 0 0,0 0 1 0 0,1 1 0 0 0,0 0 0 0 0,0-1 0 0 0,1 1-1 0 0,0 0 1 0 0,0 12 0 0 0,1-18-171 0 0,0 1 0 0 0,0-1 1 0 0,1 1-1 0 0,-1-1 0 0 0,1 1 0 0 0,0-1 0 0 0,0 1 1 0 0,0-1-1 0 0,0 1 0 0 0,0-1 0 0 0,1 0 0 0 0,-1 1 1 0 0,1-1-1 0 0,0 0 0 0 0,0 0 0 0 0,0-1 1 0 0,1 1-1 0 0,-1 0 0 0 0,1-1 0 0 0,-1 1 0 0 0,1-1 1 0 0,0 0-1 0 0,0 0 0 0 0,0 0 0 0 0,0 0 1 0 0,0 0-1 0 0,1-1 0 0 0,3 2 0 0 0,-6-3-77 0 0,0 1 1 0 0,1-1-1 0 0,-1 1 0 0 0,1-1 0 0 0,-1 0 0 0 0,0 0 0 0 0,1 0 1 0 0,-1 0-1 0 0,1 0 0 0 0,-1 0 0 0 0,1 0 0 0 0,-1 0 0 0 0,0 0 1 0 0,1-1-1 0 0,-1 1 0 0 0,0-1 0 0 0,1 1 0 0 0,-1-1 1 0 0,0 1-1 0 0,1-1 0 0 0,-1 0 0 0 0,0 0 0 0 0,0 0 0 0 0,1 0 1 0 0,0-2-78 0 0,0 1 0 0 0,0-1 1 0 0,0 1-1 0 0,-1-1 0 0 0,1 1 1 0 0,-1-1-1 0 0,0 0 0 0 0,0 0 0 0 0,0 0 1 0 0,1-5-1 0 0,0-5-159 0 0,0 1 0 0 0,-1-1 0 0 0,-1 0-1 0 0,-1-16 1 0 0,-12-29-31 0 0,10 49 489 0 0,1 0 0 0 0,-1 0 0 0 0,2 0-1 0 0,-1 0 1 0 0,1 0 0 0 0,1-1 0 0 0,0-9 0 0 0,0 19-139 0 0,0-1 1 0 0,0 1-1 0 0,0-1 0 0 0,0 1 1 0 0,0 0-1 0 0,0-1 0 0 0,0 1 1 0 0,1-1-1 0 0,-1 1 0 0 0,0 0 1 0 0,0-1-1 0 0,0 1 1 0 0,1 0-1 0 0,-1-1 0 0 0,0 1 1 0 0,0 0-1 0 0,1-1 0 0 0,-1 1 1 0 0,0 0-1 0 0,1 0 0 0 0,-1-1 1 0 0,0 1-1 0 0,1 0 1 0 0,-1 0-1 0 0,1 0 0 0 0,-1-1 1 0 0,0 1-1 0 0,1 0 0 0 0,-1 0 1 0 0,0 0-1 0 0,1 0 0 0 0,-1 0 1 0 0,1 0-1 0 0,-1 0 1 0 0,1 0-1 0 0,20 6 969 0 0,16 17-332 0 0,-37-22-658 0 0,51 31 65 0 0,-15-14-4829 0 0,-20-11 506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03.4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54 3225 0 0,'-5'-6'852'0'0,"-27"-24"2518"0"0,30 28-3014 0 0,0 0 0 0 0,0 1 0 0 0,-1-1 0 0 0,1 0 0 0 0,0 1 0 0 0,-1 0 0 0 0,1-1 0 0 0,-1 1 0 0 0,1 0 0 0 0,-1 0 0 0 0,-5-1 0 0 0,6 3-247 0 0,0-1 0 0 0,0 1 1 0 0,0-1-1 0 0,0 1 1 0 0,0 0-1 0 0,1 0 1 0 0,-1 0-1 0 0,0 0 1 0 0,0 0-1 0 0,1 0 0 0 0,-1 0 1 0 0,0 1-1 0 0,1-1 1 0 0,-1 0-1 0 0,1 1 1 0 0,0-1-1 0 0,-1 1 1 0 0,1 0-1 0 0,0-1 1 0 0,0 1-1 0 0,0 0 0 0 0,0 0 1 0 0,1 0-1 0 0,-1 0 1 0 0,0 0-1 0 0,1 0 1 0 0,-1 0-1 0 0,1 3 1 0 0,-3 6 11 0 0,2-1 0 0 0,-1 0 0 0 0,1 0 0 0 0,1 13 0 0 0,1-12-67 0 0,0-1 0 0 0,0 1-1 0 0,1-1 1 0 0,0 0 0 0 0,1 0 0 0 0,0 0 0 0 0,1 0 0 0 0,0-1 0 0 0,0 1-1 0 0,6 8 1 0 0,-8-15-33 0 0,0 0 1 0 0,0-1-1 0 0,0 1 0 0 0,0 0 0 0 0,0-1 0 0 0,1 0 0 0 0,-1 0 0 0 0,1 0 1 0 0,0 0-1 0 0,-1 0 0 0 0,1 0 0 0 0,0 0 0 0 0,0-1 0 0 0,0 0 0 0 0,0 1 1 0 0,0-1-1 0 0,1 0 0 0 0,-1-1 0 0 0,0 1 0 0 0,0-1 0 0 0,1 1 0 0 0,-1-1 1 0 0,0 0-1 0 0,1 0 0 0 0,-1 0 0 0 0,0-1 0 0 0,1 1 0 0 0,-1-1 0 0 0,0 0 1 0 0,0 0-1 0 0,1 0 0 0 0,-1 0 0 0 0,0 0 0 0 0,4-3 0 0 0,1-1-37 0 0,0 0-1 0 0,-1 0 0 0 0,0-1 1 0 0,0 1-1 0 0,0-2 0 0 0,0 1 1 0 0,-1-1-1 0 0,0 0 0 0 0,6-10 0 0 0,40-72-3211 0 0,-36 58-1757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1:56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26 3225 0 0,'-33'65'847'0'0,"36"-72"-925"0"0,1 0 1 0 0,-1 1-1 0 0,1-1 1 0 0,0 1-1 0 0,1 0 1 0 0,0 1-1 0 0,0-1 1 0 0,0 1 0 0 0,0 0-1 0 0,1 0 1 0 0,0 0-1 0 0,0 1 1 0 0,0 0-1 0 0,10-5 1 0 0,-9 5 64 0 0</inkml:trace>
  <inkml:trace contextRef="#ctx0" brushRef="#br0" timeOffset="1">128 290 6913 0 0,'-1'3'43'0'0,"1"1"0"0"0,0 0 0 0 0,-1 0-1 0 0,1 0 1 0 0,1 0 0 0 0,0 7 0 0 0,-1-11-59 0 0,0 1 1 0 0,0-1-1 0 0,0 1 1 0 0,1-1-1 0 0,-1 0 1 0 0,0 1-1 0 0,0-1 1 0 0,0 1 0 0 0,0-1-1 0 0,1 0 1 0 0,-1 1-1 0 0,0-1 1 0 0,0 0-1 0 0,1 1 1 0 0,-1-1-1 0 0,0 0 1 0 0,1 0-1 0 0,-1 1 1 0 0,0-1-1 0 0,1 0 1 0 0,-1 0 0 0 0,0 1-1 0 0,1-1 1 0 0,-1 0-1 0 0,0 0 1 0 0,1 0-1 0 0,0 0 65 0 0,0 0 0 0 0,0 0 0 0 0,0-1 0 0 0,0 1 0 0 0,0 0-1 0 0,0-1 1 0 0,0 1 0 0 0,-1-1 0 0 0,1 1 0 0 0,0-1 0 0 0,0 1 0 0 0,-1-1 0 0 0,1 0-1 0 0,0 1 1 0 0,-1-1 0 0 0,1 0 0 0 0,0-1 0 0 0,19-24-58 0 0,-1-1 1 0 0,24-49-1 0 0,-4 6-2200 0 0,-31 58 1594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49.9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0 501 3225 0 0,'5'-2'28'0'0,"-1"1"1"0"0,0-1 0 0 0,0 0-1 0 0,0 0 1 0 0,0-1-1 0 0,-1 1 1 0 0,1-1 0 0 0,-1 0-1 0 0,1 0 1 0 0,-1 0-1 0 0,0 0 1 0 0,0-1 0 0 0,-1 1-1 0 0,1-1 1 0 0,-1 1 0 0 0,4-8-1 0 0,1-1 310 0 0,-1-1-1 0 0,-1 0 1 0 0,0 0-1 0 0,4-15 0 0 0,-5 11-145 0 0,-1 0 0 0 0,2-20 0 0 0,-4 32-151 0 0,-1-1 1 0 0,0 1 0 0 0,0-1-1 0 0,-1 1 1 0 0,0-1 0 0 0,0 1-1 0 0,0 0 1 0 0,0-1-1 0 0,-1 1 1 0 0,0 0 0 0 0,-2-5-1 0 0,3 9-23 0 0,1 0 0 0 0,-1 0 0 0 0,0 0 0 0 0,1 0 0 0 0,-1 0 0 0 0,0 0 0 0 0,0 0 0 0 0,0 0 0 0 0,1 0 0 0 0,-1 1 0 0 0,0-1 0 0 0,0 0 0 0 0,0 1 0 0 0,0-1 0 0 0,0 1 0 0 0,-1-1 0 0 0,1 1 0 0 0,0-1 0 0 0,0 1 0 0 0,0 0 0 0 0,0 0-1 0 0,0-1 1 0 0,-1 1 0 0 0,1 0 0 0 0,0 0 0 0 0,0 0 0 0 0,0 0 0 0 0,0 0 0 0 0,-1 1 0 0 0,1-1 0 0 0,0 0 0 0 0,0 0 0 0 0,0 1 0 0 0,0-1 0 0 0,0 1 0 0 0,0-1 0 0 0,0 1 0 0 0,0-1 0 0 0,0 1 0 0 0,0 0 0 0 0,0-1 0 0 0,0 1 0 0 0,0 0 0 0 0,0 0 0 0 0,-1 1 0 0 0,0 1 107 0 0,-1-1 1 0 0,0 1-1 0 0,1 0 1 0 0,0 0 0 0 0,-1 0-1 0 0,1 0 1 0 0,0 0-1 0 0,1 0 1 0 0,-1 0 0 0 0,1 1-1 0 0,-1-1 1 0 0,1 1-1 0 0,-1 6 1 0 0,1-4-119 0 0,1-1 1 0 0,1 1-1 0 0,-1 0 1 0 0,1 0-1 0 0,0 0 0 0 0,0 0 1 0 0,1-1-1 0 0,0 1 1 0 0,0 0-1 0 0,0-1 0 0 0,1 0 1 0 0,-1 1-1 0 0,1-1 1 0 0,0 0-1 0 0,1 0 1 0 0,0-1-1 0 0,-1 1 0 0 0,1-1 1 0 0,1 0-1 0 0,-1 0 1 0 0,0 0-1 0 0,10 5 0 0 0,-8-5-117 0 0,1 0 0 0 0,0 0 0 0 0,0-1 0 0 0,0-1 0 0 0,0 1 0 0 0,1-1 0 0 0,-1 0 0 0 0,0-1 0 0 0,1 1 0 0 0,0-2 0 0 0,-1 1 0 0 0,1-1 0 0 0,0 0 0 0 0,-1 0 0 0 0,1-1 0 0 0,-1 0 0 0 0,9-3 0 0 0,6-3 128 0 0</inkml:trace>
  <inkml:trace contextRef="#ctx0" brushRef="#br0" timeOffset="1">371 5 1840 0 0,'-1'0'94'0'0,"0"-1"1"0"0,1 1-1 0 0,-1-1 0 0 0,0 1 0 0 0,0-1 0 0 0,0 1 0 0 0,0 0 0 0 0,1-1 0 0 0,-1 1 0 0 0,0 0 0 0 0,0 0 0 0 0,0 0 0 0 0,0 0 0 0 0,0-1 0 0 0,0 1 1 0 0,0 0-1 0 0,0 1 0 0 0,0-1 0 0 0,0 0 0 0 0,0 0 0 0 0,1 0 0 0 0,-1 1 0 0 0,0-1 0 0 0,0 0 0 0 0,-1 1 0 0 0,-1 1 110 0 0,1 0 0 0 0,-1 0 0 0 0,1 0 0 0 0,0 0 0 0 0,0 0 0 0 0,0 0 0 0 0,0 0 0 0 0,-3 4 0 0 0,1 1 307 0 0,0 0 0 0 0,0 0-1 0 0,0 1 1 0 0,1-1-1 0 0,-4 14 1 0 0,6-16-361 0 0,1-1 0 0 0,-1 1 1 0 0,1-1-1 0 0,0 0 0 0 0,0 1 0 0 0,1-1 0 0 0,-1 1 0 0 0,1-1 1 0 0,0 0-1 0 0,0 1 0 0 0,0-1 0 0 0,1 0 0 0 0,-1 0 1 0 0,1 0-1 0 0,0 0 0 0 0,0 0 0 0 0,1 0 0 0 0,-1-1 1 0 0,1 1-1 0 0,0-1 0 0 0,0 1 0 0 0,0-1 0 0 0,5 4 1 0 0,-4-4-438 0 0,1 1 0 0 0,0-1 0 0 0,-1 0 0 0 0,1-1 0 0 0,1 1 1 0 0,-1-1-1 0 0,0 0 0 0 0,0 0 0 0 0,1 0 0 0 0,-1-1 0 0 0,9 1 1 0 0,2 0-3726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07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4 3225 0 0,'-10'-3'7896'0'0,"4"34"-7239"0"0,2-1 1 0 0,2 1-1 0 0,1 56 0 0 0,2-49-508 0 0,7 184 547 0 0,-2 77-8 0 0,-15-154-673 0 0,2-57 41 0 0,3 0 1 0 0,15 155-1 0 0,-10-235-104 0 0,0-1-4 0 0,-1 1 0 0 0,1-1 0 0 0,1 0 0 0 0,-1 0 0 0 0,1 0 0 0 0,1 0 0 0 0,-1 0 0 0 0,1-1 0 0 0,7 13 0 0 0,-10-19-29 0 0,1 0 0 0 0,-1 0 0 0 0,1 0 0 0 0,-1 0 0 0 0,1 1 0 0 0,-1-1 0 0 0,1 0 0 0 0,-1 0 0 0 0,0 0 0 0 0,1 0 0 0 0,-1 0 0 0 0,1 0 0 0 0,-1 0-1 0 0,1 0 1 0 0,-1 0 0 0 0,1-1 0 0 0,-1 1 0 0 0,1 0 0 0 0,-1 0 0 0 0,1 0 0 0 0,-1 0 0 0 0,0-1 0 0 0,1 1 0 0 0,-1 0 0 0 0,1 0 0 0 0,-1-1 0 0 0,0 1 0 0 0,1 0 0 0 0,-1-1 0 0 0,0 1 0 0 0,1 0 0 0 0,-1-1 0 0 0,0 1-1 0 0,0-1 1 0 0,1 1 0 0 0,-1 0 0 0 0,0-1 0 0 0,0 1 0 0 0,0-1 0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07.6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 3225 0 0,'-1'1'169'0'0,"-1"0"1"0"0,0 0-1 0 0,1 1 1 0 0,-1-1 0 0 0,1 1-1 0 0,0-1 1 0 0,-1 1-1 0 0,1-1 1 0 0,0 1-1 0 0,0 0 1 0 0,0 0 0 0 0,0 0-1 0 0,0-1 1 0 0,0 1-1 0 0,1 0 1 0 0,-1 0-1 0 0,0 0 1 0 0,1 0 0 0 0,0 0-1 0 0,-1 0 1 0 0,1 0-1 0 0,0 0 1 0 0,0 1-1 0 0,0-1 1 0 0,1 0-1 0 0,-1 0 1 0 0,1 3 0 0 0,0-2 179 0 0,0-1 1 0 0,1 1 0 0 0,-1 0-1 0 0,1 0 1 0 0,-1 0 0 0 0,1-1-1 0 0,0 1 1 0 0,0-1 0 0 0,0 1 0 0 0,1-1-1 0 0,-1 0 1 0 0,1 0 0 0 0,-1 0-1 0 0,1 0 1 0 0,-1-1 0 0 0,1 1-1 0 0,3 1 1 0 0,-1 0-117 0 0,1-1-1 0 0,-1 0 1 0 0,0 0 0 0 0,1-1 0 0 0,0 0-1 0 0,-1 1 1 0 0,1-2 0 0 0,0 1-1 0 0,9-1 1 0 0,-11 0-700 0 0,-1-1 1 0 0,1 1-1 0 0,-1-1 0 0 0,0 0 1 0 0,1 0-1 0 0,-1 0 1 0 0,0-1-1 0 0,0 1 0 0 0,1-1 1 0 0,4-3-1 0 0,5-5-4457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08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1 218 2761 0 0,'1'-12'598'0'0,"0"0"1"0"0,1 0-1 0 0,0 0 0 0 0,1 0 1 0 0,1 1-1 0 0,0-1 1 0 0,8-17-1 0 0,3 0 1323 0 0,28-43 0 0 0,-42 72-1887 0 0,-1 0-1 0 0,0-1 0 0 0,0 1 0 0 0,0 0 1 0 0,1-1-1 0 0,-1 1 0 0 0,0 0 1 0 0,0-1-1 0 0,1 1 0 0 0,-1 0 0 0 0,0 0 1 0 0,1 0-1 0 0,-1-1 0 0 0,0 1 0 0 0,1 0 1 0 0,-1 0-1 0 0,1 0 0 0 0,-1-1 0 0 0,0 1 1 0 0,1 0-1 0 0,-1 0 0 0 0,0 0 1 0 0,1 0-1 0 0,-1 0 0 0 0,1 0 0 0 0,-1 0 1 0 0,0 0-1 0 0,1 0 0 0 0,-1 0 0 0 0,1 0 1 0 0,-1 0-1 0 0,1 1 0 0 0,12 10 779 0 0,10 29 261 0 0,-19-30-795 0 0,9 13 64 0 0,-7-9-261 0 0,2 0 1 0 0,0-1-1 0 0,0 0 0 0 0,1 0 0 0 0,1-1 1 0 0,11 12-1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10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5529 0 0,'7'2'1375'0'0,"-1"-1"0"0"0,0 1 0 0 0,0 0 0 0 0,0 0 0 0 0,0 1 0 0 0,9 4-1 0 0,58 34 49 0 0,-10-6-285 0 0,-28-16-734 0 0,0 1-1 0 0,44 36 0 0 0,13 19-5401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10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23 4145 0 0,'-1'0'58'0'0,"1"0"0"0"0,-1 0 1 0 0,0 0-1 0 0,0 0 0 0 0,0 0 0 0 0,0 0 1 0 0,1 1-1 0 0,-1-1 0 0 0,0 0 0 0 0,0 1 1 0 0,0-1-1 0 0,1 0 0 0 0,-1 1 1 0 0,0-1-1 0 0,1 1 0 0 0,-1-1 0 0 0,0 1 1 0 0,1-1-1 0 0,-1 1 0 0 0,0-1 0 0 0,1 1 1 0 0,-1 0-1 0 0,1-1 0 0 0,-1 1 0 0 0,1 0 1 0 0,0 0-1 0 0,-1-1 0 0 0,1 1 0 0 0,0 0 1 0 0,-1 0-1 0 0,1 0 0 0 0,0-1 0 0 0,0 1 1 0 0,0 0-1 0 0,0 0 0 0 0,0 0 1 0 0,0 0-1 0 0,0-1 0 0 0,0 1 0 0 0,0 1 1 0 0,9 46-2891 0 0,-2-13 3874 0 0,0-55 5018 0 0,28-43-3277 0 0,-32 59-2600 0 0,-1 1 0 0 0,1-1 1 0 0,-1 1-1 0 0,1 0 0 0 0,0 0 1 0 0,1 0-1 0 0,-1 0 0 0 0,0 0 1 0 0,1 0-1 0 0,0 1 0 0 0,-1 0 0 0 0,1 0 1 0 0,0 0-1 0 0,6-2 0 0 0,-6 3-124 0 0,0 1 0 0 0,0-1-1 0 0,0 1 1 0 0,0 0 0 0 0,-1 0 0 0 0,1 1-1 0 0,0-1 1 0 0,0 1 0 0 0,0 0-1 0 0,0 0 1 0 0,0 0 0 0 0,-1 1 0 0 0,1-1-1 0 0,-1 1 1 0 0,1 0 0 0 0,4 3-1 0 0,5 3-81 0 0,0 1-1 0 0,0 0 0 0 0,-1 1 0 0 0,0 0 1 0 0,-1 1-1 0 0,0 0 0 0 0,-1 1 1 0 0,0 0-1 0 0,-1 1 0 0 0,0 0 0 0 0,-1 1 1 0 0,0-1-1 0 0,-1 1 0 0 0,-1 1 1 0 0,-1-1-1 0 0,0 1 0 0 0,0 0 0 0 0,2 17 1 0 0,-7-31-12 0 0,0 0 0 0 0,0 1 1 0 0,0-1-1 0 0,0 0 1 0 0,1 1-1 0 0,-1-1 0 0 0,1 0 1 0 0,-1 0-1 0 0,1 1 0 0 0,-1-1 1 0 0,1 0-1 0 0,0 0 1 0 0,-1 0-1 0 0,1 0 0 0 0,0 0 1 0 0,1 1-1 0 0,-2-2 15 0 0,1 0 1 0 0,-1 0-1 0 0,1 0 0 0 0,-1 0 0 0 0,1 0 1 0 0,-1 0-1 0 0,1 0 0 0 0,-1-1 0 0 0,1 1 0 0 0,-1 0 1 0 0,0 0-1 0 0,1-1 0 0 0,-1 1 0 0 0,1 0 1 0 0,-1-1-1 0 0,0 1 0 0 0,1 0 0 0 0,-1-1 0 0 0,0 1 1 0 0,0 0-1 0 0,1-1 0 0 0,-1 1 0 0 0,0-1 1 0 0,0 1-1 0 0,1 0 0 0 0,-1-1 0 0 0,0 1 0 0 0,0-2 1 0 0,18-50-511 0 0,-15 41 685 0 0,17-63 119 0 0,0 1-1121 0 0,-3 26-4218 0 0,-12 35 869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11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73 279 5529 0 0,'6'-29'2002'0'0,"-4"14"-1270"0"0,-1 0 0 0 0,-1 0 1 0 0,-1 0-1 0 0,-3-23 0 0 0,1 21-689 0 0,-1 1 0 0 0,0-1 0 0 0,-1 1 0 0 0,-1 0 0 0 0,0 0 0 0 0,-16-25 0 0 0,22 40-72 0 0,0 0-1 0 0,-1 1 0 0 0,1-1 1 0 0,0 0-1 0 0,-1 1 1 0 0,1-1-1 0 0,0 0 0 0 0,-1 1 1 0 0,1-1-1 0 0,-1 1 0 0 0,1-1 1 0 0,-1 1-1 0 0,1-1 1 0 0,-1 1-1 0 0,1-1 0 0 0,-1 1 1 0 0,0 0-1 0 0,1-1 1 0 0,-1 1-1 0 0,0 0 0 0 0,1-1 1 0 0,-1 1-1 0 0,0 0 1 0 0,1 0-1 0 0,-1 0 0 0 0,-1-1 1 0 0,1 2 3 0 0,1-1 1 0 0,-1 1 0 0 0,0 0-1 0 0,1-1 1 0 0,-1 1 0 0 0,1 0-1 0 0,-1-1 1 0 0,1 1 0 0 0,-1 0-1 0 0,1-1 1 0 0,0 1 0 0 0,-1 0-1 0 0,1 0 1 0 0,0-1 0 0 0,-1 1-1 0 0,1 0 1 0 0,0 0-1 0 0,0 1 1 0 0,-1 4-8 0 0,0 1-1 0 0,0-1 1 0 0,1 1-1 0 0,0 12 1 0 0,1-13 67 0 0,14 64-121 0 0,-14-66 21 0 0,0 0-1 0 0,1 1 1 0 0,-1-1 0 0 0,1 0-1 0 0,0 0 1 0 0,1 0 0 0 0,-1 0-1 0 0,1-1 1 0 0,-1 1 0 0 0,1 0 0 0 0,0-1-1 0 0,7 6 1 0 0,-8-8 18 0 0,0 0 0 0 0,1 0 1 0 0,-1 0-1 0 0,0-1 0 0 0,1 1 0 0 0,-1-1 1 0 0,0 1-1 0 0,1-1 0 0 0,-1 0 0 0 0,1 0 1 0 0,-1 0-1 0 0,0 0 0 0 0,1-1 0 0 0,-1 1 1 0 0,1-1-1 0 0,-1 1 0 0 0,0-1 0 0 0,1 0 1 0 0,-1 0-1 0 0,0 0 0 0 0,0 0 0 0 0,0 0 1 0 0,0 0-1 0 0,0-1 0 0 0,0 1 0 0 0,0-1 1 0 0,0 1-1 0 0,0-1 0 0 0,1-2 0 0 0,6-5-260 0 0,-1 1-1 0 0,-1-1 1 0 0,0 0-1 0 0,11-18 1 0 0,-9 9-1934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11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173 222 920 0 0,'-3'7'430'0'0,"1"0"1"0"0,0 0-1 0 0,0 0 0 0 0,0 1 0 0 0,1-1 0 0 0,0 1 0 0 0,1-1 1 0 0,0 1-1 0 0,0-1 0 0 0,0 1 0 0 0,1-1 0 0 0,3 11 0 0 0,-3-14-200 0 0,0 0-1 0 0,0 0 0 0 0,0 0 1 0 0,1 0-1 0 0,0 0 0 0 0,0 0 1 0 0,0-1-1 0 0,0 1 1 0 0,1-1-1 0 0,4 6 0 0 0,-5-8-144 0 0,0 1-1 0 0,0 0 1 0 0,0-1-1 0 0,0 1 0 0 0,0-1 1 0 0,0 0-1 0 0,0 0 1 0 0,1 0-1 0 0,-1 0 1 0 0,1 0-1 0 0,-1 0 1 0 0,1-1-1 0 0,-1 1 0 0 0,1-1 1 0 0,-1 0-1 0 0,1 0 1 0 0,-1 0-1 0 0,5 0 1 0 0,-5 0-146 0 0,0-1 0 0 0,0 0 1 0 0,0 0-1 0 0,0 1 1 0 0,0-1-1 0 0,0-1 0 0 0,0 1 1 0 0,0 0-1 0 0,0 0 1 0 0,0-1-1 0 0,-1 1 1 0 0,1-1-1 0 0,0 1 0 0 0,-1-1 1 0 0,0 0-1 0 0,1 1 1 0 0,-1-1-1 0 0,0 0 0 0 0,0 0 1 0 0,0 0-1 0 0,0 0 1 0 0,0 0-1 0 0,0 0 0 0 0,-1-1 1 0 0,1 1-1 0 0,-1 0 1 0 0,1 0-1 0 0,-1-4 1 0 0,2-8-451 0 0,0 1 1 0 0,-2-1 0 0 0,0-16-1 0 0,-1 20 211 0 0,0 0-1 0 0,-1 0 1 0 0,0 0-1 0 0,0 0 0 0 0,-1 1 1 0 0,0-1-1 0 0,-1 1 0 0 0,0 0 1 0 0,-1 0-1 0 0,0 0 0 0 0,0 0 1 0 0,-1 1-1 0 0,0 0 1 0 0,0 0-1 0 0,-1 0 0 0 0,0 1 1 0 0,-10-8-1 0 0,1 2 58 0 0,0 0 0 0 0,-34-18 0 0 0,-39-11 3543 0 0,88 41-3067 0 0,0 1-1 0 0,-1-1 1 0 0,1 1 0 0 0,-1-1-1 0 0,1 1 1 0 0,0-1 0 0 0,-14 10 5781 0 0,15-8-5886 0 0,13 18 4290 0 0,-1-7-4265 0 0,97 68 2538 0 0,7-5-3681 0 0,127 53-10186 0 0,-220-118 11021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12.1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228 93 5985 0 0,'-7'4'286'0'0,"0"-1"-1"0"0,1 0 0 0 0,0 1 0 0 0,0 1 0 0 0,0-1 1 0 0,0 1-1 0 0,1 0 0 0 0,-1 0 0 0 0,1 0 1 0 0,1 1-1 0 0,-1-1 0 0 0,1 1 0 0 0,0 1 1 0 0,0-1-1 0 0,1 0 0 0 0,0 1 0 0 0,0 0 1 0 0,0 0-1 0 0,1 0 0 0 0,0 0 0 0 0,0 0 0 0 0,1 0 1 0 0,0 0-1 0 0,0 8 0 0 0,0-2-152 0 0,1-1-1 0 0,0 0 0 0 0,1 1 1 0 0,1-1-1 0 0,4 17 1 0 0,-5-25-127 0 0,0-1 1 0 0,0 1 0 0 0,0-1 0 0 0,1 1 0 0 0,0-1 0 0 0,0 0 0 0 0,0 0-1 0 0,0 1 1 0 0,5 4 0 0 0,-6-7-41 0 0,1 1-1 0 0,-1-1 0 0 0,1 0 1 0 0,-1 0-1 0 0,1 0 1 0 0,0 0-1 0 0,-1-1 1 0 0,1 1-1 0 0,0 0 1 0 0,0-1-1 0 0,0 1 0 0 0,0-1 1 0 0,-1 1-1 0 0,1-1 1 0 0,0 0-1 0 0,0 0 1 0 0,0 0-1 0 0,0 0 1 0 0,0 0-1 0 0,3-1 0 0 0,-3 0-134 0 0,1 0 0 0 0,-1 0-1 0 0,0 0 1 0 0,0 0 0 0 0,0-1-1 0 0,0 1 1 0 0,1-1 0 0 0,-2 1-1 0 0,1-1 1 0 0,0 0 0 0 0,0 0-1 0 0,-1 0 1 0 0,1 0 0 0 0,0 0-1 0 0,-1 0 1 0 0,0 0 0 0 0,0 0-1 0 0,0 0 1 0 0,0-1 0 0 0,0 1-1 0 0,0-1 1 0 0,0 1 0 0 0,-1-1-1 0 0,1 1 1 0 0,-1-1 0 0 0,0 1-1 0 0,0-4 1 0 0,2-6-268 0 0,-2-1 0 0 0,0 1 1 0 0,0 0-1 0 0,-4-16 0 0 0,2 16 355 0 0,-1-1 0 0 0,-1 1-1 0 0,0 1 1 0 0,-1-1 0 0 0,0 1 0 0 0,-1 0 0 0 0,0 0-1 0 0,-1 0 1 0 0,0 1 0 0 0,0 0 0 0 0,-10-10 0 0 0,2 5 749 0 0,0 1 1 0 0,0 0-1 0 0,-2 1 1 0 0,1 1 0 0 0,-35-19-1 0 0,50 30-522 0 0,0 0 1 0 0,0 0-1 0 0,0 1 0 0 0,0-1 0 0 0,0 1 0 0 0,0-1 0 0 0,0 1 0 0 0,0-1 0 0 0,0 1 1 0 0,-1 0-1 0 0,1 0 0 0 0,0-1 0 0 0,0 1 0 0 0,0 0 0 0 0,0 0 0 0 0,-1 0 0 0 0,1 0 1 0 0,0 0-1 0 0,0 1 0 0 0,-2-1 0 0 0,2 1-33 0 0,1-1 0 0 0,-1 1 0 0 0,1 0 1 0 0,0-1-1 0 0,-1 1 0 0 0,1 0 0 0 0,0-1 0 0 0,0 1 1 0 0,-1 0-1 0 0,1-1 0 0 0,0 1 0 0 0,0 0 0 0 0,0-1 0 0 0,0 1 1 0 0,0 0-1 0 0,0-1 0 0 0,0 1 0 0 0,0 0 0 0 0,0 0 1 0 0,0-1-1 0 0,0 1 0 0 0,0 0 0 0 0,1 1 0 0 0,1 3 104 0 0,0 0-1 0 0,0 0 0 0 0,0 1 0 0 0,0-2 0 0 0,1 1 1 0 0,0 0-1 0 0,4 6 0 0 0,9 3-182 0 0,-1-1 1 0 0,1 0 0 0 0,1-1-1 0 0,25 13 1 0 0,1 2-53 0 0,35 19-702 0 0,-23-22-4646 0 0,-30-16 682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12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1 920 0 0,'-1'0'335'0'0,"-1"1"1"0"0,1-1-1 0 0,0 1 0 0 0,0 0 0 0 0,-1-1 1 0 0,1 1-1 0 0,0 0 0 0 0,0 0 0 0 0,0 0 1 0 0,0 0-1 0 0,0 0 0 0 0,0 0 0 0 0,1 0 1 0 0,-1 0-1 0 0,0 1 0 0 0,0-1 0 0 0,1 0 1 0 0,-1 0-1 0 0,1 1 0 0 0,-1-1 0 0 0,1 0 1 0 0,-1 3-1 0 0,0 1 58 0 0,1 0 1 0 0,-1-1-1 0 0,1 1 0 0 0,0 0 0 0 0,1 0 1 0 0,0 8-1 0 0,3 3 22 0 0,0-2-1 0 0,0 1 1 0 0,10 21 0 0 0,-12-32-317 0 0,-1-1 0 0 0,1 1 0 0 0,0-1 0 0 0,0 0 0 0 0,0 1 0 0 0,1-1 0 0 0,-1 0 0 0 0,1 0 1 0 0,-1-1-1 0 0,1 1 0 0 0,0-1 0 0 0,0 1 0 0 0,1-1 0 0 0,-1 0 0 0 0,0 0 0 0 0,1 0 0 0 0,-1 0 0 0 0,1-1 0 0 0,0 1 0 0 0,6 0 0 0 0,-7-1-206 0 0,1-1 0 0 0,0 0 0 0 0,-1 0 0 0 0,1-1 0 0 0,-1 1 0 0 0,1-1 0 0 0,-1 0 0 0 0,1 0 0 0 0,-1 0-1 0 0,1 0 1 0 0,-1 0 0 0 0,0-1 0 0 0,1 0 0 0 0,-1 1 0 0 0,0-1 0 0 0,0-1 0 0 0,-1 1 0 0 0,1 0-1 0 0,0-1 1 0 0,-1 1 0 0 0,1-1 0 0 0,3-5 0 0 0,6-9-4530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14.3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 6449 0 0,'-4'0'679'0'0,"-1"11"1312"0"0,2 4-408 0 0,3-8-1629 0 0,6 32 1532 0 0,11 45 1 0 0,-3-35-3347 0 0,-4-18-1134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50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9218 0 0,'0'0'831'0'0,"25"14"218"0"0,13 14 1881 0 0,60 59 0 0 0,26 45-678 0 0,6 5-4774 0 0,-108-116-3556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14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55 3225 0 0,'0'0'184'0'0,"-1"-1"1"0"0,1 1 0 0 0,0-1 0 0 0,-1 1-1 0 0,1-1 1 0 0,0 1 0 0 0,-1-1 0 0 0,1 0-1 0 0,0 1 1 0 0,-1-1 0 0 0,1 0-1 0 0,0 1 1 0 0,0-1 0 0 0,0 0 0 0 0,0 1-1 0 0,0-1 1 0 0,-1 0 0 0 0,1 1 0 0 0,0-1-1 0 0,1 0 1 0 0,-1 1 0 0 0,0-1-1 0 0,0 0 1 0 0,0 1 0 0 0,0-1 0 0 0,0 0-1 0 0,1 1 1 0 0,-1-1 0 0 0,1 0 0 0 0,16-9 5778 0 0,2 0-5396 0 0,8-5-3275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15.0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1 102 3225 0 0,'11'-34'3368'0'0,"-10"30"-3104"0"0,15-34 1494 0 0,-15 36-1710 0 0,0 0-1 0 0,0 0 1 0 0,0 1-1 0 0,0-1 1 0 0,0 0-1 0 0,0 1 1 0 0,1-1 0 0 0,-1 1-1 0 0,0 0 1 0 0,1-1-1 0 0,-1 1 1 0 0,1 0-1 0 0,0 0 1 0 0,-1 0 0 0 0,1 0-1 0 0,0 0 1 0 0,3-1-1 0 0,-2 3 67 0 0,-1 0 0 0 0,1 0 0 0 0,0 0-1 0 0,-1 0 1 0 0,1 1 0 0 0,-1-1 0 0 0,1 1-1 0 0,-1-1 1 0 0,0 1 0 0 0,1 0 0 0 0,2 4-1 0 0,8 5 565 0 0,-9-9-667 0 0,1 1 0 0 0,0-1-1 0 0,-1 1 1 0 0,1-1 0 0 0,0-1-1 0 0,8 3 1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15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47 2761 0 0,'-21'-12'1519'0'0,"19"11"-1019"0"0,0-1 1 0 0,0 1 0 0 0,0-1-1 0 0,0 0 1 0 0,1 1 0 0 0,-1-1-1 0 0,0 0 1 0 0,1 0 0 0 0,0 0-1 0 0,-1 0 1 0 0,1 0 0 0 0,0 0-1 0 0,-1-3 1 0 0,2 5-437 0 0,0 0 1 0 0,0-1-1 0 0,0 1 1 0 0,0 0-1 0 0,0 0 0 0 0,0 0 1 0 0,0-1-1 0 0,0 1 0 0 0,0 0 1 0 0,0 0-1 0 0,0 0 0 0 0,0-1 1 0 0,0 1-1 0 0,0 0 0 0 0,0 0 1 0 0,0 0-1 0 0,0 0 1 0 0,0-1-1 0 0,1 0 579 0 0,-1 1-578 0 0,0 0-1 0 0,1 0 1 0 0,-1-1-1 0 0,0 1 0 0 0,0 0 1 0 0,0 0-1 0 0,0 0 0 0 0,1 0 1 0 0,-1 0-1 0 0,0 0 0 0 0,0 0 1 0 0,0 0-1 0 0,1 0 0 0 0,12 1 1456 0 0,9 7-191 0 0,3 8-488 0 0,0 1 1 0 0,42 40-1 0 0,-47-38-1527 0 0,1-2 1 0 0,0 0 0 0 0,1-1-1 0 0,27 14 1 0 0,-30-19-1522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16.0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86 165 456 0 0,'-49'-30'763'0'0,"46"28"-504"0"0,-1-1 0 0 0,1 0 0 0 0,-1 0 1 0 0,1 0-1 0 0,0 0 0 0 0,0-1 0 0 0,1 1 0 0 0,-1-1 0 0 0,1 1 1 0 0,0-1-1 0 0,-2-4 0 0 0,3 4-27 0 0,1 1-1 0 0,0 0 1 0 0,0-1 0 0 0,0 1-1 0 0,1-1 1 0 0,-1 1 0 0 0,1-1-1 0 0,0 1 1 0 0,0 0 0 0 0,0-1 0 0 0,0 1-1 0 0,3-5 1 0 0,-2 3 16 0 0,0 0 1 0 0,1 0-1 0 0,0 0 1 0 0,0 1-1 0 0,0-1 1 0 0,0 1-1 0 0,5-5 1 0 0,-8 9-229 0 0,1 0 1 0 0,0 0 0 0 0,-1 0 0 0 0,1 0-1 0 0,0 0 1 0 0,-1 0 0 0 0,1 0-1 0 0,0 0 1 0 0,0 0 0 0 0,-1 0 0 0 0,1 1-1 0 0,0-1 1 0 0,-1 0 0 0 0,1 0-1 0 0,-1 1 1 0 0,1-1 0 0 0,0 0 0 0 0,-1 1-1 0 0,1-1 1 0 0,-1 0 0 0 0,1 1-1 0 0,-1-1 1 0 0,1 1 0 0 0,-1-1 0 0 0,1 1-1 0 0,-1-1 1 0 0,1 1 0 0 0,-1-1-1 0 0,0 1 1 0 0,1 0 0 0 0,-1-1 0 0 0,1 2-1 0 0,14 23-47 0 0,-14-23 36 0 0,15 29 113 0 0,20 65 0 0 0,-22-55 584 0 0,-13-40-650 0 0,-1 0 1 0 0,0 0 0 0 0,0-1 0 0 0,1 1-1 0 0,-1 0 1 0 0,1 0 0 0 0,-1 0-1 0 0,1 0 1 0 0,-1 0 0 0 0,1-1 0 0 0,-1 1-1 0 0,1 0 1 0 0,0-1 0 0 0,-1 1-1 0 0,1 0 1 0 0,0-1 0 0 0,0 1 0 0 0,-1-1-1 0 0,1 1 1 0 0,0-1 0 0 0,0 1-1 0 0,0-1 1 0 0,0 1 0 0 0,0-1 0 0 0,0 0-1 0 0,1 1 1 0 0,-1-2-5 0 0,1 1 0 0 0,0 0 0 0 0,-1 0 0 0 0,1-1 0 0 0,-1 1 0 0 0,1-1 0 0 0,0 0 0 0 0,-1 1 0 0 0,1-1 0 0 0,-1 0 0 0 0,0 0-1 0 0,1 0 1 0 0,2-2 0 0 0,4-5-53 0 0,0 0 0 0 0,0-1-1 0 0,9-13 1 0 0,-13 17-81 0 0,17-23-738 0 0,-10 12 47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16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58 187 3225 0 0,'1'2'240'0'0,"22"-24"2724"0"0,-20 18-2816 0 0,-1-1-1 0 0,1 1 1 0 0,-1-1-1 0 0,0 0 0 0 0,0 0 1 0 0,-1 0-1 0 0,0 0 1 0 0,1 0-1 0 0,-2 0 0 0 0,1-1 1 0 0,-1 1-1 0 0,1 0 0 0 0,-2 0 1 0 0,1-1-1 0 0,0 1 1 0 0,-1 0-1 0 0,-2-8 0 0 0,2 10-191 0 0,1-1-1 0 0,-1 1 0 0 0,0 0 0 0 0,0-1 0 0 0,-1 1 0 0 0,1 0 0 0 0,-1 0 0 0 0,0 0 1 0 0,1 0-1 0 0,-1 0 0 0 0,-1 0 0 0 0,1 0 0 0 0,0 1 0 0 0,-1-1 0 0 0,1 1 1 0 0,-1 0-1 0 0,0-1 0 0 0,0 1 0 0 0,1 1 0 0 0,-1-1 0 0 0,-1 0 0 0 0,1 1 0 0 0,0-1 1 0 0,0 1-1 0 0,-1 0 0 0 0,-5-1 0 0 0,8 1 64 0 0,0 1 1 0 0,0 0-1 0 0,0 0 1 0 0,0 0-1 0 0,0 0 1 0 0,0 0-1 0 0,0 0 1 0 0,0 0-1 0 0,0 0 0 0 0,0 0 1 0 0,0 1-1 0 0,0-1 1 0 0,0 0-1 0 0,0 1 1 0 0,0-1-1 0 0,0 1 1 0 0,0-1-1 0 0,0 1 0 0 0,0-1 1 0 0,0 1-1 0 0,0 0 1 0 0,1-1-1 0 0,-1 1 1 0 0,0 0-1 0 0,0 0 0 0 0,1-1 1 0 0,-1 1-1 0 0,1 0 1 0 0,-1 0-1 0 0,1 0 1 0 0,-1 0-1 0 0,1 0 1 0 0,-1 0-1 0 0,1 0 0 0 0,0 0 1 0 0,-1 0-1 0 0,1 0 1 0 0,0 0-1 0 0,0 0 1 0 0,0 0-1 0 0,0 0 1 0 0,0 0-1 0 0,0 0 0 0 0,0 0 1 0 0,0 0-1 0 0,0 0 1 0 0,1 1-1 0 0,0 2-5 0 0,-1-1 0 0 0,1 0-1 0 0,0 0 1 0 0,0 0 0 0 0,0 0-1 0 0,0 0 1 0 0,1 0 0 0 0,-1 0 0 0 0,1 0-1 0 0,0 0 1 0 0,0-1 0 0 0,0 1-1 0 0,0 0 1 0 0,3 1 0 0 0,-2-1-157 0 0,3 1-264 0 0,0 0-1 0 0,0 0 0 0 0,0 0 1 0 0,11 4-1 0 0,-15-7 294 0 0,0-1-1 0 0,0 1 1 0 0,0-1-1 0 0,0 1 1 0 0,0-1-1 0 0,0 0 1 0 0,0 0-1 0 0,0 0 1 0 0,0 0-1 0 0,0 0 1 0 0,0 0-1 0 0,1-1 1 0 0,-1 1-1 0 0,0 0 1 0 0,0-1-1 0 0,0 0 1 0 0,0 0-1 0 0,-1 1 1 0 0,1-1-1 0 0,3-2 1 0 0,8-7-614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16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245 194 3225 0 0,'0'-1'17'0'0,"-1"0"1"0"0,0 0-1 0 0,1 1 1 0 0,-1-1-1 0 0,0 0 1 0 0,0 0 0 0 0,1 1-1 0 0,-1-1 1 0 0,0 1-1 0 0,0-1 1 0 0,0 0-1 0 0,0 1 1 0 0,0 0-1 0 0,0-1 1 0 0,0 1-1 0 0,0 0 1 0 0,0-1 0 0 0,0 1-1 0 0,0 0 1 0 0,0 0-1 0 0,0 0 1 0 0,0 0-1 0 0,0 0 1 0 0,0 0-1 0 0,0 0 1 0 0,0 0 0 0 0,-2 0-1 0 0,2 1 164 0 0,0 0-1 0 0,0 1 1 0 0,-1-1-1 0 0,1 0 1 0 0,0 0-1 0 0,0 0 1 0 0,0 1-1 0 0,1-1 1 0 0,-1 0-1 0 0,0 1 1 0 0,0-1 0 0 0,1 1-1 0 0,-1-1 1 0 0,1 0-1 0 0,-1 4 1 0 0,-4 24 2321 0 0,3 6-1168 0 0,8 5 765 0 0,-5-38-1982 0 0,0 0-1 0 0,-1 0 1 0 0,1 0-1 0 0,0 0 1 0 0,0-1-1 0 0,0 1 1 0 0,0 0-1 0 0,0 0 1 0 0,1-1-1 0 0,1 3 1 0 0,10-1 477 0 0,-12-4-697 0 0,0 1-1 0 0,0-1 0 0 0,0 0 0 0 0,0 0 0 0 0,0 0 0 0 0,0 0 1 0 0,0 0-1 0 0,-1 0 0 0 0,1 0 0 0 0,0 0 0 0 0,0 0 0 0 0,-1 0 0 0 0,1-1 1 0 0,-1 1-1 0 0,1 0 0 0 0,-1 0 0 0 0,0-1 0 0 0,1 1 0 0 0,-1 0 1 0 0,0-1-1 0 0,0 1 0 0 0,0 0 0 0 0,0-1 0 0 0,0 1 0 0 0,0-2 0 0 0,-2-36-2318 0 0,0 27 2056 0 0,0 1 0 0 0,-1-1 0 0 0,0 1 0 0 0,-1 0 0 0 0,0 0 0 0 0,-1 0 0 0 0,0 1 1 0 0,0 0-1 0 0,-1 0 0 0 0,-1 0 0 0 0,0 1 0 0 0,0 0 0 0 0,-1 0 0 0 0,0 0 0 0 0,0 1 0 0 0,-1 1 0 0 0,-11-9 0 0 0,-6-7 540 0 0,-15-13 802 0 0,37 33-683 0 0,1 1 1 0 0,0 0-1 0 0,-1 0 0 0 0,1 0 1 0 0,-1 0-1 0 0,0 1 1 0 0,0-1-1 0 0,1 1 0 0 0,-1 0 1 0 0,-5-1-1 0 0,9 2-181 0 0,-1 0 0 0 0,1 0 0 0 0,-1 0 0 0 0,0 0 0 0 0,1 0 0 0 0,-1 0 0 0 0,1 0 0 0 0,-1 0 0 0 0,1 0 0 0 0,-1 0 0 0 0,1 0 0 0 0,-1 0-1 0 0,1 0 1 0 0,-1 0 0 0 0,1 0 0 0 0,-1 1 0 0 0,1-1 0 0 0,-1 0 0 0 0,1 0 0 0 0,-1 1 0 0 0,1-1 0 0 0,-1 0 0 0 0,1 1 0 0 0,-1-1 0 0 0,1 0 0 0 0,0 1 0 0 0,-1-1 0 0 0,1 1 0 0 0,0-1 0 0 0,-1 1 0 0 0,1-1-1 0 0,0 1 1 0 0,0-1 0 0 0,-1 1 0 0 0,6 20 2066 0 0,19 19-571 0 0,-12-25-1319 0 0,1-1 0 0 0,1 0 1 0 0,0-1-1 0 0,0-1 0 0 0,2 0 0 0 0,-1-1 0 0 0,19 10 0 0 0,-2-4-1975 0 0,1-1 0 0 0,62 19 0 0 0,-74-28-2822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17.3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6 1376 0 0,'-1'-1'172'0'0,"0"1"0"0"0,0-1 0 0 0,0 1 0 0 0,0-1 0 0 0,0 1 0 0 0,0-1 0 0 0,0 1 0 0 0,0 0 0 0 0,0-1 0 0 0,0 1 0 0 0,0 0-1 0 0,0 0 1 0 0,0 0 0 0 0,0 0 0 0 0,0 0 0 0 0,0 0 0 0 0,0 0 0 0 0,0 0 0 0 0,0 0 0 0 0,0 0 0 0 0,0 0 0 0 0,0 1 0 0 0,0-1 0 0 0,0 1-1 0 0,0-1 1 0 0,0 1 0 0 0,0-1 0 0 0,0 1 0 0 0,0-1 0 0 0,0 1 0 0 0,1 0 0 0 0,-1-1 0 0 0,0 1 0 0 0,0 0 0 0 0,1 0 0 0 0,-1-1 0 0 0,0 1 0 0 0,1 0-1 0 0,-1 0 1 0 0,1 0 0 0 0,-1 0 0 0 0,1 0 0 0 0,0 0 0 0 0,-1 0 0 0 0,1 0 0 0 0,0 0 0 0 0,-1 2 0 0 0,0 1 170 0 0,1 1 1 0 0,-1 0 0 0 0,1-1-1 0 0,0 1 1 0 0,0 0-1 0 0,0-1 1 0 0,1 1-1 0 0,1 9 1 0 0,-1-10-219 0 0,5 15 304 0 0,1 0 0 0 0,14 30 0 0 0,-19-46-471 0 0,-1 1 1 0 0,1-1-1 0 0,0 1 1 0 0,0-1-1 0 0,1 0 1 0 0,-1 0-1 0 0,1 0 1 0 0,-1 0-1 0 0,1 0 1 0 0,0-1-1 0 0,0 1 0 0 0,0-1 1 0 0,1 0-1 0 0,-1 0 1 0 0,0 0-1 0 0,1 0 1 0 0,0 0-1 0 0,-1-1 1 0 0,1 0-1 0 0,6 2 1 0 0,-8-3-192 0 0,0 0 0 0 0,0 0-1 0 0,0 0 1 0 0,-1 0 0 0 0,1 0 0 0 0,0 0 0 0 0,0-1 0 0 0,0 1-1 0 0,-1-1 1 0 0,1 1 0 0 0,0-1 0 0 0,-1 0 0 0 0,1 0 0 0 0,0 0 0 0 0,-1 0-1 0 0,1 0 1 0 0,-1 0 0 0 0,1 0 0 0 0,-1 0 0 0 0,0-1 0 0 0,0 1-1 0 0,1 0 1 0 0,-1-1 0 0 0,0 1 0 0 0,0-1 0 0 0,0 1 0 0 0,0-1 0 0 0,-1 0-1 0 0,1 1 1 0 0,0-1 0 0 0,-1 0 0 0 0,1 0 0 0 0,-1 1 0 0 0,0-1 0 0 0,1 0-1 0 0,-1 0 1 0 0,0 0 0 0 0,0 0 0 0 0,0-1 0 0 0,-3-39-3039 0 0,-4 8 3340 0 0,1 17 139 0 0,4 11 56 0 0,-1 0 1 0 0,2 1-1 0 0,-1-1 0 0 0,0 0 1 0 0,1 0-1 0 0,0 0 0 0 0,1 0 0 0 0,-1 0 1 0 0,1 0-1 0 0,1-6 0 0 0,-1 11-115 0 0,0 1 0 0 0,1-1 0 0 0,-1 0 0 0 0,1 1 0 0 0,-1-1 0 0 0,1 1 0 0 0,-1 0 1 0 0,1-1-1 0 0,-1 1 0 0 0,1-1 0 0 0,-1 1 0 0 0,1 0 0 0 0,-1-1 0 0 0,1 1 0 0 0,0 0 0 0 0,-1-1 0 0 0,1 1 0 0 0,0 0 0 0 0,-1 0 0 0 0,1 0 0 0 0,0 0 0 0 0,-1 0 0 0 0,1 0 0 0 0,0 0 0 0 0,-1 0 0 0 0,1 0 0 0 0,0 0 0 0 0,-1 0 1 0 0,1 0-1 0 0,0 0 0 0 0,0 1 0 0 0,31 7 1487 0 0,-15-3-2161 0 0,-10-5-472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17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 2304 0 0,'0'0'190'0'0,"-2"1"66"0"0,0 1 272 0 0,-3 2 541 0 0,-2 8 291 0 0,7-1 1245 0 0,10 11-246 0 0,14 10-531 0 0,-23-30-1719 0 0,0-1-44 0 0,0 1-1 0 0,1 0 1 0 0,-1-1-1 0 0,1 1 1 0 0,-1-1 0 0 0,1 0-1 0 0,0 1 1 0 0,-1-1-1 0 0,1 0 1 0 0,0 0-1 0 0,0 0 1 0 0,0 0 0 0 0,0 0-1 0 0,0 0 1 0 0,0-1-1 0 0,0 1 1 0 0,0-1 0 0 0,0 1-1 0 0,0-1 1 0 0,0 0-1 0 0,0 0 1 0 0,0 0-1 0 0,0 0 1 0 0,1 0 0 0 0,3-1-1 0 0,-2 0-210 0 0,0-1-1 0 0,-1 0 1 0 0,1 0 0 0 0,0 0-1 0 0,0 0 1 0 0,-1 0-1 0 0,1-1 1 0 0,-1 1 0 0 0,0-1-1 0 0,0 0 1 0 0,0 0-1 0 0,3-4 1 0 0,7-11-4372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45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10594 0 0,'25'17'-1096'0'0,"-18"-9"1427"0"0,-2 1-1 0 0,1 0 1 0 0,-1 1-1 0 0,-1-1 1 0 0,1 1-1 0 0,-2 0 1 0 0,1 0-1 0 0,-2 0 1 0 0,3 12 0 0 0,9 99 1753 0 0,-12-93-1770 0 0,5 229 1592 0 0,-2-16-1462 0 0,-4-217-723 0 0,1 1 0 0 0,1-1 1 0 0,1 1-1 0 0,2-1 0 0 0,0-1 0 0 0,16 38 1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45.9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1 106 2168 0 0,'0'0'260'0'0,"1"-1"-1"0"0,0 0 0 0 0,-1 0 1 0 0,1 0-1 0 0,-1 0 0 0 0,1 0 0 0 0,-1 0 1 0 0,0 0-1 0 0,1 0 0 0 0,-1 0 1 0 0,0 0-1 0 0,0 0 0 0 0,0 0 0 0 0,1 0 1 0 0,-1 0-1 0 0,0 0 0 0 0,0 0 1 0 0,0 0-1 0 0,-1 0 0 0 0,1 0 1 0 0,0 0-1 0 0,0 0 0 0 0,-1 0 0 0 0,0-2 1 0 0,1 3-147 0 0,0-1 0 0 0,-1 0 0 0 0,1 0 0 0 0,0 0 0 0 0,0 1 0 0 0,-1-1-1 0 0,1 0 1 0 0,0 0 0 0 0,0 0 0 0 0,0 1 0 0 0,0-1 0 0 0,0 0 0 0 0,0 0 0 0 0,0 0 0 0 0,0 0 0 0 0,0 1 0 0 0,1-1 0 0 0,-1 0 0 0 0,0 0 0 0 0,1 0 0 0 0,-1 1 0 0 0,0-1 0 0 0,1 0 0 0 0,-1 0 0 0 0,1 1 0 0 0,-1-1 0 0 0,1 0 0 0 0,-1 1 0 0 0,1-1 0 0 0,-1 1 0 0 0,1-1 0 0 0,0 1 0 0 0,-1-1 0 0 0,1 1 0 0 0,0-1 0 0 0,1 0 0 0 0,18-9 68 0 0,1 1 0 0 0,0 0 0 0 0,0 2 0 0 0,32-7 1 0 0,-46 13-77 0 0,0 0 1 0 0,0 0-1 0 0,1 1 1 0 0,-1 0-1 0 0,0 0 1 0 0,0 1-1 0 0,14 2 1 0 0,-17-2-72 0 0,0 1 1 0 0,0-1-1 0 0,0 1 1 0 0,-1 0-1 0 0,1-1 0 0 0,0 2 1 0 0,-1-1-1 0 0,0 0 0 0 0,0 1 1 0 0,1-1-1 0 0,-1 1 1 0 0,-1 0-1 0 0,1 0 0 0 0,0 0 1 0 0,2 5-1 0 0,-3-3-56 0 0,1 0-1 0 0,-1 0 0 0 0,0 0 0 0 0,0 1 1 0 0,-1-1-1 0 0,0 1 0 0 0,0-1 0 0 0,0 1 1 0 0,0 0-1 0 0,-1-1 0 0 0,0 1 0 0 0,0 0 1 0 0,-1-1-1 0 0,-1 8 0 0 0,-3 11-151 0 0,-15 46 0 0 0,14-50 180 0 0,-41 96-159 0 0,32-81 468 0 0,-23 73 1 0 0,37-105-232 0 0,0-1 0 0 0,0 1 0 0 0,0 0 1 0 0,1 0-1 0 0,0 0 0 0 0,-1 0 0 0 0,1 0 0 0 0,0 0 1 0 0,1 0-1 0 0,-1 0 0 0 0,0 0 0 0 0,1 0 0 0 0,0 0 0 0 0,0 0 1 0 0,-1 0-1 0 0,2-1 0 0 0,-1 1 0 0 0,0 0 0 0 0,0 0 1 0 0,1-1-1 0 0,0 1 0 0 0,1 1 0 0 0,1-1 4 0 0,-1 0 1 0 0,1-1-1 0 0,0 1 0 0 0,-1-1 1 0 0,1 0-1 0 0,0 0 0 0 0,0 0 1 0 0,0-1-1 0 0,1 1 0 0 0,-1-1 0 0 0,0 0 1 0 0,1 0-1 0 0,-1-1 0 0 0,7 1 1 0 0,22-1-443 0 0,1 0 0 0 0,0-3 1 0 0,0 0-1 0 0,34-10 0 0 0,-50 10-885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50.6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3 236 1376 0 0,'-1'-2'35'0'0,"0"-1"0"0"0,1 0 0 0 0,0 1 0 0 0,-1-1 0 0 0,1 0-1 0 0,0 0 1 0 0,1 1 0 0 0,-1-1 0 0 0,0 0 0 0 0,1 1 0 0 0,-1-1-1 0 0,1 0 1 0 0,0 1 0 0 0,0-1 0 0 0,0 1 0 0 0,0-1 0 0 0,0 1-1 0 0,1-1 1 0 0,-1 1 0 0 0,1 0 0 0 0,0 0 0 0 0,3-4 0 0 0,6-8 86 0 0,2 1 0 0 0,15-14 0 0 0,-23 22-5 0 0,10-9 216 0 0,0-1 198 0 0,0 1 1 0 0,2 1-1 0 0,-1 1 1 0 0,23-14-1 0 0,-38 26-505 0 0,-1 0 0 0 0,0 0 0 0 0,1-1 0 0 0,-1 1 0 0 0,0 0 0 0 0,1 0 0 0 0,-1 0-1 0 0,0 0 1 0 0,1 0 0 0 0,-1 0 0 0 0,0 0 0 0 0,1 0 0 0 0,-1 0 0 0 0,0 0 0 0 0,1 0 0 0 0,-1 0 0 0 0,0 0 0 0 0,1 0-1 0 0,-1 0 1 0 0,0 0 0 0 0,1 0 0 0 0,-1 0 0 0 0,0 0 0 0 0,1 0 0 0 0,-1 1 0 0 0,0-1 0 0 0,1 0 0 0 0,-1 0 0 0 0,0 0-1 0 0,1 1 1 0 0,-1-1 0 0 0,0 0 0 0 0,0 0 0 0 0,1 1 0 0 0,-1-1 0 0 0,0 1 0 0 0,4 17 911 0 0,-7 28 515 0 0,2-39-1255 0 0,-1 14 112 0 0,-4 74 138 0 0,6-86-509 0 0,1 0 0 0 0,-1 0 0 0 0,1 0 0 0 0,1-1 0 0 0,0 1 0 0 0,0 0 0 0 0,1-1 0 0 0,5 12 0 0 0,-7-18 49 0 0,-1 0-1 0 0,1 0 1 0 0,0 0 0 0 0,0 0 0 0 0,0 0 0 0 0,1-1 0 0 0,-1 1-1 0 0,0-1 1 0 0,1 1 0 0 0,-1-1 0 0 0,0 1 0 0 0,1-1 0 0 0,0 0-1 0 0,-1 1 1 0 0,1-1 0 0 0,0 0 0 0 0,0 0 0 0 0,0 0 0 0 0,-1-1 0 0 0,1 1-1 0 0,0 0 1 0 0,0-1 0 0 0,0 1 0 0 0,0-1 0 0 0,0 1 0 0 0,0-1-1 0 0,0 0 1 0 0,1 0 0 0 0,-1 0 0 0 0,0 0 0 0 0,0-1 0 0 0,0 1 0 0 0,0 0-1 0 0,0-1 1 0 0,0 0 0 0 0,0 1 0 0 0,0-1 0 0 0,-1 0 0 0 0,4-1-1 0 0,0-1 25 0 0,-1-1 0 0 0,1 1 0 0 0,-1 0 0 0 0,0-1 0 0 0,0 0 0 0 0,0 0 0 0 0,-1 0 0 0 0,1-1 0 0 0,-1 1 0 0 0,0-1 0 0 0,0 0 0 0 0,-1 0 0 0 0,5-9 0 0 0,-5 4 30 0 0,0 0-1 0 0,0 1 1 0 0,-1-1 0 0 0,0 0-1 0 0,0 0 1 0 0,-1 0 0 0 0,-1 0-1 0 0,1 0 1 0 0,-2 0 0 0 0,1 0-1 0 0,-2 1 1 0 0,1-1 0 0 0,-1 0-1 0 0,0 1 1 0 0,-1 0 0 0 0,0 0-1 0 0,-10-15 1 0 0,8 15-536 0 0,0 0 0 0 0,-1 1 1 0 0,0-1-1 0 0,0 1 0 0 0,-14-12 0 0 0,10 12-2364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46.5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47 269 5065 0 0,'-3'2'37'0'0,"-27"24"1258"0"0,29-25-1155 0 0,-1 0 0 0 0,1 1 1 0 0,0-1-1 0 0,0 0 0 0 0,0 0 0 0 0,0 1 0 0 0,1-1 1 0 0,-1 0-1 0 0,0 1 0 0 0,0-1 0 0 0,1 1 1 0 0,-1-1-1 0 0,1 1 0 0 0,-1-1 0 0 0,1 1 1 0 0,0-1-1 0 0,0 1 0 0 0,-1-1 0 0 0,1 1 1 0 0,0-1-1 0 0,1 3 0 0 0,-1-4-72 0 0,0 1 0 0 0,1-1 0 0 0,-1 1 0 0 0,1-1 0 0 0,-1 1 1 0 0,1-1-1 0 0,0 1 0 0 0,-1-1 0 0 0,1 0 0 0 0,-1 1 0 0 0,1-1 0 0 0,0 0 0 0 0,-1 0 0 0 0,1 1 0 0 0,0-1 0 0 0,-1 0 1 0 0,1 0-1 0 0,0 0 0 0 0,-1 0 0 0 0,1 0 0 0 0,0 0 0 0 0,-1 0 0 0 0,1 0 0 0 0,0 0 0 0 0,-1 0 0 0 0,1 0 0 0 0,0 0 0 0 0,-1-1 1 0 0,1 1-1 0 0,-1 0 0 0 0,1 0 0 0 0,0-1 0 0 0,-1 1 0 0 0,1-1 0 0 0,-1 1 0 0 0,1 0 0 0 0,-1-1 0 0 0,2 0 0 0 0,25-18 814 0 0,-25 18-778 0 0,22-18-23 0 0,-2-2 1 0 0,0 0 0 0 0,-1-1-1 0 0,-1-1 1 0 0,-1-2 0 0 0,-1 1-1 0 0,-1-2 1 0 0,-2 0-1 0 0,15-33 1 0 0,-29 58-114 0 0,-1 0 0 0 0,1 0-1 0 0,0 0 1 0 0,-1 0 0 0 0,1 0 0 0 0,-1-1 0 0 0,0 1 0 0 0,1 0-1 0 0,-1 0 1 0 0,0 0 0 0 0,1 0 0 0 0,-1-1 0 0 0,0 1 0 0 0,0 0-1 0 0,0 0 1 0 0,0-1 0 0 0,0 1 0 0 0,-1 0 0 0 0,1 0 0 0 0,0 0-1 0 0,0-1 1 0 0,-1 1 0 0 0,1 0 0 0 0,-1 0 0 0 0,1 0-1 0 0,-1 0 1 0 0,0 0 0 0 0,1 0 0 0 0,-1 0 0 0 0,0 0 0 0 0,1 0-1 0 0,-1 0 1 0 0,0 0 0 0 0,0 0 0 0 0,0 0 0 0 0,0 1 0 0 0,0-1-1 0 0,0 0 1 0 0,-2 0 0 0 0,1 1-19 0 0,0-1-1 0 0,0 1 1 0 0,-1 0 0 0 0,1 0-1 0 0,0 0 1 0 0,0 0 0 0 0,0 0-1 0 0,-1 0 1 0 0,1 0 0 0 0,0 1-1 0 0,0-1 1 0 0,0 1 0 0 0,-1 0-1 0 0,1 0 1 0 0,0 0 0 0 0,0 0-1 0 0,0 0 1 0 0,0 0 0 0 0,1 0-1 0 0,-1 1 1 0 0,-2 1-1 0 0,-8 7 41 0 0,1 2 0 0 0,1-1 0 0 0,-1 1 0 0 0,2 1 0 0 0,0 0 0 0 0,0 0 0 0 0,1 1-1 0 0,-11 27 1 0 0,15-33 59 0 0,2 1 0 0 0,-1-1 0 0 0,1 0-1 0 0,0 1 1 0 0,1-1 0 0 0,-1 1 0 0 0,2-1 0 0 0,-1 1-1 0 0,1 0 1 0 0,1-1 0 0 0,0 1 0 0 0,0 0 0 0 0,0-1-1 0 0,1 1 1 0 0,1-1 0 0 0,-1 0 0 0 0,8 15 0 0 0,-8-20-53 0 0,0 0 0 0 0,1 0 0 0 0,-1 0 0 0 0,1-1 0 0 0,0 1 0 0 0,0-1 0 0 0,0 1 0 0 0,0-1 0 0 0,1 0 0 0 0,-1 0 0 0 0,0 0 0 0 0,1-1 0 0 0,0 1 0 0 0,-1-1 0 0 0,1 0 0 0 0,0 0 0 0 0,-1 0 0 0 0,1 0 0 0 0,0-1 0 0 0,0 0 0 0 0,0 0 0 0 0,0 0 0 0 0,0 0 0 0 0,6-1 0 0 0,6-1-532 0 0,1 0 1 0 0,0-1-1 0 0,-1-1 0 0 0,21-8 0 0 0,-9 2-2952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47.0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98 423 1840 0 0,'-28'29'715'0'0,"-16"18"2360"0"0,41-43-2716 0 0,0 0 0 0 0,1 0-1 0 0,-1 0 1 0 0,1 0 0 0 0,0 0 0 0 0,0 1 0 0 0,0-1-1 0 0,1 1 1 0 0,0-1 0 0 0,-2 8 0 0 0,3-11-315 0 0,0 0 1 0 0,-1 0-1 0 0,1 0 0 0 0,0 0 1 0 0,0 0-1 0 0,0 0 1 0 0,0 0-1 0 0,0 0 1 0 0,0-1-1 0 0,0 1 0 0 0,0 0 1 0 0,1 0-1 0 0,-1 0 1 0 0,0 0-1 0 0,1 0 1 0 0,-1 0-1 0 0,0 0 0 0 0,1 0 1 0 0,-1-1-1 0 0,1 1 1 0 0,-1 0-1 0 0,1 0 1 0 0,0 0-1 0 0,-1-1 0 0 0,1 1 1 0 0,0 0-1 0 0,-1-1 1 0 0,1 1-1 0 0,0-1 1 0 0,0 1-1 0 0,0-1 0 0 0,-1 1 1 0 0,1-1-1 0 0,0 0 1 0 0,0 1-1 0 0,0-1 1 0 0,0 0-1 0 0,0 0 0 0 0,0 1 1 0 0,0-1-1 0 0,0 0 1 0 0,0 0-1 0 0,0 0 1 0 0,1 0-1 0 0,0-1-91 0 0,1 1 1 0 0,0 0-1 0 0,-1-1 1 0 0,1 0-1 0 0,0 0 0 0 0,-1 0 1 0 0,1 0-1 0 0,-1 0 1 0 0,1 0-1 0 0,-1-1 0 0 0,1 1 1 0 0,-1-1-1 0 0,0 1 1 0 0,3-4-1 0 0,4-6-424 0 0,0-1 0 0 0,0-1-1 0 0,-1 0 1 0 0,-1 0 0 0 0,0 0 0 0 0,-1-1 0 0 0,0 0 0 0 0,-1 0-1 0 0,-1 0 1 0 0,0-1 0 0 0,-1 0 0 0 0,-1 1 0 0 0,0-1-1 0 0,-1 0 1 0 0,0 0 0 0 0,-3-20 0 0 0,0 1 175 0 0,-2-1 0 0 0,-9-36 0 0 0,-22-60 3868 0 0,35 130-3364 0 0,-8-22 1397 0 0,8 23-1447 0 0,0-1-1 0 0,-1 0 1 0 0,1 1 0 0 0,0-1-1 0 0,0 1 1 0 0,0-1 0 0 0,-1 0-1 0 0,1 1 1 0 0,0-1 0 0 0,-1 1-1 0 0,1-1 1 0 0,0 1 0 0 0,-1-1-1 0 0,1 1 1 0 0,-1-1 0 0 0,1 1-1 0 0,-1-1 1 0 0,1 1 0 0 0,-1 0-1 0 0,1-1 1 0 0,-1 1 0 0 0,1 0-1 0 0,-1-1 1 0 0,0 1 0 0 0,1 0-1 0 0,-1 0 1 0 0,-1-1 0 0 0,2 2 20 0 0,-1 0 0 0 0,1-1 1 0 0,-1 1-1 0 0,1 0 0 0 0,0 0 1 0 0,-1 0-1 0 0,1 0 1 0 0,0-1-1 0 0,0 1 0 0 0,0 0 1 0 0,-1 0-1 0 0,1 0 0 0 0,0 0 1 0 0,0 0-1 0 0,0 0 1 0 0,0-1-1 0 0,0 1 0 0 0,1 0 1 0 0,-1 0-1 0 0,0 0 1 0 0,0 0-1 0 0,1 0 0 0 0,0 1 1 0 0,8 26 460 0 0,-7-23-318 0 0,121 311 4689 0 0,-76-213-6292 0 0,3-1-3931 0 0,-37-74-1464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53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276 25 6913 0 0,'-4'-3'292'0'0,"-1"0"-1"0"0,0 0 0 0 0,0 0 0 0 0,0 1 0 0 0,0-1 0 0 0,-1 1 0 0 0,1 1 0 0 0,-1-1 0 0 0,-8-1 0 0 0,10 3-147 0 0,0 0 1 0 0,0 0-1 0 0,0 1 1 0 0,1-1-1 0 0,-1 1 1 0 0,0 0-1 0 0,1 0 1 0 0,-1 0-1 0 0,0 0 1 0 0,1 1-1 0 0,-1 0 1 0 0,1-1-1 0 0,0 1 1 0 0,0 0-1 0 0,-5 4 1 0 0,-7 7 3 0 0,1-1-1 0 0,0 2 1 0 0,1 0 0 0 0,0 1 0 0 0,1 0 0 0 0,1 1-1 0 0,-18 33 1 0 0,24-39-125 0 0,0 0 0 0 0,1 1 0 0 0,0 0 0 0 0,0 0 0 0 0,1 0 1 0 0,0 0-1 0 0,1 0 0 0 0,1 1 0 0 0,0-1 0 0 0,0 0 0 0 0,1 1 0 0 0,1-1 0 0 0,0 1 0 0 0,3 18 0 0 0,-3-28-1 0 0,-1 0 0 0 0,1 1-1 0 0,0-1 1 0 0,-1 0 0 0 0,1 0 0 0 0,0 0-1 0 0,0 1 1 0 0,0-1 0 0 0,1 0 0 0 0,-1 0-1 0 0,0 0 1 0 0,1-1 0 0 0,-1 1-1 0 0,1 0 1 0 0,0-1 0 0 0,0 1 0 0 0,-1-1-1 0 0,1 1 1 0 0,0-1 0 0 0,0 0 0 0 0,0 1-1 0 0,0-1 1 0 0,1-1 0 0 0,-1 1-1 0 0,0 0 1 0 0,0 0 0 0 0,1-1 0 0 0,-1 1-1 0 0,0-1 1 0 0,1 0 0 0 0,-1 0 0 0 0,0 0-1 0 0,1 0 1 0 0,-1 0 0 0 0,0 0 0 0 0,1 0-1 0 0,-1-1 1 0 0,0 1 0 0 0,1-1-1 0 0,-1 0 1 0 0,3-1 0 0 0,5-2-117 0 0,0 0 0 0 0,0-1 0 0 0,-1-1 0 0 0,1 1 0 0 0,-1-1 0 0 0,-1-1 1 0 0,14-12-1 0 0,-7 5 33 0 0,-2 0 0 0 0,1-1 0 0 0,-2-1 1 0 0,0 0-1 0 0,-1-1 0 0 0,0 0 1 0 0,-2-1-1 0 0,0 0 0 0 0,-1 0 0 0 0,-1-1 1 0 0,0 0-1 0 0,-2 0 0 0 0,4-21 0 0 0,-7 27 560 0 0,-1 8-106 0 0,-1 0 0 0 0,1 0 0 0 0,0 0 0 0 0,0 0 0 0 0,1 0 0 0 0,-1 0 0 0 0,5-6 1 0 0,-6 11-319 0 0,1 0 0 0 0,-1 1 0 0 0,1-1 0 0 0,-1 0 1 0 0,0 0-1 0 0,1 1 0 0 0,-1-1 0 0 0,1 1 0 0 0,-1-1 0 0 0,0 0 1 0 0,1 1-1 0 0,-1-1 0 0 0,0 1 0 0 0,1-1 0 0 0,-1 0 1 0 0,0 1-1 0 0,1-1 0 0 0,-1 1 0 0 0,0-1 0 0 0,0 1 1 0 0,0-1-1 0 0,0 1 0 0 0,1 0 0 0 0,-1-1 0 0 0,0 1 1 0 0,0 0-1 0 0,6 19 266 0 0,11 50 161 0 0,24 77-1382 0 0,-35-130-167 0 0,0-1-1 0 0,2 1 1 0 0,0-2 0 0 0,1 1 0 0 0,0-1-1 0 0,17 20 1 0 0,-14-21-3220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53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 28 4145 0 0,'-35'-13'2557'0'0,"29"11"-1632"0"0,-1-1 0 0 0,0 1-1 0 0,0 0 1 0 0,0 0 0 0 0,-11-1 0 0 0,15 3-722 0 0,0 0 1 0 0,0 0 0 0 0,1 0 0 0 0,-1 1 0 0 0,0-1 0 0 0,0 1-1 0 0,1 0 1 0 0,-1 0 0 0 0,0 0 0 0 0,1 0 0 0 0,-1 0 0 0 0,1 1-1 0 0,0-1 1 0 0,-1 1 0 0 0,1-1 0 0 0,0 1 0 0 0,0 0 0 0 0,-4 4-1 0 0,1 1-82 0 0,0 0 0 0 0,0 0-1 0 0,1 1 1 0 0,0-1 0 0 0,1 1-1 0 0,-1 0 1 0 0,2 0 0 0 0,-1 1-1 0 0,1-1 1 0 0,0 0 0 0 0,1 1-1 0 0,0-1 1 0 0,0 1 0 0 0,0-1-1 0 0,2 14 1 0 0,0-12-78 0 0,-1-1 1 0 0,1 1-1 0 0,1 0 0 0 0,0-1 0 0 0,0 1 1 0 0,1-1-1 0 0,0 0 0 0 0,1 0 1 0 0,0 0-1 0 0,1 0 0 0 0,-1 0 0 0 0,1-1 1 0 0,9 10-1 0 0,-9-12 16 0 0,1-1-1 0 0,-1-1 1 0 0,1 1-1 0 0,0-1 1 0 0,0 0-1 0 0,1-1 1 0 0,-1 1-1 0 0,1-1 1 0 0,0 0-1 0 0,0-1 1 0 0,0 0-1 0 0,0 0 1 0 0,0 0-1 0 0,0-1 1 0 0,1 0-1 0 0,-1-1 1 0 0,0 1-1 0 0,1-1 1 0 0,-1-1-1 0 0,0 0 1 0 0,1 0-1 0 0,-1 0 1 0 0,13-4-1 0 0,-5 0-282 0 0,0 0 0 0 0,0-1-1 0 0,0 0 1 0 0,15-10 0 0 0,-13 6-1774 0 0,0-1 0 0 0,24-21 0 0 0,-17 11-3589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54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3 114 5529 0 0,'0'0'24'0'0,"0"1"0"0"0,0-1 0 0 0,0 0 0 0 0,-1 0-1 0 0,1 0 1 0 0,0 0 0 0 0,0 0 0 0 0,0 0 0 0 0,0 0 0 0 0,-1 1 0 0 0,1-1-1 0 0,0 0 1 0 0,0 0 0 0 0,0 0 0 0 0,0 0 0 0 0,0 1 0 0 0,0-1-1 0 0,0 0 1 0 0,-1 0 0 0 0,1 0 0 0 0,0 1 0 0 0,0-1 0 0 0,0 0 0 0 0,0 0-1 0 0,0 0 1 0 0,0 1 0 0 0,0-1 0 0 0,0 0 0 0 0,0 0 0 0 0,0 0 0 0 0,0 1-1 0 0,0-1 1 0 0,0 0 0 0 0,0 0 0 0 0,0 0 0 0 0,0 1 0 0 0,1-1 0 0 0,-1 0-1 0 0,0 0 1 0 0,0 0 0 0 0,0 1 0 0 0,0-1 0 0 0,0 0 0 0 0,0 0-1 0 0,0 0 1 0 0,1 0 0 0 0,-1 0 0 0 0,0 1 0 0 0,0-1 0 0 0,0 0 0 0 0,0 0-1 0 0,1 0 1 0 0,-1 0 0 0 0,0 0 0 0 0,0 0 0 0 0,0 0 0 0 0,1 0 0 0 0,-1 1-1 0 0,0-1 1 0 0,23 10 817 0 0,28 4 449 0 0,-21-12-174 0 0,1-2-1 0 0,-1-1 0 0 0,59-10 1 0 0,-21 2-443 0 0,659-23 2201 0 0,-150 0-2402 0 0,-50 10-519 0 0,2 31-140 0 0,39 0 18 0 0,40-37-1750 0 0,-377 14 171 0 0,-58 1-806 0 0,-149 11 657 0 0,13-1-2001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55.1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 5529 0 0,'1'-3'502'0'0,"0"-1"-1"0"0,0 1 1 0 0,0 0-1 0 0,1-1 1 0 0,-1 1-1 0 0,1 0 0 0 0,0 0 1 0 0,0 0-1 0 0,4-5 1 0 0,-5 7-394 0 0,-1 1-1 0 0,0 0 1 0 0,1 0-1 0 0,-1 0 1 0 0,0 0 0 0 0,1-1-1 0 0,-1 1 1 0 0,1 0 0 0 0,-1 0-1 0 0,0 0 1 0 0,1 0-1 0 0,-1 0 1 0 0,1 0 0 0 0,-1 0-1 0 0,1 0 1 0 0,-1 0 0 0 0,0 0-1 0 0,1 0 1 0 0,-1 0 0 0 0,1 0-1 0 0,-1 1 1 0 0,0-1-1 0 0,1 0 1 0 0,-1 0 0 0 0,0 0-1 0 0,1 0 1 0 0,-1 1 0 0 0,0-1-1 0 0,1 1 1 0 0,14 19 1293 0 0,-3 6-936 0 0,-1 1 1 0 0,-1 0-1 0 0,-1 0 1 0 0,-2 1-1 0 0,-1 0 1 0 0,4 42-1 0 0,0 178-360 0 0,-9-119-942 0 0,0-121 729 0 0,-1-3-214 0 0,1-1 0 0 0,-1 0 0 0 0,0 1 0 0 0,0-1 0 0 0,0 0 0 0 0,0 1 1 0 0,-1-1-1 0 0,0 0 0 0 0,0 1 0 0 0,0-1 0 0 0,0 0 0 0 0,-1 0 0 0 0,-3 7 0 0 0,-1-9-2338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55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0 116 1984 0 0,'3'-7'193'0'0,"1"1"-1"0"0,-1 0 1 0 0,1 0-1 0 0,0 0 1 0 0,0 1-1 0 0,1-1 1 0 0,-1 1-1 0 0,1 0 1 0 0,0 0-1 0 0,1 1 1 0 0,8-6-1 0 0,-4 3 316 0 0,0 0 0 0 0,0 1-1 0 0,1 1 1 0 0,0 0 0 0 0,22-7-1 0 0,-31 11-447 0 0,0 0-1 0 0,0 1 1 0 0,0 0-1 0 0,1-1 1 0 0,-1 1 0 0 0,0 0-1 0 0,0 0 1 0 0,0 0-1 0 0,0 0 1 0 0,0 1-1 0 0,0-1 1 0 0,0 1 0 0 0,0-1-1 0 0,0 1 1 0 0,0 0-1 0 0,0-1 1 0 0,0 1-1 0 0,0 0 1 0 0,0 0 0 0 0,0 1-1 0 0,2 1 1 0 0,-1 0-51 0 0,0 0 0 0 0,-1 0 0 0 0,1 1 1 0 0,-1-1-1 0 0,0 1 0 0 0,0 0 0 0 0,0-1 0 0 0,0 1 1 0 0,0 0-1 0 0,1 6 0 0 0,0 4-65 0 0,0 1 1 0 0,-1-1-1 0 0,0 1 0 0 0,-1 0 1 0 0,-1 18-1 0 0,-1-14 77 0 0,0 1 1 0 0,-1-1 0 0 0,-1 0-1 0 0,-1 0 1 0 0,-1 0-1 0 0,0 0 1 0 0,-2-1 0 0 0,0 0-1 0 0,-18 34 1 0 0,23-50 204 0 0,1 0-1 0 0,0 0 1 0 0,-1 0 0 0 0,1 0-1 0 0,-1 0 1 0 0,0-1 0 0 0,0 1 0 0 0,0 0-1 0 0,0-1 1 0 0,0 1 0 0 0,0-1-1 0 0,0 0 1 0 0,0 0 0 0 0,0 0 0 0 0,-5 2-1 0 0,208 3 3579 0 0,-165-2-6382 0 0,61 15 0 0 0,-80-14-2106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56.0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0 371 5985 0 0,'4'-9'293'0'0,"1"0"1"0"0,0 0-1 0 0,0 0 0 0 0,0 1 0 0 0,1 0 0 0 0,8-8 1 0 0,13-19 839 0 0,-5 0 12 0 0,24-51-1 0 0,-39 70-994 0 0,-1-1 0 0 0,0 1 0 0 0,-1-1 0 0 0,0 0 0 0 0,3-33 0 0 0,-8 50-151 0 0,0-1 0 0 0,0 1 0 0 0,1-1 0 0 0,-1 1 0 0 0,0 0 1 0 0,0-1-1 0 0,0 1 0 0 0,0-1 0 0 0,0 1 0 0 0,0-1 0 0 0,0 1 0 0 0,0 0 0 0 0,0-1 0 0 0,0 1 1 0 0,-1-1-1 0 0,1 1 0 0 0,0 0 0 0 0,0-1 0 0 0,0 1 0 0 0,0-1 0 0 0,-1 1 0 0 0,1 0 0 0 0,0-1 0 0 0,0 1 1 0 0,-1 0-1 0 0,1-1 0 0 0,0 1 0 0 0,-1 0 0 0 0,1-1 0 0 0,0 1 0 0 0,-1 0 0 0 0,1 0 0 0 0,0-1 0 0 0,-1 1 1 0 0,-15 6 304 0 0,-15 23 645 0 0,28-27-823 0 0,-6 7-294 0 0,1 1 0 0 0,0 0 0 0 0,0 1-1 0 0,1-1 1 0 0,0 1 0 0 0,0 1 0 0 0,2-1-1 0 0,-1 1 1 0 0,-5 19 0 0 0,10-26 177 0 0,0-1 1 0 0,0 1-1 0 0,0-1 0 0 0,0 0 1 0 0,1 1-1 0 0,0 0 1 0 0,0-1-1 0 0,0 1 0 0 0,0-1 1 0 0,1 1-1 0 0,-1-1 1 0 0,1 0-1 0 0,1 1 0 0 0,-1-1 1 0 0,1 0-1 0 0,-1 1 1 0 0,1-1-1 0 0,0 0 0 0 0,0 0 1 0 0,1 0-1 0 0,0-1 1 0 0,-1 1-1 0 0,1-1 0 0 0,0 1 1 0 0,0-1-1 0 0,1 0 1 0 0,-1 0-1 0 0,1 0 1 0 0,0-1-1 0 0,6 4 0 0 0,-4-2-123 0 0,0-1-1 0 0,0-1 0 0 0,1 1 0 0 0,-1-1 1 0 0,1 0-1 0 0,0 0 0 0 0,0-1 0 0 0,0 0 0 0 0,0 0 1 0 0,0-1-1 0 0,0 0 0 0 0,0 0 0 0 0,0 0 1 0 0,-1-1-1 0 0,1 0 0 0 0,0-1 0 0 0,0 1 1 0 0,0-1-1 0 0,12-6 0 0 0,-2 0-809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56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305 300 920 0 0,'-5'-4'359'0'0,"0"0"-1"0"0,-1 0 1 0 0,1 1-1 0 0,-1 0 1 0 0,1 0-1 0 0,-1 0 1 0 0,0 1-1 0 0,0-1 0 0 0,-1 2 1 0 0,1-1-1 0 0,0 1 1 0 0,-1-1-1 0 0,1 2 1 0 0,-11-1-1 0 0,8 1 198 0 0,-1 0 1 0 0,0 0-1 0 0,1 1 0 0 0,-1 1 0 0 0,1-1 0 0 0,0 1 0 0 0,0 1 0 0 0,-1 0 0 0 0,-11 6 1 0 0,14-4-309 0 0,-1 0 1 0 0,1 0 0 0 0,0 1 0 0 0,0 0 0 0 0,1 0 0 0 0,-1 1 0 0 0,1 0-1 0 0,-6 9 1 0 0,8-11-169 0 0,0 1-1 0 0,1 0 1 0 0,-1 0-1 0 0,1 0 1 0 0,0 1-1 0 0,1-1 1 0 0,-1 1-1 0 0,1-1 1 0 0,1 1-1 0 0,-1 0 1 0 0,0 9 0 0 0,2-15-87 0 0,0 0 1 0 0,0 0 0 0 0,0 0 0 0 0,0 0-1 0 0,0 0 1 0 0,0 0 0 0 0,1 0 0 0 0,-1-1-1 0 0,0 1 1 0 0,1 0 0 0 0,-1 0 0 0 0,0 0-1 0 0,1 0 1 0 0,-1 0 0 0 0,1-1 0 0 0,-1 1-1 0 0,1 0 1 0 0,-1 0 0 0 0,1-1 0 0 0,0 1 0 0 0,-1 0-1 0 0,1-1 1 0 0,0 1 0 0 0,0-1 0 0 0,0 1-1 0 0,-1-1 1 0 0,1 1 0 0 0,1 0 0 0 0,1-1-85 0 0,-1 1 0 0 0,1-1 0 0 0,0 1 0 0 0,0-1 0 0 0,-1 0 1 0 0,1 0-1 0 0,0 0 0 0 0,-1 0 0 0 0,1-1 0 0 0,3 0 0 0 0,3-1-323 0 0,1-1 0 0 0,0 0 0 0 0,-1-1-1 0 0,14-7 1 0 0,-13 5 32 0 0,0-1 1 0 0,-1 0-1 0 0,0-1 0 0 0,0 1 0 0 0,0-2 1 0 0,-1 1-1 0 0,-1-1 0 0 0,0-1 1 0 0,0 1-1 0 0,0-1 0 0 0,-1 0 0 0 0,-1-1 1 0 0,0 1-1 0 0,0-1 0 0 0,-1 0 0 0 0,-1 0 1 0 0,4-17-1 0 0,-1-9 834 0 0,-1 1 0 0 0,-2-1 0 0 0,-2 0 1 0 0,-4-45-1 0 0,-4 61 6346 0 0,4 35-5121 0 0,2 13-814 0 0,2 0 0 0 0,0 0 0 0 0,7 40 1 0 0,1-23-808 0 0,2-1 0 0 0,2 0 1 0 0,19 44-1 0 0,-22-62-1024 0 0,29 47 0 0 0,-26-52-509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57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200 293 2761 0 0,'0'-9'627'0'0,"-1"1"0"0"0,-1 0 0 0 0,1-1 0 0 0,-1 1 0 0 0,-5-12 0 0 0,6 17-385 0 0,0-1-1 0 0,0 1 1 0 0,-1 0-1 0 0,1-1 0 0 0,-1 1 1 0 0,0 0-1 0 0,0 0 1 0 0,0 0-1 0 0,0 1 1 0 0,-1-1-1 0 0,1 0 0 0 0,-1 1 1 0 0,1 0-1 0 0,-1-1 1 0 0,-4-2-1 0 0,5 5-125 0 0,0 0 0 0 0,0 0 1 0 0,0 0-1 0 0,0 0 0 0 0,0 0 0 0 0,0 0 0 0 0,0 0 0 0 0,0 1 0 0 0,0-1 0 0 0,0 0 1 0 0,1 1-1 0 0,-1 0 0 0 0,0 0 0 0 0,0-1 0 0 0,0 1 0 0 0,1 0 0 0 0,-1 0 0 0 0,1 0 1 0 0,-1 1-1 0 0,1-1 0 0 0,-1 0 0 0 0,1 1 0 0 0,-1-1 0 0 0,1 1 0 0 0,0-1 1 0 0,-2 3-1 0 0,-30 47 730 0 0,31-47-846 0 0,-10 18 136 0 0,1 0-1 0 0,1 0 0 0 0,1 1 0 0 0,-11 41 0 0 0,19-57-151 0 0,-1-1 0 0 0,1 1 0 0 0,0 0 1 0 0,0 0-1 0 0,1 0 0 0 0,0 0 0 0 0,1 0 0 0 0,-1 0 0 0 0,1 0 0 0 0,0 0 1 0 0,1-1-1 0 0,0 1 0 0 0,0 0 0 0 0,0-1 0 0 0,1 1 0 0 0,0-1 0 0 0,0 0 1 0 0,0 0-1 0 0,1 0 0 0 0,0 0 0 0 0,7 7 0 0 0,-9-11-15 0 0,-1-1 0 0 0,0 1 0 0 0,1-1 0 0 0,-1 1 0 0 0,1-1 0 0 0,0 0 0 0 0,-1 0 0 0 0,1 0 0 0 0,0 0 0 0 0,0 0 0 0 0,0 0 0 0 0,-1 0 0 0 0,1-1-1 0 0,0 1 1 0 0,0-1 0 0 0,0 1 0 0 0,0-1 0 0 0,0 0 0 0 0,0 1 0 0 0,1-1 0 0 0,-1 0 0 0 0,2-1 0 0 0,-1 0-102 0 0,-1 0 1 0 0,0 0-1 0 0,1 0 0 0 0,-1 0 1 0 0,0-1-1 0 0,0 1 0 0 0,1-1 0 0 0,-1 0 1 0 0,-1 1-1 0 0,1-1 0 0 0,0 0 1 0 0,0 0-1 0 0,-1 0 0 0 0,3-5 1 0 0,3-6-423 0 0,0 0 1 0 0,-1-1-1 0 0,-1 0 0 0 0,7-25 1 0 0,-4 2 267 0 0,-1-1 1 0 0,-2 0-1 0 0,0-73 0 0 0,-8 39 512 0 0,-13-80-1 0 0,13 140 1693 0 0,0 12-514 0 0,-4 23 231 0 0,-2 40-505 0 0,9-42-975 0 0,1-1-1 0 0,1 1 1 0 0,1-1 0 0 0,0 0 0 0 0,9 25-1 0 0,38 97-1308 0 0,-36-108 10 0 0,-2-2-3686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51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1 231 3225 0 0,'10'0'878'0'0,"1"1"1"0"0,0-1-1 0 0,0 2 1 0 0,-1-1-1 0 0,20 7 1 0 0,-25-6-179 0 0,0 0-1 0 0,0 0 1 0 0,0 1-1 0 0,0 0 1 0 0,0 0 0 0 0,-1 0-1 0 0,1 0 1 0 0,4 6 362 0 0,-30-29 724 0 0,13 9-1537 0 0,0-1-1 0 0,0 0 1 0 0,1-1 0 0 0,0 0 0 0 0,1 0-1 0 0,1 0 1 0 0,0-1 0 0 0,-3-17 0 0 0,5 20-1172 0 0,2-1-1 0 0,0 1 1 0 0,0-1 0 0 0,1 1 0 0 0,0 0 0 0 0,3-19-1 0 0,1 7-4551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0:58.5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5 6305 0 0,'0'0'37'0'0,"0"0"0"0"0,0 0 0 0 0,0-1-1 0 0,0 1 1 0 0,-1 0 0 0 0,1-1 0 0 0,0 1 0 0 0,0 0-1 0 0,0 0 1 0 0,-1-1 0 0 0,1 1 0 0 0,0 0 0 0 0,0 0-1 0 0,-1 0 1 0 0,1 0 0 0 0,0-1 0 0 0,-1 1-1 0 0,1 0 1 0 0,0 0 0 0 0,0 0 0 0 0,-1 0 0 0 0,1 0-1 0 0,0 0 1 0 0,-1 0 0 0 0,1 0 0 0 0,0 0-1 0 0,-1 0 1 0 0,1 0 0 0 0,0 0 0 0 0,-1 0 0 0 0,1 0-1 0 0,0 0 1 0 0,-1 0 0 0 0,1 0 0 0 0,0 0-1 0 0,-1 0 1 0 0,1 1 0 0 0,0-1 0 0 0,0 0 0 0 0,-1 0-1 0 0,1 0 1 0 0,0 0 0 0 0,-1 1 0 0 0,1-1 0 0 0,0 0-1 0 0,0 0 1 0 0,0 1 0 0 0,-1-1 0 0 0,-14 10 2055 0 0,11-5-1784 0 0,0 1 0 0 0,0-1 1 0 0,0 1-1 0 0,1 0 1 0 0,0 0-1 0 0,0 1 1 0 0,1-1-1 0 0,-1 0 1 0 0,1 1-1 0 0,-1 10 1 0 0,1-7-79 0 0,1-1 0 0 0,0 0 0 0 0,0 1 0 0 0,1-1 0 0 0,0 1 0 0 0,1-1 0 0 0,1 12 0 0 0,-1-18-144 0 0,0 1 0 0 0,0-1 1 0 0,0 1-1 0 0,1-1 1 0 0,-1 0-1 0 0,1 0 0 0 0,0 1 1 0 0,0-1-1 0 0,0 0 0 0 0,0-1 1 0 0,0 1-1 0 0,1 0 1 0 0,-1-1-1 0 0,1 1 0 0 0,0-1 1 0 0,-1 0-1 0 0,5 3 1 0 0,-3-3 30 0 0,1 0 1 0 0,0 0 0 0 0,0 0 0 0 0,1 0 0 0 0,-1-1-1 0 0,0 0 1 0 0,0 0 0 0 0,1 0 0 0 0,-1-1 0 0 0,8 0 0 0 0,3-1 130 0 0,0-1 0 0 0,0-1 0 0 0,-1 0 0 0 0,1-1 0 0 0,-1 0 0 0 0,26-13 0 0 0,-19 7-108 0 0,0-2 0 0 0,-1-1 0 0 0,30-22 0 0 0,-38 24-825 0 0,0-1 0 0 0,0 0 0 0 0,12-16 0 0 0,-14 12-5801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1:00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1772 50 6913 0 0,'8'-11'447'0'0,"-5"9"-442"0"0,-1-1-1 0 0,1 1 1 0 0,-1-1-1 0 0,0 0 0 0 0,0 0 1 0 0,0 0-1 0 0,-1 0 1 0 0,1 0-1 0 0,-1 0 0 0 0,-3-7 3227 0 0,-22 32-1719 0 0,-20 37-177 0 0,2 2 0 0 0,-39 76 0 0 0,21-35-1019 0 0,36-63-227 0 0,-255 444 430 0 0,-3 3-1618 0 0,209-365 981 0 0,-32 59 139 0 0,-72 115 22 0 0,91-174-111 0 0,44-65-85 0 0,2 2 0 0 0,-57 113-1 0 0,-41 164 154 0 0,62-145 476 0 0,34-98-245 0 0,36-82-200 0 0,0 0-1 0 0,0 0 1 0 0,-1 0-1 0 0,-1-1 1 0 0,1 0-1 0 0,-14 12 0 0 0,16-17-96 0 0,-8 7-374 0 0,13-11 433 0 0,0 0 0 0 0,0 0 0 0 0,0 0 0 0 0,0 0 0 0 0,0 1 0 0 0,0-1-1 0 0,0 0 1 0 0,0 0 0 0 0,-1 0 0 0 0,1 0 0 0 0,0 0 0 0 0,0 0 0 0 0,0 0 0 0 0,0 1 0 0 0,0-1 0 0 0,0 0-1 0 0,-1 0 1 0 0,1 0 0 0 0,0 0 0 0 0,0 0 0 0 0,0 0 0 0 0,0 0 0 0 0,0 0 0 0 0,-1 0 0 0 0,1 0 0 0 0,0 0-1 0 0,0 0 1 0 0,0 0 0 0 0,0 0 0 0 0,-1 0 0 0 0,1 0 0 0 0,0 0 0 0 0,0 0 0 0 0,0 0 0 0 0,0 0 0 0 0,0 0 0 0 0,-1 0-1 0 0,1 0 1 0 0,0 0 0 0 0,0-1 0 0 0,0 1 0 0 0,0 0 0 0 0,0 0 0 0 0,-1 0 0 0 0,1 0 0 0 0,0 0 0 0 0,0 0-1 0 0,0 0 1 0 0,0-1 0 0 0,0 1 0 0 0,0 0 0 0 0,0 0 0 0 0,0 0 0 0 0,0 0 0 0 0,0 0 0 0 0,0-1 0 0 0,-1 1-1 0 0,1 0 1 0 0,0 0 0 0 0,0 0 0 0 0,0 0 0 0 0,0-1 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1:01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 2761 0 0,'0'-1'138'0'0,"0"0"0"0"0,0 1 1 0 0,0-1-1 0 0,0 0 0 0 0,1 1 1 0 0,-1-1-1 0 0,0 0 0 0 0,0 0 1 0 0,1 1-1 0 0,-1-1 0 0 0,1 1 1 0 0,-1-1-1 0 0,0 0 0 0 0,1 1 1 0 0,-1-1-1 0 0,1 1 0 0 0,0-1 1 0 0,-1 1-1 0 0,1-1 0 0 0,-1 1 1 0 0,1 0-1 0 0,0-1 0 0 0,-1 1 0 0 0,1 0 1 0 0,0-1-1 0 0,-1 1 0 0 0,1 0 1 0 0,0 0-1 0 0,-1-1 0 0 0,1 1 1 0 0,0 0-1 0 0,0 0 0 0 0,-1 0 1 0 0,1 0-1 0 0,0 0 0 0 0,0 0 1 0 0,-1 0-1 0 0,1 0 0 0 0,0 1 1 0 0,-1-1-1 0 0,1 0 0 0 0,0 0 1 0 0,-1 1-1 0 0,1-1 0 0 0,0 0 1 0 0,-1 1-1 0 0,1-1 0 0 0,0 0 1 0 0,-1 1-1 0 0,1-1 0 0 0,-1 1 1 0 0,1-1-1 0 0,-1 1 0 0 0,1 0 1 0 0,-1-1-1 0 0,1 1 0 0 0,-1-1 1 0 0,0 1-1 0 0,1 0 0 0 0,-1-1 1 0 0,0 1-1 0 0,1 0 0 0 0,-1-1 1 0 0,0 1-1 0 0,0 0 0 0 0,0 0 1 0 0,0-1-1 0 0,0 2 0 0 0,2 14 515 0 0,-2-7-495 0 0,0 0 1 0 0,1 1 0 0 0,1-1-1 0 0,-1 0 1 0 0,1 0 0 0 0,1 0-1 0 0,0 0 1 0 0,0 0 0 0 0,1 0 0 0 0,0-1-1 0 0,0 0 1 0 0,1 0 0 0 0,8 11-1 0 0,-3-7-175 0 0,9 12 43 0 0,0-1 1 0 0,2-1-1 0 0,1-1 1 0 0,28 22-1 0 0,-43-38 54 0 0,1 0-1 0 0,0 0 1 0 0,0-1-1 0 0,0 0 1 0 0,0-1-1 0 0,1 0 1 0 0,0 0-1 0 0,-1-1 1 0 0,1 0-1 0 0,0 0 1 0 0,0-1-1 0 0,0 0 1 0 0,0-1-1 0 0,0 1 1 0 0,1-2-1 0 0,-1 0 1 0 0,0 0-1 0 0,13-3 1 0 0,-7-1 77 0 0,0 0 0 0 0,0-1 0 0 0,-1-1 0 0 0,0 0 0 0 0,0-1 0 0 0,-1 0 1 0 0,0-1-1 0 0,21-19 0 0 0,6-10-1501 0 0,40-50 0 0 0,-58 63-962 0 0,-8 10-3365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1:04.3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40 466 3457 0 0,'-4'-5'21'0'0,"0"0"0"0"0,0 0 0 0 0,0 0 0 0 0,1-1 1 0 0,0 0-1 0 0,0 1 0 0 0,0-1 0 0 0,1 0 0 0 0,0-1 0 0 0,0 1 1 0 0,0 0-1 0 0,1-1 0 0 0,0 1 0 0 0,0 0 0 0 0,0-1 0 0 0,2-12 1 0 0,1-7 65 0 0,1 0 1 0 0,12-50-1 0 0,-2 19 1128 0 0,-9 20 2807 0 0,0-72-1 0 0,-4 88-1627 0 0,2 34 3488 0 0,7 58-5681 0 0,-9-42-227 0 0,5 239-86 0 0,0-189-1012 0 0,21 108-1 0 0,-18-152 113 0 0,3 13-1134 0 0,-9-18-2614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1:04.7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64 185 1376 0 0,'-13'-20'224'0'0,"4"8"510"0"0,1-1-1 0 0,0-1 1 0 0,-11-26 0 0 0,17 37-500 0 0,1 1 1 0 0,1-1 0 0 0,-1 1-1 0 0,0-1 1 0 0,1 1 0 0 0,-1-1 0 0 0,1 0-1 0 0,0 1 1 0 0,-1-1 0 0 0,1 0-1 0 0,1 1 1 0 0,-1-1 0 0 0,0 1 0 0 0,1-1-1 0 0,-1 0 1 0 0,1 1 0 0 0,0-1-1 0 0,0 1 1 0 0,0-1 0 0 0,0 1-1 0 0,0 0 1 0 0,0-1 0 0 0,1 1 0 0 0,-1 0-1 0 0,1 0 1 0 0,0 0 0 0 0,-1 0-1 0 0,1 0 1 0 0,3-2 0 0 0,-4 3-82 0 0,1 0 0 0 0,0-1 0 0 0,0 1 0 0 0,0 0 0 0 0,0 0 0 0 0,0 1 0 0 0,0-1 0 0 0,0 0 0 0 0,0 1 0 0 0,0-1 0 0 0,0 1 0 0 0,0-1 0 0 0,0 1 0 0 0,1 0 0 0 0,-1 0 0 0 0,0 0 0 0 0,0 0 0 0 0,0 0 0 0 0,4 2 0 0 0,-2-1 56 0 0,0 1 0 0 0,0-1 0 0 0,0 1 0 0 0,-1 0 0 0 0,1 1 0 0 0,-1-1 0 0 0,1 0 0 0 0,-1 1 0 0 0,5 5 0 0 0,4 5 221 0 0,-1 0 1 0 0,-1 1 0 0 0,16 27-1 0 0,-26-40-426 0 0,48 86 235 0 0,38 61 438 0 0,-74-131-613 0 0,1 1 1 0 0,1-1 0 0 0,0-1 0 0 0,1-1-1 0 0,30 24 1 0 0,-42-36-37 0 0,0-1-1 0 0,0 0 1 0 0,0 0 0 0 0,1 0-1 0 0,-1 0 1 0 0,0 0 0 0 0,1-1-1 0 0,0 1 1 0 0,-1-1 0 0 0,1 0-1 0 0,0 0 1 0 0,0-1 0 0 0,-1 1-1 0 0,1-1 1 0 0,0 0-1 0 0,0 0 1 0 0,0 0 0 0 0,0 0-1 0 0,0-1 1 0 0,-1 1 0 0 0,7-3-1 0 0,-5 1 23 0 0,0-1 1 0 0,0 0-1 0 0,0 0 0 0 0,-1 0 0 0 0,1 0 0 0 0,-1-1 0 0 0,0 0 1 0 0,0 0-1 0 0,0 0 0 0 0,-1 0 0 0 0,1 0 0 0 0,-1-1 0 0 0,0 0 0 0 0,3-6 1 0 0,3-8 67 0 0,-1 1 1 0 0,-1-1-1 0 0,-1-1 1 0 0,0 1-1 0 0,-2-1 1 0 0,0 0 0 0 0,1-30-1 0 0,-3 8-1544 0 0,-2 0 1 0 0,-8-67-1 0 0,6 95-87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1:09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40 128 6545 0 0,'10'-36'2264'0'0,"-8"30"-2267"0"0,1-1-1 0 0,-1 1 1 0 0,-1-1-1 0 0,3-11 1 0 0,-4 16-39 0 0,0 1 1 0 0,0 0-1 0 0,0-1 1 0 0,0 1 0 0 0,0 0-1 0 0,0-1 1 0 0,-1 1-1 0 0,1 0 1 0 0,0 0-1 0 0,-1-1 1 0 0,1 1-1 0 0,-1 0 1 0 0,1 0-1 0 0,-1-1 1 0 0,0 1 0 0 0,1 0-1 0 0,-1 0 1 0 0,0 0-1 0 0,0 0 1 0 0,0 0-1 0 0,0 0 1 0 0,0 0-1 0 0,0 1 1 0 0,0-1-1 0 0,0 0 1 0 0,0 0 0 0 0,0 1-1 0 0,-3-2 1 0 0,-10-6 920 0 0,13 8-505 0 0,0-1 0 0 0,0 0 0 0 0,0 0 0 0 0,0 1 0 0 0,0-1 1 0 0,-1 1-1 0 0,1-1 0 0 0,0 1 0 0 0,0-1 0 0 0,0 1 0 0 0,-1 0 0 0 0,1 0 0 0 0,-3-1 0 0 0,4 2-267 0 0,-1 0-1 0 0,0-1 1 0 0,0 1-1 0 0,1 0 0 0 0,-1 0 1 0 0,1 0-1 0 0,-1 0 1 0 0,1 0-1 0 0,-1 0 1 0 0,1-1-1 0 0,-1 1 1 0 0,1 0-1 0 0,0 0 1 0 0,-1 0-1 0 0,1 0 0 0 0,0 0 1 0 0,0 1-1 0 0,0-1 1 0 0,0 0-1 0 0,0 0 1 0 0,0 0-1 0 0,0 0 1 0 0,0 0-1 0 0,1 1 1 0 0,2 53 327 0 0,15 84 0 0 0,-5-52-224 0 0,8 120 259 0 0,19 121-263 0 0,-34-298-615 0 0,13 42 0 0 0,-2-31-5501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1:09.5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66 309 3225 0 0,'-47'-32'1456'0'0,"46"31"-1319"0"0,0 0 0 0 0,-1 0 0 0 0,1 0-1 0 0,0 0 1 0 0,-1 0 0 0 0,1 0 0 0 0,0 0 0 0 0,0-1-1 0 0,0 1 1 0 0,0 0 0 0 0,0-1 0 0 0,1 1 0 0 0,-1-1-1 0 0,0 1 1 0 0,0-1 0 0 0,1 1 0 0 0,-1-1 0 0 0,1 0-1 0 0,0 1 1 0 0,-1-1 0 0 0,1 0 0 0 0,0 1 0 0 0,0-1-1 0 0,0 1 1 0 0,0-1 0 0 0,0 0 0 0 0,1 1 0 0 0,-1-1-1 0 0,0 0 1 0 0,2-2 0 0 0,-1 3-6 0 0,0 0 1 0 0,0-1-1 0 0,0 1 0 0 0,0 0 1 0 0,0 0-1 0 0,0 0 0 0 0,1 0 1 0 0,-1 0-1 0 0,0 1 1 0 0,1-1-1 0 0,-1 0 0 0 0,1 1 1 0 0,-1-1-1 0 0,1 1 0 0 0,-1-1 1 0 0,1 1-1 0 0,-1 0 1 0 0,1 0-1 0 0,-1-1 0 0 0,1 1 1 0 0,-1 0-1 0 0,1 0 0 0 0,0 1 1 0 0,-1-1-1 0 0,1 0 0 0 0,-1 0 1 0 0,1 1-1 0 0,-1-1 1 0 0,1 1-1 0 0,-1-1 0 0 0,1 1 1 0 0,0 1-1 0 0,5 1 247 0 0,0 0 0 0 0,-1 1 1 0 0,1 0-1 0 0,-1 0 0 0 0,8 7 0 0 0,16 17 675 0 0,35 44 0 0 0,10 11-385 0 0,-56-65-613 0 0,0 0 1 0 0,1-2-1 0 0,0-1 1 0 0,1 0-1 0 0,1-1 0 0 0,29 12 1 0 0,-41-21-13 0 0,0-1 0 0 0,1 0 0 0 0,-1-1 0 0 0,1-1 0 0 0,0 1 0 0 0,0-2 0 0 0,0 1 0 0 0,0-2 1 0 0,1 1-1 0 0,-1-2 0 0 0,0 1 0 0 0,0-2 0 0 0,0 1 0 0 0,0-2 0 0 0,0 1 0 0 0,20-9 0 0 0,-23 7 18 0 0,-1 0 0 0 0,1-1 0 0 0,-1 0 0 0 0,0 0 0 0 0,0-1-1 0 0,-1 0 1 0 0,0 0 0 0 0,0 0 0 0 0,0-1 0 0 0,-1 0 0 0 0,0 0 0 0 0,0-1 0 0 0,0 1-1 0 0,6-17 1 0 0,-3 4 78 0 0,-1 0-1 0 0,0-1 1 0 0,-1 0-1 0 0,5-42 1 0 0,-7 26-137 0 0,-1-63-1 0 0,-4 83-234 0 0,0 0-1 0 0,-1-1 0 0 0,-1 1 0 0 0,-1 0 0 0 0,-10-31 0 0 0,13 45-149 0 0,-1 0 1 0 0,1 0-1 0 0,-1 0 1 0 0,1 0-1 0 0,-1 0 1 0 0,0 0 0 0 0,0 0-1 0 0,0 1 1 0 0,-1-1-1 0 0,1 1 1 0 0,-4-3 0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1:09.9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19 10594 0 0,'0'-1'96'0'0,"0"0"0"0"0,-1 0 0 0 0,1-1 0 0 0,0 1 1 0 0,-1 0-1 0 0,1 0 0 0 0,-1 0 0 0 0,1 0 0 0 0,-1 0 0 0 0,1 0 0 0 0,-1 1 0 0 0,0-1 0 0 0,1 0 0 0 0,-1 0 0 0 0,0 0 0 0 0,0 0 0 0 0,-1 0 0 0 0,-2 15 2950 0 0,8 35-439 0 0,17 178-552 0 0,5 35-1803 0 0,-17-205-2517 0 0,2-1 1 0 0,31 88 0 0 0,-37-129 380 0 0,-1-3-2512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1:10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35 8290 0 0,'18'-35'5059'0'0,"-17"55"-2047"0"0,-11 96-2061 0 0,-7 138-363 0 0,17-218-676 0 0,1 0 1 0 0,2 0 0 0 0,2 0 0 0 0,1-1 0 0 0,12 36 0 0 0,5-12-1477 0 0,-21-55 869 0 0,1 0 0 0 0,-1 0 0 0 0,1 1 0 0 0,0-2 0 0 0,8 8-1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1:10.6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0 119 4609 0 0,'2'-8'381'0'0,"-1"0"0"0"0,2 0 0 0 0,-1 0 0 0 0,1 0 0 0 0,0 1 0 0 0,1-1 0 0 0,-1 1-1 0 0,7-8 1 0 0,-9 12-178 0 0,1 0-1 0 0,0 0 0 0 0,0 0 0 0 0,0 1 1 0 0,1-1-1 0 0,-1 1 0 0 0,1-1 0 0 0,-1 1 1 0 0,1 0-1 0 0,0 0 0 0 0,0 0 1 0 0,0 0-1 0 0,0 1 0 0 0,0-1 0 0 0,0 1 1 0 0,0 0-1 0 0,0 0 0 0 0,1 0 0 0 0,-1 0 1 0 0,1 1-1 0 0,-1-1 0 0 0,4 1 0 0 0,-5 0-164 0 0,0 1-1 0 0,0-1 1 0 0,-1 1 0 0 0,1 0-1 0 0,0 0 1 0 0,-1 0-1 0 0,1 0 1 0 0,0 0-1 0 0,-1 0 1 0 0,0 0-1 0 0,1 1 1 0 0,-1-1-1 0 0,1 1 1 0 0,-1-1-1 0 0,0 1 1 0 0,0-1 0 0 0,0 1-1 0 0,0-1 1 0 0,0 1-1 0 0,0 0 1 0 0,-1 0-1 0 0,1-1 1 0 0,-1 1-1 0 0,1 0 1 0 0,-1 0-1 0 0,1 0 1 0 0,-1 0 0 0 0,0 0-1 0 0,0 0 1 0 0,0 2-1 0 0,1 8-165 0 0,-1 0-1 0 0,0 1 0 0 0,-2 15 1 0 0,-5 11-120 0 0,-1 0 1 0 0,-25 68 0 0 0,-2 5 1566 0 0,35-111-1182 0 0,0 1 0 0 0,-1-1 0 0 0,1 0 0 0 0,0 0 0 0 0,0 1-1 0 0,0-1 1 0 0,0 0 0 0 0,0 1 0 0 0,0-1 0 0 0,0 0 0 0 0,0 1 0 0 0,0-1-1 0 0,0 0 1 0 0,1 0 0 0 0,-1 1 0 0 0,1-1 0 0 0,-1 0 0 0 0,1 0-1 0 0,-1 0 1 0 0,1 1 0 0 0,0-1 0 0 0,-1 0 0 0 0,2 1 0 0 0,0-1-6 0 0,0 0 0 0 0,-1 1 0 0 0,1-1 1 0 0,0 0-1 0 0,0 0 0 0 0,0-1 0 0 0,0 1 1 0 0,0 0-1 0 0,0-1 0 0 0,0 1 0 0 0,0-1 0 0 0,0 1 1 0 0,3-1-1 0 0,7 0 170 0 0,1 0 1 0 0,0-1 0 0 0,23-5-1 0 0,-27 5-213 0 0,11-3-212 0 0,0 2-1 0 0,0 0 1 0 0,31 2-1 0 0,-3 8-6307 0 0,-30-3 656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51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76 6913 0 0,'-4'4'366'0'0,"0"0"0"0"0,0 0 0 0 0,0 0 0 0 0,1 1 0 0 0,0-1 0 0 0,0 1-1 0 0,0 0 1 0 0,-4 10 0 0 0,1-4 190 0 0,-6 11-37 0 0,0 1 1 0 0,-16 45-1 0 0,24-56-505 0 0,1-1 1 0 0,0 1-1 0 0,1 0 1 0 0,0 0 0 0 0,1 0-1 0 0,0 0 1 0 0,1 0-1 0 0,1 15 1 0 0,0-23-8 0 0,-1-1 1 0 0,1 0-1 0 0,0 1 1 0 0,0-1-1 0 0,1 0 1 0 0,-1 0-1 0 0,1 0 1 0 0,-1 0-1 0 0,1 0 0 0 0,0 0 1 0 0,0 0-1 0 0,0-1 1 0 0,1 1-1 0 0,-1-1 1 0 0,0 1-1 0 0,1-1 1 0 0,0 0-1 0 0,-1 0 1 0 0,1 0-1 0 0,0 0 1 0 0,0-1-1 0 0,0 1 1 0 0,1-1-1 0 0,-1 0 1 0 0,0 0-1 0 0,0 0 1 0 0,1 0-1 0 0,-1 0 1 0 0,0-1-1 0 0,1 0 1 0 0,5 1-1 0 0,11-1 45 0 0,1 0 1 0 0,-1-2-1 0 0,0 0 1 0 0,24-6-1 0 0,-17 3-33 0 0,-6 1-67 0 0,-14 2-17 0 0,0 1 0 0 0,-1 0 0 0 0,1 0 0 0 0,0 0 0 0 0,0 1 0 0 0,13 1 0 0 0,-20-1 13 0 0,0 0-1 0 0,1 0 1 0 0,-1 1 0 0 0,1-1-1 0 0,-1 0 1 0 0,0 0 0 0 0,0 0-1 0 0,1 0 1 0 0,-1 1 0 0 0,0-1-1 0 0,1 0 1 0 0,-1 0 0 0 0,0 1-1 0 0,0-1 1 0 0,1 0-1 0 0,-1 1 1 0 0,0-1 0 0 0,0 0-1 0 0,0 1 1 0 0,1-1 0 0 0,-1 0-1 0 0,0 1 1 0 0,0-1 0 0 0,0 0-1 0 0,0 1 1 0 0,0-1 0 0 0,0 0-1 0 0,0 1 1 0 0,0-1 0 0 0,0 0-1 0 0,0 1 1 0 0,0-1 0 0 0,0 1-1 0 0,0-1 1 0 0,0 0 0 0 0,0 1-1 0 0,0-1 1 0 0,0 0 0 0 0,0 1-1 0 0,-1-1 1 0 0,1 0 0 0 0,0 1-1 0 0,0-1 1 0 0,0 0 0 0 0,-1 1-1 0 0,1-1 1 0 0,0 0-1 0 0,-5 10-3645 0 0</inkml:trace>
  <inkml:trace contextRef="#ctx0" brushRef="#br0" timeOffset="1">369 58 3681 0 0,'12'-58'3813'0'0,"-13"59"-3950"0"0,0 1 0 0 0,0-1 0 0 0,0 0 0 0 0,0 0 0 0 0,0 1 0 0 0,0-1 0 0 0,1 1 0 0 0,-1-1 0 0 0,0 1 0 0 0,1-1 0 0 0,-1 1 0 0 0,1-1 0 0 0,0 1 0 0 0,-1 0 0 0 0,1-1 0 0 0,0 4 0 0 0,-3 17 109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1:11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0 6449 0 0,'-5'3'109'0'0,"-1"0"0"0"0,0 0 0 0 0,1 0 0 0 0,0 1-1 0 0,0 0 1 0 0,0 0 0 0 0,0 0 0 0 0,1 1 0 0 0,0 0 0 0 0,0-1-1 0 0,0 1 1 0 0,0 1 0 0 0,1-1 0 0 0,-1 1 0 0 0,2-1-1 0 0,-5 11 1 0 0,0 0 187 0 0,2 1 0 0 0,0-1 0 0 0,1 1 0 0 0,0 0-1 0 0,-1 18 1 0 0,5-31-259 0 0,0 1 0 0 0,0-1-1 0 0,0 1 1 0 0,1-1 0 0 0,-1 0 0 0 0,1 0-1 0 0,0 1 1 0 0,1-1 0 0 0,-1 0 0 0 0,1 0-1 0 0,-1 0 1 0 0,1 0 0 0 0,3 4 0 0 0,-4-8-76 0 0,-1 1 1 0 0,1 0-1 0 0,0 0 1 0 0,-1 0-1 0 0,1 0 1 0 0,0-1-1 0 0,0 1 1 0 0,0 0-1 0 0,0-1 1 0 0,0 1 0 0 0,0 0-1 0 0,0-1 1 0 0,0 1-1 0 0,0-1 1 0 0,0 0-1 0 0,0 1 1 0 0,0-1-1 0 0,0 0 1 0 0,0 0-1 0 0,2 1 1 0 0,-1-2-55 0 0,0 1 0 0 0,0-1 1 0 0,-1 1-1 0 0,1-1 0 0 0,0 0 1 0 0,-1 0-1 0 0,1 1 0 0 0,-1-1 1 0 0,1 0-1 0 0,-1 0 0 0 0,1-1 1 0 0,-1 1-1 0 0,1 0 0 0 0,-1 0 0 0 0,0-1 1 0 0,0 1-1 0 0,2-3 0 0 0,2-3-142 0 0,0-1 0 0 0,-1 0 0 0 0,0 0-1 0 0,0 0 1 0 0,-1 0 0 0 0,0-1 0 0 0,0 0-1 0 0,-1 1 1 0 0,0-1 0 0 0,1-12 0 0 0,0-12 2084 0 0,-2-49-1 0 0,-2 42 2772 0 0,6 69-2339 0 0,-3-16-2300 0 0,1 0 0 0 0,0 0 0 0 0,1-1 0 0 0,0 1 0 0 0,1-1 0 0 0,10 19 0 0 0,-6-16-2059 0 0,0-1 0 0 0,16 19-1 0 0,-12-17-2147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1:11.6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2 4145 0 0,'-2'-1'130'0'0,"1"1"0"0"0,0 0 0 0 0,0 0-1 0 0,0 0 1 0 0,0 0 0 0 0,0 0 0 0 0,0 0 0 0 0,0 0 0 0 0,0 1 0 0 0,0-1-1 0 0,0 0 1 0 0,0 0 0 0 0,0 1 0 0 0,0-1 0 0 0,0 1 0 0 0,0-1 0 0 0,0 1 0 0 0,0-1-1 0 0,0 1 1 0 0,0 0 0 0 0,0-1 0 0 0,0 1 0 0 0,1 0 0 0 0,-1 0 0 0 0,0 0 0 0 0,1 0-1 0 0,-1-1 1 0 0,0 1 0 0 0,1 0 0 0 0,-1 0 0 0 0,1 0 0 0 0,0 0 0 0 0,-1 0 0 0 0,1 0-1 0 0,0 0 1 0 0,-1 0 0 0 0,1 1 0 0 0,0-1 0 0 0,0 1 0 0 0,-8 56 1169 0 0,8-45-937 0 0,-1-3-100 0 0,0 1-1 0 0,1-1 1 0 0,0 1-1 0 0,1-1 1 0 0,0 1-1 0 0,1-1 1 0 0,0 0-1 0 0,1 0 1 0 0,0 0-1 0 0,6 15 1 0 0,-7-21-174 0 0,0-1 1 0 0,1 1-1 0 0,-1 0 0 0 0,0-1 1 0 0,1 0-1 0 0,0 0 1 0 0,0 0-1 0 0,0 0 0 0 0,0 0 1 0 0,1 0-1 0 0,-1-1 0 0 0,1 0 1 0 0,-1 1-1 0 0,1-1 1 0 0,0-1-1 0 0,0 1 0 0 0,0-1 1 0 0,0 1-1 0 0,0-1 0 0 0,0 0 1 0 0,0 0-1 0 0,0-1 1 0 0,1 1-1 0 0,-1-1 0 0 0,0 0 1 0 0,0 0-1 0 0,1-1 0 0 0,5 0 1 0 0,2-2-343 0 0,0 0 1 0 0,-1 0 0 0 0,1-1-1 0 0,-1-1 1 0 0,0 0 0 0 0,-1 0-1 0 0,11-8 1 0 0,2-2-4983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1:12.2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47 199 5985 0 0,'-26'5'2250'0'0,"25"-5"-2076"0"0,-1 0 0 0 0,1 0 0 0 0,0 0 1 0 0,0 1-1 0 0,-1-1 0 0 0,1 0 0 0 0,0 1 0 0 0,0-1 0 0 0,0 1 1 0 0,0 0-1 0 0,0-1 0 0 0,-1 1 0 0 0,1 0 0 0 0,0 0 0 0 0,1 0 1 0 0,-3 1-1 0 0,6 0 8 0 0,0-1 0 0 0,0 0 1 0 0,0 0-1 0 0,0-1 0 0 0,0 1 1 0 0,0-1-1 0 0,1 1 0 0 0,-1-1 0 0 0,3 0 1 0 0,432-19 3826 0 0,-249 4-3241 0 0,430-59 442 0 0,-158 14-1089 0 0,183 25 263 0 0,1 36-380 0 0,104-11-2489 0 0,-154 2 714 0 0,-486 12-1004 0 0,-81-2-1827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1:12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3225 0 0,'1'0'169'0'0,"0"0"0"0"0,-1 0 1 0 0,1 0-1 0 0,0 0 0 0 0,-1 0 1 0 0,1 0-1 0 0,0 0 0 0 0,-1 0 0 0 0,1 0 1 0 0,0 0-1 0 0,-1 0 0 0 0,1 0 1 0 0,0 0-1 0 0,-1 0 0 0 0,1 1 1 0 0,0-1-1 0 0,-1 0 0 0 0,1 1 1 0 0,-1-1-1 0 0,1 0 0 0 0,0 1 1 0 0,-1-1-1 0 0,1 1 0 0 0,-1-1 0 0 0,1 1 1 0 0,-1-1-1 0 0,0 1 0 0 0,1-1 1 0 0,-1 1-1 0 0,1-1 0 0 0,-1 1 1 0 0,0 0-1 0 0,0-1 0 0 0,1 1 1 0 0,-1-1-1 0 0,0 1 0 0 0,0 0 1 0 0,0-1-1 0 0,1 1 0 0 0,-1 0 0 0 0,0-1 1 0 0,0 1-1 0 0,0 0 0 0 0,6 41 1904 0 0,-5-32-1370 0 0,17 166 3166 0 0,-12-96-3680 0 0,4-1 1 0 0,32 130 0 0 0,-41-204-371 0 0,1 2-387 0 0,0 0 0 0 0,0 0 0 0 0,1 0-1 0 0,0-1 1 0 0,0 1 0 0 0,0-1 0 0 0,9 12-1 0 0,-12-18 489 0 0,0 0-1 0 0,2 2-729 0 0,-2-2 729 0 0,0 0 1 0 0,1 0-1 0 0,-1 0 0 0 0,0 0 0 0 0,0 0 0 0 0,0 0 0 0 0,1 0 0 0 0,-1 0 0 0 0,0 0 0 0 0,0 0 0 0 0,1 0 0 0 0,-1 0 0 0 0,0 0 0 0 0,0 0 0 0 0,1 0 1 0 0,-1 0-1 0 0,0 0 0 0 0,0 0 0 0 0,0 0 0 0 0,1 0 0 0 0,-1 0 0 0 0,0 0 0 0 0,0-1 0 0 0,0 1 0 0 0,1 0 0 0 0,0-1-404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1:13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1 118 3681 0 0,'0'0'460'0'0,"8"28"4974"0"0,7 6-3741 0 0,1 3-907 0 0,1-1-1 0 0,27 40 1 0 0,-38-67-747 0 0,1 0 0 0 0,0 0 0 0 0,0 0 0 0 0,1-1 0 0 0,1 0-1 0 0,-1 0 1 0 0,1-1 0 0 0,0 0 0 0 0,1 0 0 0 0,0-1 0 0 0,0-1 0 0 0,13 6 0 0 0,-21-10-9 0 0,0 0 1 0 0,0-1-1 0 0,0 1 0 0 0,0-1 0 0 0,0 1 1 0 0,0-1-1 0 0,0 0 0 0 0,0 0 0 0 0,0 0 1 0 0,0 0-1 0 0,0 0 0 0 0,0 0 0 0 0,0 0 1 0 0,0-1-1 0 0,0 1 0 0 0,-1-1 1 0 0,1 1-1 0 0,0-1 0 0 0,0 0 0 0 0,0 0 1 0 0,0 0-1 0 0,1-1 0 0 0,0-1 69 0 0,0 1 0 0 0,0-1 1 0 0,-1 0-1 0 0,1 0 0 0 0,-1 0 0 0 0,0-1 0 0 0,0 1 0 0 0,0 0 0 0 0,-1-1 0 0 0,3-6 1 0 0,0-4 199 0 0,0 1 1 0 0,-1-1 0 0 0,-1 0-1 0 0,0 0 1 0 0,-1-18 0 0 0,-1-19-404 0 0,-3-1 1 0 0,-2 0 0 0 0,-14-58-1 0 0,12 90-5295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1:13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 9850 0 0,'1'0'76'0'0,"-1"-1"0"0"0,0 1 0 0 0,1-1 1 0 0,-1 1-1 0 0,1 0 0 0 0,-1-1 0 0 0,1 1 0 0 0,0 0 0 0 0,-1-1 0 0 0,1 1 0 0 0,-1 0 1 0 0,1 0-1 0 0,-1-1 0 0 0,1 1 0 0 0,0 0 0 0 0,-1 0 0 0 0,1 0 0 0 0,0 0 0 0 0,-1 0 1 0 0,1 0-1 0 0,0 0 0 0 0,-1 0 0 0 0,1 0 0 0 0,-1 0 0 0 0,1 0 0 0 0,0 0 0 0 0,-1 1 0 0 0,2-1 1 0 0,14 16 1905 0 0,2 25-47 0 0,17 120-69 0 0,-18-67-2265 0 0,8 14-3520 0 0,-18-83-1114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1:13.8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 4145 0 0,'0'0'82'0'0,"0"0"1"0"0,0 0-1 0 0,0-1 0 0 0,1 1 1 0 0,-1 0-1 0 0,0-1 1 0 0,0 1-1 0 0,0 0 0 0 0,0 0 1 0 0,0-1-1 0 0,1 1 1 0 0,-1 0-1 0 0,0 0 0 0 0,0-1 1 0 0,0 1-1 0 0,1 0 1 0 0,-1 0-1 0 0,0 0 0 0 0,0-1 1 0 0,1 1-1 0 0,-1 0 1 0 0,0 0-1 0 0,0 0 0 0 0,1 0 1 0 0,-1 0-1 0 0,0 0 1 0 0,0-1-1 0 0,1 1 0 0 0,-1 0 1 0 0,0 0-1 0 0,1 0 1 0 0,-1 0-1 0 0,0 0 0 0 0,1 0 1 0 0,-1 0-1 0 0,0 0 1 0 0,0 0-1 0 0,1 0 0 0 0,-1 0 1 0 0,0 1-1 0 0,1-1 1 0 0,8 13 2261 0 0,2 21-146 0 0,5 70-1068 0 0,-8-38 136 0 0,4-1 0 0 0,24 79 0 0 0,-27-115-2883 0 0,1-1 1 0 0,28 52 0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1:14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1 118 3457 0 0,'5'-10'406'0'0,"0"0"0"0"0,1 1 1 0 0,1 0-1 0 0,-1 0 0 0 0,1 0 1 0 0,1 1-1 0 0,0 0 0 0 0,0 1 1 0 0,0-1-1 0 0,1 2 1 0 0,0-1-1 0 0,11-5 0 0 0,-20 12-367 0 0,1-1-1 0 0,-1 1 1 0 0,1-1-1 0 0,0 1 1 0 0,0-1 0 0 0,-1 1-1 0 0,1 0 1 0 0,0-1-1 0 0,0 1 1 0 0,0 0-1 0 0,-1 0 1 0 0,1-1 0 0 0,0 1-1 0 0,0 0 1 0 0,0 0-1 0 0,0 0 1 0 0,0 0-1 0 0,-1 0 1 0 0,1 0 0 0 0,0 0-1 0 0,0 0 1 0 0,0 1-1 0 0,0-1 1 0 0,-1 0-1 0 0,1 0 1 0 0,0 1 0 0 0,0-1-1 0 0,-1 0 1 0 0,2 1-1 0 0,-1 1-38 0 0,0-1 0 0 0,0 1 0 0 0,-1-1 0 0 0,1 0 0 0 0,0 1 0 0 0,-1-1 0 0 0,1 1 0 0 0,-1-1 0 0 0,0 1 0 0 0,1 0 0 0 0,-1-1 0 0 0,0 1 0 0 0,0-1 0 0 0,0 3 0 0 0,-1 10-227 0 0,-1 0-1 0 0,-5 24 0 0 0,5-32 321 0 0,-1 10-72 0 0,-10 53 496 0 0,13-65-370 0 0,-1 0 1 0 0,1 0 0 0 0,0 0-1 0 0,1 0 1 0 0,-1 0 0 0 0,0 0-1 0 0,1 0 1 0 0,0 0 0 0 0,0-1-1 0 0,0 1 1 0 0,1 0 0 0 0,-1-1-1 0 0,1 1 1 0 0,3 4 0 0 0,-4-6-5 0 0,1-1 0 0 0,0 1 1 0 0,0-1-1 0 0,0 1 1 0 0,0-1-1 0 0,0 0 0 0 0,0 0 1 0 0,0 0-1 0 0,0 0 0 0 0,0-1 1 0 0,1 1-1 0 0,-1 0 1 0 0,0-1-1 0 0,1 0 0 0 0,-1 1 1 0 0,0-1-1 0 0,0 0 1 0 0,5-1-1 0 0,50-6 1449 0 0,-31 3-1458 0 0,-20 3-497 0 0,0 0 0 0 0,0 1 0 0 0,0 0 0 0 0,0 1 0 0 0,0-1 1 0 0,0 1-1 0 0,0 0 0 0 0,8 3 0 0 0,-3 1-757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1:14.7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195 376 5985 0 0,'-9'-1'354'0'0,"0"-1"0"0"0,0 2 0 0 0,0-1-1 0 0,0 1 1 0 0,0 1 0 0 0,0-1 0 0 0,0 2-1 0 0,0-1 1 0 0,0 1 0 0 0,0 1 0 0 0,1-1 0 0 0,-16 8-1 0 0,20-8-138 0 0,-1 0 0 0 0,1 1-1 0 0,0 0 1 0 0,0-1 0 0 0,1 1-1 0 0,-1 1 1 0 0,1-1 0 0 0,-1 0 0 0 0,1 1-1 0 0,0 0 1 0 0,0 0 0 0 0,0 0-1 0 0,1 0 1 0 0,0 0 0 0 0,0 0-1 0 0,0 1 1 0 0,0-1 0 0 0,0 1-1 0 0,1-1 1 0 0,0 1 0 0 0,0 0-1 0 0,0 0 1 0 0,1-1 0 0 0,-1 1-1 0 0,2 9 1 0 0,-2-11-189 0 0,1-1 0 0 0,1 1 0 0 0,-1-1 0 0 0,0 1 0 0 0,1-1 0 0 0,-1 1 0 0 0,1-1 0 0 0,0 1 0 0 0,0-1 0 0 0,0 0 0 0 0,0 0 0 0 0,0 1-1 0 0,0-1 1 0 0,1 0 0 0 0,-1 0 0 0 0,1 0 0 0 0,-1 0 0 0 0,1-1 0 0 0,0 1 0 0 0,0 0 0 0 0,0-1 0 0 0,0 1 0 0 0,0-1 0 0 0,0 1 0 0 0,0-1 0 0 0,0 0 0 0 0,0 0 0 0 0,1 0 0 0 0,-1 0 0 0 0,1-1 0 0 0,-1 1-1 0 0,0 0 1 0 0,1-1 0 0 0,-1 0 0 0 0,1 0 0 0 0,-1 0 0 0 0,1 0 0 0 0,3 0 0 0 0,1-1-181 0 0,-1 0 0 0 0,0 0 0 0 0,1 0 1 0 0,-1-1-1 0 0,0 0 0 0 0,0 0 0 0 0,0-1 0 0 0,0 1 0 0 0,-1-1 0 0 0,1-1 0 0 0,-1 1 1 0 0,0-1-1 0 0,10-8 0 0 0,-8 3-94 0 0,-1 0 0 0 0,1 0 0 0 0,-2 0 0 0 0,1-1 1 0 0,-1 0-1 0 0,-1 0 0 0 0,0-1 0 0 0,0 1 0 0 0,-1-1 0 0 0,0 0 0 0 0,-1 0 1 0 0,0 0-1 0 0,0-20 0 0 0,-1-11 602 0 0,-2 0 0 0 0,-8-50 0 0 0,6 63 148 0 0,1 9 61 0 0,0 0 1 0 0,-1 0-1 0 0,-1 0 1 0 0,0 1-1 0 0,-13-32 1 0 0,17 50-529 0 0,0 1-1 0 0,0 0 1 0 0,0 0 0 0 0,0 0-1 0 0,0 0 1 0 0,0 0 0 0 0,0 0-1 0 0,0-1 1 0 0,0 1 0 0 0,0 0 0 0 0,0 0-1 0 0,0 0 1 0 0,0 0 0 0 0,0 0-1 0 0,-1 0 1 0 0,1-1 0 0 0,0 1-1 0 0,0 0 1 0 0,0 0 0 0 0,0 0 0 0 0,0 0-1 0 0,0 0 1 0 0,0 0 0 0 0,0 0-1 0 0,0 0 1 0 0,0 0 0 0 0,-1-1 0 0 0,1 1-1 0 0,0 0 1 0 0,0 0 0 0 0,0 0-1 0 0,0 0 1 0 0,0 0 0 0 0,0 0-1 0 0,-1 0 1 0 0,1 0 0 0 0,0 0 0 0 0,0 0-1 0 0,0 0 1 0 0,0 0 0 0 0,0 0-1 0 0,0 0 1 0 0,-1 0 0 0 0,1 0-1 0 0,0 0 1 0 0,0 0 0 0 0,0 0 0 0 0,0 0-1 0 0,0 0 1 0 0,0 0 0 0 0,-1 0-1 0 0,1 0 1 0 0,0 1 0 0 0,0-1-1 0 0,0 0 1 0 0,0 0 0 0 0,0 0 0 0 0,0 0-1 0 0,0 0 1 0 0,0 0 0 0 0,-1 0-1 0 0,1 0 1 0 0,0 1 0 0 0,-3 12 854 0 0,0 16-302 0 0,4-3-321 0 0,1 0-1 0 0,1 0 1 0 0,2 0-1 0 0,0 0 1 0 0,11 28-1 0 0,54 122 80 0 0,-21-57-3583 0 0,-40-95-3630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1:15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3 6449 0 0,'0'0'102'0'0,"-1"0"-1"0"0,0-1 1 0 0,0 1-1 0 0,0 0 1 0 0,0-1-1 0 0,1 1 0 0 0,-1 0 1 0 0,0 0-1 0 0,0 0 1 0 0,0 0-1 0 0,0 0 1 0 0,0 0-1 0 0,0 0 1 0 0,1 0-1 0 0,-1 0 0 0 0,0 1 1 0 0,0-1-1 0 0,0 0 1 0 0,0 0-1 0 0,0 1 1 0 0,1-1-1 0 0,-1 1 0 0 0,0-1 1 0 0,0 0-1 0 0,1 1 1 0 0,-1-1-1 0 0,0 1 1 0 0,1 0-1 0 0,-1-1 1 0 0,0 1-1 0 0,1 0 0 0 0,-1-1 1 0 0,1 1-1 0 0,-1 0 1 0 0,0 0-1 0 0,-20 29 1577 0 0,16-21-1359 0 0,1 0 1 0 0,0 0-1 0 0,0 1 1 0 0,1 0-1 0 0,0 0 1 0 0,0 0-1 0 0,1 0 1 0 0,1 0-1 0 0,0 0 1 0 0,0 1-1 0 0,1-1 1 0 0,0 0-1 0 0,1 1 1 0 0,0-1 0 0 0,5 20-1 0 0,-4-25-200 0 0,-1 0 0 0 0,1 0 1 0 0,0 0-1 0 0,0 0 0 0 0,1 0 0 0 0,0-1 0 0 0,-1 1 0 0 0,1-1 1 0 0,1 0-1 0 0,-1 1 0 0 0,1-2 0 0 0,0 1 0 0 0,-1 0 0 0 0,2-1 1 0 0,-1 1-1 0 0,0-1 0 0 0,1 0 0 0 0,-1-1 0 0 0,1 1 0 0 0,0-1 1 0 0,0 0-1 0 0,0 0 0 0 0,0 0 0 0 0,0-1 0 0 0,0 0 0 0 0,1 0 1 0 0,-1 0-1 0 0,0-1 0 0 0,1 0 0 0 0,-1 1 0 0 0,11-3 0 0 0,-6 1-70 0 0,1-1 0 0 0,-1-1 0 0 0,0 1 0 0 0,0-2 0 0 0,0 1 0 0 0,0-1 0 0 0,0-1 0 0 0,-1 0 0 0 0,0 0 0 0 0,13-10 0 0 0,29-30-1646 0 0,-10-6-4470 0 0,-30 34 210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56.5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0 7370 0 0,'-3'2'211'0'0,"1"-1"0"0"0,0 1 0 0 0,-1 0 1 0 0,1-1-1 0 0,0 1 0 0 0,0 0 0 0 0,0 0 1 0 0,0 1-1 0 0,1-1 0 0 0,-1 0 1 0 0,1 1-1 0 0,-1-1 0 0 0,1 1 0 0 0,-2 3 1 0 0,0 0 205 0 0,1 1 0 0 0,-1-1 1 0 0,1 1-1 0 0,1-1 0 0 0,-2 8 1 0 0,4-4-166 0 0,0-1 0 0 0,0 0 0 0 0,1 1-1 0 0,0-1 1 0 0,1 0 0 0 0,0 0 0 0 0,1 0 0 0 0,0-1 0 0 0,0 1 0 0 0,7 10 0 0 0,9 20 265 0 0,33 73 815 0 0,83 128-1 0 0,-88-160-1464 0 0,-43-71-339 0 0,0 0-1 0 0,0-1 0 0 0,-1 2 1 0 0,0-1-1 0 0,-1 0 0 0 0,0 1 1 0 0,0-1-1 0 0,1 14 0 0 0,-4-14-715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1:16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3191 49 4609 0 0,'0'-1'19'0'0,"6"-2"563"0"0,0-1 0 0 0,-1 1 0 0 0,0-1 0 0 0,0-1 0 0 0,0 1 0 0 0,0-1 0 0 0,-1 0 0 0 0,7-8 0 0 0,-12 13-494 0 0,1 0 0 0 0,-1 0 0 0 0,1 0 0 0 0,0-1 0 0 0,-1 1 0 0 0,1 0 0 0 0,0 0 0 0 0,-1 0 0 0 0,1 0 0 0 0,-1 0 0 0 0,1 0 0 0 0,0 0 1 0 0,-1 0-1 0 0,1 0 0 0 0,-1 0 0 0 0,1 0 0 0 0,0 0 0 0 0,-1 0 0 0 0,1 0 0 0 0,0 0 0 0 0,-1 1 0 0 0,1-1 0 0 0,0 0 0 0 0,-1 0 0 0 0,1 0 0 0 0,0 1 0 0 0,-1-1 0 0 0,1 0 0 0 0,0 0 0 0 0,-1 1 0 0 0,1-1 0 0 0,-1 1 0 0 0,-15 8 707 0 0,-8 9-445 0 0,0 1 0 0 0,2 1 1 0 0,0 1-1 0 0,-22 29 1 0 0,-70 103-250 0 0,75-99-5 0 0,11-16-90 0 0,-211 276 852 0 0,119-158-20 0 0,-102 178 0 0 0,43-60-502 0 0,-123 206-623 0 0,260-411 75 0 0,-178 243-289 0 0,60-94 258 0 0,-247 362 20 0 0,212-258 852 0 0,110-174-782 0 0,13-39-632 0 0,-106 125 1 0 0,91-125 683 0 0,-144 148-834 0 0,199-223 1270 0 0,-94 79-860 0 0,141-129-3763 0 0,-12 9 3400 0 0,0 0-36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1:16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64 4609 0 0,'4'-20'2413'0'0,"10"-24"6387"0"0,-18 68-7874 0 0,2-11-692 0 0,-16 109 324 0 0,17-110-568 0 0,1 1-1 0 0,0-1 0 0 0,1 1 1 0 0,0-1-1 0 0,1 0 1 0 0,0 0-1 0 0,7 22 1 0 0,-8-32 39 0 0,0 0 0 0 0,0 1 0 0 0,1-1 0 0 0,-1 0 0 0 0,0 0 0 0 0,1 0 0 0 0,0 0 0 0 0,0 0 1 0 0,-1 0-1 0 0,1 0 0 0 0,0-1 0 0 0,0 1 0 0 0,0-1 0 0 0,1 1 0 0 0,-1-1 0 0 0,0 0 0 0 0,1 0 0 0 0,-1 0 0 0 0,0 0 1 0 0,1 0-1 0 0,-1-1 0 0 0,1 1 0 0 0,-1-1 0 0 0,1 1 0 0 0,0-1 0 0 0,-1 0 0 0 0,1 0 0 0 0,-1 0 0 0 0,1 0 0 0 0,-1-1 1 0 0,1 1-1 0 0,-1-1 0 0 0,1 1 0 0 0,3-2 0 0 0,10-3 121 0 0,-1-1 1 0 0,1 0-1 0 0,-1-1 1 0 0,15-9 0 0 0,-22 11-159 0 0,68-36-1627 0 0,-50 28-4683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3:18.6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15 126 3681 0 0,'-1'-8'575'0'0,"1"-1"1"0"0,-1 1-1 0 0,1 0 1 0 0,1 0-1 0 0,1-11 1 0 0,0 11 149 0 0,-2 1 0 0 0,1-1 1 0 0,-1 0-1 0 0,0 0 0 0 0,0 0 0 0 0,-3-10 1 0 0,1 34 2929 0 0,-6 28-3408 0 0,2 106-97 0 0,25 284 1 0 0,86 356-117 0 0,-24-223-182 0 0,-41 4 187 0 0,-54 213 909 0 0,3-341 241 0 0,16-88 782 0 0,-11 221 156 0 0,1-513-2223 0 0,1-14-1220 0 0,-15 79 0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3:19.37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290 915 6497 0 0,'-59'-81'285'0'0,"-28"-36"12"0"0,74 102-278 0 0,0 1 0 0 0,-1 0 0 0 0,-1 1 0 0 0,0 1 0 0 0,-20-13 1 0 0,12 16-41 0 0,11 8 1 0 0,12 1 20 0 0,-1 0-1 0 0,1 0 1 0 0,0 0-1 0 0,0 0 1 0 0,0 0 0 0 0,0 0-1 0 0,-1 0 1 0 0,1 0-1 0 0,0 0 1 0 0,0 1 0 0 0,0-1-1 0 0,0 0 1 0 0,0 0-1 0 0,0 0 1 0 0,0 0 0 0 0,-1 0-1 0 0,1 1 1 0 0,0-1-1 0 0,0 0 1 0 0,0 0-1 0 0,0 0 1 0 0,0 0 0 0 0,0 1-1 0 0,0-1 1 0 0,0 0-1 0 0,0 0 1 0 0,0 0 0 0 0,0 0-1 0 0,0 1 1 0 0,0-1-1 0 0,0 0 1 0 0,0 0 0 0 0,0 0-1 0 0,0 0 1 0 0,0 1-1 0 0,0-1 1 0 0,0 0 0 0 0,0 0-1 0 0,0 0 1 0 0,0 0-1 0 0,0 1 1 0 0,0-1 0 0 0,1 0-1 0 0,-1 0 1 0 0,0 0-1 0 0,0 0 1 0 0,0 1 0 0 0,1 0 38 0 0,0-1 1 0 0,0 1 0 0 0,0 0 0 0 0,0 0 0 0 0,0 0 0 0 0,0-1-1 0 0,0 1 1 0 0,0-1 0 0 0,1 1 0 0 0,-1-1 0 0 0,0 1 0 0 0,0-1 0 0 0,0 0-1 0 0,1 1 1 0 0,-1-1 0 0 0,0 0 0 0 0,1 0 0 0 0,1 0 0 0 0,31 0 650 0 0,-25 0-431 0 0,122-6 1728 0 0,180-33-1 0 0,-91 9-1384 0 0,-16 4-480 0 0,134-13 307 0 0,34 1-296 0 0,-205 20-250 0 0,303-60-696 0 0,-147 20 301 0 0,288-40 677 0 0,366-53 1416 0 0,-480 105-860 0 0,-377 43-472 0 0,181 20 1 0 0,115 47 623 0 0,-400-61-1327 0 0,0 1 0 0 0,0 1 1 0 0,-1 1-1 0 0,0 0 1 0 0,26 14-1 0 0,-27-11-522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3:20.3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244 0 4145 0 0,'-5'1'168'0'0,"0"0"1"0"0,1 1 0 0 0,-1 0-1 0 0,1 0 1 0 0,0 0-1 0 0,-1 0 1 0 0,1 1-1 0 0,0-1 1 0 0,1 1-1 0 0,-1 0 1 0 0,0 0 0 0 0,1 0-1 0 0,-6 7 1 0 0,4-3 231 0 0,0 1 0 0 0,1-1 0 0 0,-1 1 1 0 0,1 0-1 0 0,1 0 0 0 0,-5 16 0 0 0,1 5 388 0 0,1 1-1 0 0,2 0 1 0 0,-1 39-1 0 0,5-66-802 0 0,7 569-55 0 0,5-112-1232 0 0,-21 124 1476 0 0,-11 477 663 0 0,14-876-1211 0 0,-5 596 649 0 0,13-660-24 0 0,1 28 951 0 0,-16 156-1 0 0,2-235-630 0 0,-4-1 0 0 0,-24 73-1 0 0,28-112-229 0 0,9-25-20 0 0,0 0 0 0 0,0 0 0 0 0,0 0 0 0 0,0 0 0 0 0,1 0 1 0 0,0 0-1 0 0,0 1 0 0 0,1-1 0 0 0,-1 0 0 0 0,2 9 0 0 0,20 113 394 0 0,1-1-101 0 0,-1 145-497 0 0,-2-105 352 0 0,-4 327 1 0 0,-17-427-458 0 0,3 1 0 0 0,3 0 0 0 0,14 78 0 0 0,-14-117-58 0 0,-4-20-179 0 0,0-1 1 0 0,1 0-1 0 0,0 1 1 0 0,0-1-1 0 0,1 0 0 0 0,0 0 1 0 0,1 0-1 0 0,5 12 1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3:21.1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5414 170 5985 0 0,'-32'77'2110'0'0,"18"-41"-483"0"0,-1-1-1 0 0,-27 45 1 0 0,35-71-1704 0 0,0-1 0 0 0,0 0 1 0 0,-1 0-1 0 0,0-1 0 0 0,-1 0 1 0 0,1 0-1 0 0,-1-1 0 0 0,0 0 1 0 0,-1 0-1 0 0,0-1 0 0 0,0-1 1 0 0,0 0-1 0 0,0 0 0 0 0,0-1 1 0 0,-1 0-1 0 0,-20 3 0 0 0,-10-1-227 0 0,-1-1 0 0 0,1-3-1 0 0,-45-3 1 0 0,-382-39 2703 0 0,282 22-2175 0 0,-1-4-70 0 0,-196-10 842 0 0,48 22-1767 0 0,-357-58 0 0 0,126 4 2533 0 0,413 52-1730 0 0,-139-14 748 0 0,10 3 187 0 0,24 2-505 0 0,202 16-506 0 0,-168-22-496 0 0,168 18 558 0 0,1-2-1 0 0,-54-21 1 0 0,65 18 148 0 0,0 1 1 0 0,-1 2-1 0 0,0 2 1 0 0,-1 2 0 0 0,0 3-1 0 0,0 1 1 0 0,0 2-1 0 0,-1 2 1 0 0,-82 11-1 0 0,101-4-127 0 0,-21 2-1673 0 0,48-9 1495 0 0,1 0-1 0 0,-1 0 0 0 0,1-1 0 0 0,-1 1 1 0 0,1 0-1 0 0,-1-1 0 0 0,0 1 0 0 0,1-1 1 0 0,-1 1-1 0 0,1-1 0 0 0,0 1 0 0 0,-1-1 1 0 0,1 1-1 0 0,-1-1 0 0 0,1 1 0 0 0,0-1 1 0 0,-1 1-1 0 0,1-1 0 0 0,0 0 0 0 0,0 1 0 0 0,0-1 1 0 0,-1 0-1 0 0,1 1 0 0 0,0-1 0 0 0,0 0 1 0 0,0 1-1 0 0,0-1 0 0 0,0 0 0 0 0,0 1 1 0 0,0-1-1 0 0,0 1 0 0 0,0-1 0 0 0,1-1 1 0 0,-1 2 48 0 0,0-7-876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3:21.5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71 42 920 0 0,'-23'-18'2240'0'0,"20"15"-1727"0"0,0 1 0 0 0,0-1-1 0 0,0 1 1 0 0,0-1 0 0 0,-1 1-1 0 0,1 0 1 0 0,-1 0 0 0 0,0 0-1 0 0,-4-1 1 0 0,7 3-359 0 0,1 0 0 0 0,-1 1-1 0 0,1-1 1 0 0,-1 0 0 0 0,1 0 0 0 0,-1 1-1 0 0,1-1 1 0 0,0 0 0 0 0,-1 1-1 0 0,1-1 1 0 0,-1 0 0 0 0,1 1 0 0 0,0-1-1 0 0,-1 0 1 0 0,1 1 0 0 0,0-1 0 0 0,-1 1-1 0 0,1-1 1 0 0,0 1 0 0 0,0-1 0 0 0,-1 1-1 0 0,1-1 1 0 0,0 1 0 0 0,0-1-1 0 0,0 1 1 0 0,0-1 0 0 0,0 1 0 0 0,0-1-1 0 0,0 1 1 0 0,0-1 0 0 0,0 1 0 0 0,0-1-1 0 0,0 1 1 0 0,0 0 0 0 0,1 25 480 0 0,-1-23-245 0 0,15 228-645 0 0,-14-214-688 0 0,0-1 0 0 0,5 31-1 0 0,-1-28 57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3:24.06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1 304 7370 0 0,'55'-37'8109'0'0,"8"-15"-4486"0"0,-28 22-3036 0 0,74-49 0 0 0,-54 51-3713 0 0,96-34 1 0 0,-125 52 1512 0 0,-1 4-542 0 0,-15 6-1661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3:24.4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 1 1840 0 0,'-1'0'256'0'0,"-1"0"-1"0"0,0 0 1 0 0,1 0-1 0 0,-1 0 0 0 0,1 0 1 0 0,-1 0-1 0 0,1 0 1 0 0,-1 1-1 0 0,0-1 1 0 0,1 1-1 0 0,-1-1 0 0 0,1 1 1 0 0,-1-1-1 0 0,1 1 1 0 0,0 0-1 0 0,-1 0 0 0 0,1 0 1 0 0,0 0-1 0 0,-1 0 1 0 0,1 0-1 0 0,0 0 1 0 0,0 0-1 0 0,0 0 0 0 0,-1 2 1 0 0,1 0 102 0 0,0-1 1 0 0,1 0-1 0 0,-1 1 1 0 0,1-1-1 0 0,-1 1 1 0 0,1-1-1 0 0,0 0 1 0 0,0 1 0 0 0,0-1-1 0 0,0 1 1 0 0,1-1-1 0 0,-1 0 1 0 0,1 1-1 0 0,0 2 1 0 0,4 8 612 0 0,0-1 0 0 0,1 1 0 0 0,0-1 0 0 0,11 16 0 0 0,67 86 1013 0 0,16 25-1340 0 0,-39-27-1369 0 0,-35-61-2149 0 0,-16-33-3524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3:24.8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29 5065 0 0,'0'-1'119'0'0,"0"-1"-1"0"0,1 1 1 0 0,-1-1 0 0 0,1 1-1 0 0,-1-1 1 0 0,1 1-1 0 0,0 0 1 0 0,0-1 0 0 0,0 1-1 0 0,0 0 1 0 0,0-1 0 0 0,0 1-1 0 0,0 0 1 0 0,0 0-1 0 0,0 0 1 0 0,0 0 0 0 0,1 0-1 0 0,-1 0 1 0 0,0 1-1 0 0,1-1 1 0 0,-1 0 0 0 0,0 1-1 0 0,1-1 1 0 0,-1 1 0 0 0,1-1-1 0 0,-1 1 1 0 0,1 0-1 0 0,0-1 1 0 0,-1 1 0 0 0,1 0-1 0 0,-1 0 1 0 0,1 0 0 0 0,-1 0-1 0 0,1 0 1 0 0,-1 1-1 0 0,4 0 1 0 0,22 4 1252 0 0,0 1-1 0 0,0 1 1 0 0,0 2-1 0 0,-1 0 1 0 0,40 22-1 0 0,-6-5-94 0 0,57 33-744 0 0,-68-31-6110 0 0,-39-22 3432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56.9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1 272 4145 0 0,'0'-3'189'0'0,"0"0"0"0"0,0-1-1 0 0,0 1 1 0 0,0 0 0 0 0,0-1 0 0 0,1 1 0 0 0,-1 0 0 0 0,1 0 0 0 0,0-1 0 0 0,0 1-1 0 0,0 0 1 0 0,1 0 0 0 0,-1 0 0 0 0,3-3 0 0 0,30-45 1759 0 0,-23 36-1079 0 0,2-4 239 0 0,5-7 651 0 0,22-25-1 0 0,-34 45-1522 0 0,-1 0 0 0 0,1 0 0 0 0,0 1 0 0 0,1 0 0 0 0,-1 0 0 0 0,1 0 0 0 0,0 1 0 0 0,0 0 0 0 0,10-4 0 0 0,-14 7-198 0 0,-1 0 1 0 0,0 1 0 0 0,1-1-1 0 0,-1 1 1 0 0,0-1-1 0 0,1 1 1 0 0,-1 0 0 0 0,0 0-1 0 0,1 0 1 0 0,-1 0 0 0 0,1 0-1 0 0,-1 0 1 0 0,0 1 0 0 0,1-1-1 0 0,-1 1 1 0 0,0 0-1 0 0,1-1 1 0 0,-1 1 0 0 0,3 2-1 0 0,-2-1-13 0 0,0 0-1 0 0,-1 1 0 0 0,1-1 0 0 0,-1 1 0 0 0,1-1 0 0 0,-1 1 0 0 0,0 0 0 0 0,0 0 1 0 0,0 0-1 0 0,-1 0 0 0 0,3 7 0 0 0,1 3-83 0 0,-1 1 1 0 0,-1-1-1 0 0,-1 1 1 0 0,0 0-1 0 0,1 22 0 0 0,-3 17-574 0 0,-3 0-1 0 0,-2 0 0 0 0,-2 0 1 0 0,-2-1-1 0 0,-24 74 0 0 0,26-103 458 0 0,3-12 148 0 0,0 1 0 0 0,1 0 0 0 0,0 0 0 0 0,1 1 0 0 0,1-1 0 0 0,-1 18 0 0 0,2-29 104 0 0,0 0-1 0 0,0 0 1 0 0,0 0-1 0 0,1 0 1 0 0,-1 0 0 0 0,0 0-1 0 0,0 0 1 0 0,1 0-1 0 0,-1-1 1 0 0,1 1 0 0 0,-1 0-1 0 0,1 0 1 0 0,-1 0-1 0 0,1 0 1 0 0,-1 0-1 0 0,1-1 1 0 0,0 1 0 0 0,-1 0-1 0 0,1-1 1 0 0,0 1-1 0 0,0 0 1 0 0,0-1-1 0 0,-1 1 1 0 0,1-1 0 0 0,0 1-1 0 0,2 0 1 0 0,0-1 57 0 0,0 1 1 0 0,-1-1-1 0 0,1 1 1 0 0,0-1-1 0 0,0 0 1 0 0,0 0-1 0 0,0-1 1 0 0,-1 1-1 0 0,6-1 1 0 0,4-3 171 0 0,1 0 0 0 0,-1 0 0 0 0,12-7 0 0 0,69-31-644 0 0,1 7-3974 0 0,-77 30 3016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3:25.20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236 40 1824 0 0,'-7'-5'74'0'0,"-1"1"0"0"0,1-1-1 0 0,-1 1 1 0 0,0 0-1 0 0,0 1 1 0 0,-13-5 0 0 0,17 7 284 0 0,1 0 1 0 0,-1 0 0 0 0,0 0 0 0 0,0 0 0 0 0,0 0-1 0 0,1 1 1 0 0,-1 0 0 0 0,0 0 0 0 0,0 0 0 0 0,0 0-1 0 0,0 1 1 0 0,0-1 0 0 0,0 1 0 0 0,1 0 0 0 0,-1 0-1 0 0,-6 4 1 0 0,8-4-143 0 0,0 1 0 0 0,1-1-1 0 0,-1 1 1 0 0,1 0 0 0 0,-1 0-1 0 0,1-1 1 0 0,0 1 0 0 0,0 0 0 0 0,0 0-1 0 0,0 0 1 0 0,0 1 0 0 0,0-1-1 0 0,1 0 1 0 0,-1 4 0 0 0,-5 37 1242 0 0,4-25-868 0 0,-31 140 2441 0 0,20-107-2925 0 0,3 0 1 0 0,-5 55-1 0 0,15-86-1586 0 0,1-2-4175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4:34.9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1262 3225 0 0,'1'-4'430'0'0,"1"1"1"0"0,-1-1 0 0 0,1 1 0 0 0,0-1-1 0 0,1 1 1 0 0,-1 0 0 0 0,0 0 0 0 0,1 0-1 0 0,0 0 1 0 0,5-4 0 0 0,2-3 959 0 0,114-122 1956 0 0,-82 83-2698 0 0,3 2 0 0 0,2 2 0 0 0,61-45 0 0 0,166-102-80 0 0,-201 148-564 0 0,2 4 0 0 0,1 3 0 0 0,98-33 0 0 0,-68 29-4 0 0,237-77 0 0 0,-73 45 0 0 0,311-70 0 0 0,-350 105 266 0 0,3 10 0 0 0,278 4 0 0 0,-412 26-127 0 0,177 30 1 0 0,93 50-35 0 0,-332-70-10 0 0,-1 1 0 0 0,0 2 0 0 0,-1 1 0 0 0,-1 2 0 0 0,-1 2 0 0 0,48 35 0 0 0,147 85 718 0 0,-74-48-456 0 0,145 111 379 0 0,-268-181-706 0 0,-4-1-2 0 0,0 2 0 0 0,-2 0 1 0 0,-1 2-1 0 0,0 1 0 0 0,-2 1 1 0 0,-1 1-1 0 0,21 35 0 0 0,-34-45 176 0 0,-1-1 0 0 0,-1 1 0 0 0,8 28 0 0 0,4 13 175 0 0,-10-39-720 0 0,-2-4 602 0 0,-1 0 0 0 0,7 28 0 0 0,-12-39-596 0 0,0-1 0 0 0,-1 1-1 0 0,1-1 1 0 0,-1 1 0 0 0,0-1 0 0 0,0 1 0 0 0,0-1 0 0 0,-1 1-1 0 0,0-1 1 0 0,0 1 0 0 0,0-1 0 0 0,0 1 0 0 0,0-1-1 0 0,-1 0 1 0 0,-3 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4:36.1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1840 0 0,'6'-6'10654'0'0,"8"29"-8500"0"0,13 37-2220 0 0,-13-21 687 0 0,-11-27-554 0 0,1-1 0 0 0,0 1 0 0 0,1-1 0 0 0,6 11 0 0 0,-9-19-57 0 0,0 0 0 0 0,0 0 0 0 0,0-1-1 0 0,1 1 1 0 0,-1-1 0 0 0,1 1 0 0 0,-1-1-1 0 0,1 0 1 0 0,0 0 0 0 0,0 0 0 0 0,0 0-1 0 0,0-1 1 0 0,0 1 0 0 0,0-1-1 0 0,0 1 1 0 0,1-1 0 0 0,-1 0 0 0 0,6 0-1 0 0,-6-1 41 0 0,-1 0 0 0 0,1 0-1 0 0,-1-1 1 0 0,1 1 0 0 0,-1-1-1 0 0,1 1 1 0 0,-1-1-1 0 0,0 0 1 0 0,1 0 0 0 0,-1 0-1 0 0,0 0 1 0 0,0-1 0 0 0,0 1-1 0 0,0-1 1 0 0,0 1 0 0 0,3-3-1 0 0,30-33 552 0 0,-29 30-453 0 0,106-133 1163 0 0,18-19-3205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4:42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78 952 456 0 0,'-8'1'213'0'0,"0"0"1"0"0,0 0-1 0 0,-1-1 0 0 0,-9 0 0 0 0,17 0-92 0 0,-1-1 0 0 0,0 1 0 0 0,1 0-1 0 0,-1-1 1 0 0,1 1 0 0 0,-1-1 0 0 0,0 1-1 0 0,1-1 1 0 0,-1 1 0 0 0,1-1 0 0 0,0 0-1 0 0,-3-2 1 0 0,3 2-17 0 0,1 1 1 0 0,-1-1-1 0 0,1 0 0 0 0,-1 1 0 0 0,1-1 0 0 0,0 0 1 0 0,-1 0-1 0 0,1 1 0 0 0,0-1 0 0 0,0 0 1 0 0,0 0-1 0 0,0 0 0 0 0,0 1 0 0 0,-1-1 0 0 0,1 0 1 0 0,1 0-1 0 0,-1 0 0 0 0,0 0 0 0 0,0 1 1 0 0,0-1-1 0 0,0 0 0 0 0,0 0 0 0 0,1 1 1 0 0,-1-1-1 0 0,0 0 0 0 0,1 0 0 0 0,-1 1 0 0 0,1-2 1 0 0,1-1 140 0 0,0 0 0 0 0,1-1 1 0 0,-1 1-1 0 0,1 1 0 0 0,-1-1 1 0 0,1 0-1 0 0,0 0 0 0 0,0 1 1 0 0,0 0-1 0 0,1 0 0 0 0,5-3 1 0 0,45-19 693 0 0,-14 7-503 0 0,174-109 302 0 0,-134 75-631 0 0,131-61 0 0 0,-64 46-107 0 0,94-40 0 0 0,86 3-260 0 0,-194 65-153 0 0,84-31 351 0 0,192-51-27 0 0,-177 66 89 0 0,-218 53-1724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4:43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60 1840 0 0,'-3'-6'362'0'0,"-1"0"-1"0"0,0 1 0 0 0,-1 0 1 0 0,1 0-1 0 0,-1 0 0 0 0,0 0 0 0 0,0 1 1 0 0,-1 0-1 0 0,1 0 0 0 0,-7-4 1 0 0,9 5 708 0 0,7 6 71 0 0,0-1-941 0 0,18 6 127 0 0,0-2 0 0 0,0-1 0 0 0,0 0 1 0 0,26 1-1 0 0,39 8 119 0 0,-4 7-407 0 0,113 20 488 0 0,-196-41-484 0 0,0 0-1 0 0,0 0 0 0 0,1 0 0 0 0,-1 0 0 0 0,0 0 0 0 0,1 0 1 0 0,-1 1-1 0 0,0-1 0 0 0,0 0 0 0 0,1 0 0 0 0,-1 0 1 0 0,0 1-1 0 0,0-1 0 0 0,1 0 0 0 0,-1 0 0 0 0,0 1 1 0 0,0-1-1 0 0,0 0 0 0 0,1 0 0 0 0,-1 1 0 0 0,0-1 0 0 0,0 0 1 0 0,0 1-1 0 0,0-1 0 0 0,0 0 0 0 0,0 1 0 0 0,0-1 1 0 0,0 0-1 0 0,0 0 0 0 0,0 1 0 0 0,0-1 0 0 0,0 0 1 0 0,0 1-1 0 0,0-1 0 0 0,0 0 0 0 0,0 1 0 0 0,0-1 0 0 0,0 0 1 0 0,0 1-1 0 0,0-1 0 0 0,0 0 0 0 0,0 1 0 0 0,-1-1 1 0 0,1 0-1 0 0,0 0 0 0 0,0 1 0 0 0,0-1 0 0 0,-1 0 0 0 0,1 0 1 0 0,0 1-1 0 0,0-1 0 0 0,-1 0 0 0 0,1 0 0 0 0,-1 0 1 0 0,-15 21 743 0 0,12-17-551 0 0,-18 22-223 0 0,1 0 0 0 0,1 2 0 0 0,1 1 0 0 0,1 0 0 0 0,-15 37 0 0 0,19-29-777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25:45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54 3225 0 0,'-41'3'2725'0'0,"41"-3"-2693"0"0,0 0 0 0 0,0 0 0 0 0,0 0 1 0 0,-1 0-1 0 0,1 0 0 0 0,0 0 0 0 0,0 0 1 0 0,0 0-1 0 0,0 0 0 0 0,0 0 1 0 0,0 0-1 0 0,-1 0 0 0 0,1-1 0 0 0,0 1 1 0 0,0 0-1 0 0,0 0 0 0 0,0 0 0 0 0,0 0 1 0 0,0 1-1 0 0,0-1 0 0 0,-1 0 1 0 0,1 0-1 0 0,0 0 0 0 0,0 0 0 0 0,0 0 1 0 0,0 0-1 0 0,0 0 0 0 0,0 0 0 0 0,0 0 1 0 0,-1 0-1 0 0,1 0 0 0 0,0 0 1 0 0,0 0-1 0 0,0 0 0 0 0,0 0 0 0 0,0 1 1 0 0,0-1-1 0 0,0 0 0 0 0,0 0 0 0 0,0 0 1 0 0,0 0-1 0 0,0 0 0 0 0,-1 0 1 0 0,1 0-1 0 0,0 0 0 0 0,0 1 0 0 0,0-1 1 0 0,0 0-1 0 0,0 0 0 0 0,0 0 0 0 0,0 0 1 0 0,0 0-1 0 0,0 0 0 0 0,0 1 1 0 0,0-1-1 0 0,0 0 0 0 0,0 0 0 0 0,0 0 1 0 0,0 0-1 0 0,1 0 0 0 0,-1 0 0 0 0,0 0 1 0 0,0 1-1 0 0,0-1 0 0 0,22 4 1032 0 0,41 0-70 0 0,0-2 0 0 0,114-14 0 0 0,-73 4-652 0 0,1069-26 2309 0 0,-1131 34-2622 0 0,509-12 1682 0 0,-486 10-1538 0 0,-37 1-145 0 0,0 0 1 0 0,46 5 0 0 0,-74-4-39 0 0,1 0 0 0 0,-1 0-1 0 0,1 0 1 0 0,-1 0 0 0 0,0 1 0 0 0,1-1-1 0 0,-1 0 1 0 0,1 0 0 0 0,-1 0 0 0 0,0 0-1 0 0,1 0 1 0 0,-1 0 0 0 0,1 1 0 0 0,-1-1 0 0 0,0 0-1 0 0,1 0 1 0 0,-1 1 0 0 0,0-1 0 0 0,1 0-1 0 0,-1 1 1 0 0,0-1 0 0 0,1 0 0 0 0,-1 1-1 0 0,0-1 1 0 0,0 0 0 0 0,1 1 0 0 0,-1-1-1 0 0,0 0 1 0 0,0 1 0 0 0,0-1 0 0 0,0 1 0 0 0,1-1-1 0 0,-1 1 1 0 0,0-1 0 0 0,0 0 0 0 0,0 1-1 0 0,0-1 1 0 0,0 1 0 0 0,0-1 0 0 0,0 1-1 0 0,0-1 1 0 0,0 1 0 0 0,-10 18-1727 0 0,8-16 1280 0 0,-7 12-4808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0:09.4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5 920 0 0,'-2'-4'1742'0'0,"0"14"1300"0"0,5 111-494 0 0,13 68-3564 0 0,-11-129-1627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0:09.7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4321 0 0,'0'1'0'0'0,"0"1"0"0"0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0:11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4162 2521 0 0,'10'-342'160'0'0,"-9"294"-192"0"0,-1 0 0 0 0,-9-57 1 0 0,0-22-56 0 0,9-314 29 0 0,0 14 18 0 0,12 202 149 0 0,-5 148-44 0 0,-4-99 1 0 0,1-148-108 0 0,3 103 20 0 0,-2-134-42 0 0,12 54 64 0 0,-1-40 0 0 0,-14 183 0 0 0,-1-33 0 0 0,-1 158 0 0 0,2 1 0 0 0,1 0 0 0 0,13-54 0 0 0,-14 77 0 0 0,-1 2 0 0 0,0 0 0 0 0,-1 0 0 0 0,1 0 0 0 0,-1 0 0 0 0,0 0 0 0 0,-2-9 0 0 0,-1 13 0 0 0,2 2 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0:12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0 1944 0 0,'-7'88'1795'0'0,"5"-67"-1838"0"0,0 0 1 0 0,1 0-1 0 0,1 1 1 0 0,3 23-1 0 0,10 46-605 0 0,57 291 123 0 0,-66-368 525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57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72 6449 0 0,'0'0'64'0'0,"0"0"-1"0"0,0-1 1 0 0,0 1-1 0 0,0 0 1 0 0,0 0 0 0 0,0 0-1 0 0,0-1 1 0 0,0 1-1 0 0,0 0 1 0 0,0 0-1 0 0,0-1 1 0 0,0 1-1 0 0,0 0 1 0 0,0 0-1 0 0,0 0 1 0 0,0-1-1 0 0,0 1 1 0 0,0 0-1 0 0,0 0 1 0 0,1 0-1 0 0,-1-1 1 0 0,0 1-1 0 0,0 0 1 0 0,0 0-1 0 0,0 0 1 0 0,0 0 0 0 0,0-1-1 0 0,1 1 1 0 0,-1 0-1 0 0,0 0 1 0 0,0 0-1 0 0,0 0 1 0 0,0 0-1 0 0,1 0 1 0 0,-1-1-1 0 0,0 1 1 0 0,0 0-1 0 0,0 0 1 0 0,1 0-1 0 0,-1 0 1 0 0,17-8 1486 0 0,18-4 369 0 0,-34 12-1815 0 0,40-12 1620 0 0,0 2 1 0 0,62-6-1 0 0,-40 11-2765 0 0,2 3-3325 0 0,-49 2-961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0:12.9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42 456 0 0,'-2'-4'-12'0'0,"-1"-1"-1"0"0,0 2 0 0 0,0-1 1 0 0,0 0-1 0 0,-1 0 1 0 0,1 1-1 0 0,-6-4 1 0 0,9 7 37 0 0,-1-1 1 0 0,1 0-1 0 0,-1 1 1 0 0,1-1-1 0 0,-1 1 1 0 0,0-1-1 0 0,1 1 1 0 0,-1-1-1 0 0,0 1 1 0 0,0 0-1 0 0,1-1 1 0 0,-1 1-1 0 0,0 0 1 0 0,0-1-1 0 0,1 1 1 0 0,-1 0-1 0 0,0 0 1 0 0,0 0-1 0 0,0 0 1 0 0,0 0-1 0 0,1 0 1 0 0,-1 0-1 0 0,0 0 1 0 0,0 0-1 0 0,0 0 1 0 0,1 1-1 0 0,-1-1 1 0 0,0 0-1 0 0,0 0 1 0 0,0 1-1 0 0,1-1 1 0 0,-1 0-1 0 0,0 1 1 0 0,1-1-1 0 0,-1 1 1 0 0,0-1-1 0 0,1 1 1 0 0,-1-1-1 0 0,1 1 1 0 0,-1 0-1 0 0,0-1 1 0 0,1 1-1 0 0,0 0 1 0 0,-1-1-1 0 0,1 1 1 0 0,-1 0-1 0 0,1 0 1 0 0,0-1-1 0 0,-1 1 1 0 0,1 0-1 0 0,0 0 1 0 0,0 0-1 0 0,-2 11 292 0 0,0 0 0 0 0,1 0-1 0 0,0 0 1 0 0,1 0 0 0 0,1 0 0 0 0,2 17 0 0 0,0 2-153 0 0,1 31-79 0 0,7 201 206 0 0,-13-168-291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0:14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76 1360 0 0,'36'-7'3915'0'0,"-5"0"-3250"0"0,101-1 4 0 0,126-12 533 0 0,-223 17-1221 0 0,-1 2 1 0 0,1 1-1 0 0,58 9 0 0 0,-59-5-4 0 0,1-1-1 0 0,0-2 0 0 0,54-5 1 0 0,-66 1 71 0 0,-1 1 1 0 0,1 1 0 0 0,0 0-1 0 0,-1 2 1 0 0,1 1 0 0 0,-1 0-1 0 0,24 7 1 0 0,-15-4-47 0 0,-1-2 1 0 0,1 0-1 0 0,0-2 0 0 0,38-4 1 0 0,-30 1 416 0 0,77 7 1 0 0,-105-5-435 0 0,-1 0 1 0 0,0-1-1 0 0,1 0 1 0 0,-1 0-1 0 0,1-1 1 0 0,-1 0-1 0 0,0-1 1 0 0,0 0-1 0 0,0-1 1 0 0,-1 0-1 0 0,12-7 1 0 0,34-11 472 0 0,-39 19-471 0 0,0 1 1 0 0,0 0-1 0 0,1 2 0 0 0,-1 0 1 0 0,1 0-1 0 0,-1 2 0 0 0,19 3 1 0 0,-29-4-36 0 0,-1 0 1 0 0,0 1 0 0 0,1 0 0 0 0,-1 0 0 0 0,0 0 0 0 0,0 1 0 0 0,5 3 0 0 0,22 9 197 0 0,-28-14-418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0:15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205 45 2761 0 0,'0'0'25'0'0,"1"-1"0"0"0,-1 0 0 0 0,0 0 0 0 0,1 1 0 0 0,-1-1 0 0 0,0 0 0 0 0,1 1 1 0 0,-1-1-1 0 0,1 0 0 0 0,-1 1 0 0 0,1-1 0 0 0,0 0 0 0 0,-1 1 0 0 0,1-1 0 0 0,0 1 0 0 0,-1 0 1 0 0,1-1-1 0 0,0 1 0 0 0,-1-1 0 0 0,1 1 0 0 0,0 0 0 0 0,0 0 0 0 0,-1-1 0 0 0,1 1 0 0 0,0 0 1 0 0,0 0-1 0 0,0 0 0 0 0,-1 0 0 0 0,1 0 0 0 0,0 0 0 0 0,0 0 0 0 0,0 0 0 0 0,-1 0 0 0 0,1 0 1 0 0,0 0-1 0 0,0 1 0 0 0,0-1 0 0 0,-1 0 0 0 0,1 1 0 0 0,0-1 0 0 0,1 1 0 0 0,-1 0 71 0 0,0 1-1 0 0,0-1 1 0 0,0 1 0 0 0,0-1-1 0 0,0 1 1 0 0,0-1-1 0 0,0 1 1 0 0,0 0-1 0 0,0 0 1 0 0,-1-1-1 0 0,1 1 1 0 0,-1 0 0 0 0,1 0-1 0 0,-1 0 1 0 0,0-1-1 0 0,0 4 1 0 0,0 7 85 0 0,-1-1 0 0 0,-1 0 0 0 0,1 0 0 0 0,-2-1 0 0 0,0 1 0 0 0,0 0 0 0 0,-1-1 0 0 0,0 0 0 0 0,-1 1 0 0 0,0-2 0 0 0,-11 17 0 0 0,13-22-101 0 0,1 0-1 0 0,-1-1 0 0 0,0 1 0 0 0,0-1 0 0 0,0 0 1 0 0,-1 0-1 0 0,1 0 0 0 0,-1 0 0 0 0,0 0 0 0 0,0-1 0 0 0,1 0 1 0 0,-2 0-1 0 0,1 0 0 0 0,0 0 0 0 0,0-1 0 0 0,0 1 0 0 0,-1-1 1 0 0,1 0-1 0 0,-1 0 0 0 0,1-1 0 0 0,-1 0 0 0 0,1 1 1 0 0,-1-1-1 0 0,1-1 0 0 0,-1 1 0 0 0,1-1 0 0 0,-1 0 0 0 0,1 0 1 0 0,-1 0-1 0 0,1 0 0 0 0,-7-4 0 0 0,7 3 17 0 0,0 0 0 0 0,0 0 0 0 0,0-1 0 0 0,0 1 0 0 0,0-1 1 0 0,1 0-1 0 0,-1 0 0 0 0,1-1 0 0 0,0 1 0 0 0,0-1 0 0 0,0 1 0 0 0,0-1 0 0 0,1 0 0 0 0,-1 0 0 0 0,1 0 0 0 0,0-1 0 0 0,0 1 0 0 0,1 0 0 0 0,-1-1 0 0 0,1 1 1 0 0,0-1-1 0 0,0 0 0 0 0,0 1 0 0 0,1-1 0 0 0,0 0 0 0 0,0 1 0 0 0,0-1 0 0 0,1-5 0 0 0,0 4-88 0 0,0 0 0 0 0,0-1 0 0 0,1 1 0 0 0,-1 0 0 0 0,2 0 0 0 0,-1 0 0 0 0,1 0 0 0 0,-1 1 0 0 0,2-1-1 0 0,-1 1 1 0 0,1 0 0 0 0,-1-1 0 0 0,1 2 0 0 0,1-1 0 0 0,-1 0 0 0 0,1 1 0 0 0,0 0 0 0 0,0 0 0 0 0,0 0 0 0 0,8-4 0 0 0,-7 5-47 0 0,0 0 0 0 0,0 1 0 0 0,1 0-1 0 0,-1 0 1 0 0,1 0 0 0 0,0 1 0 0 0,-1-1 0 0 0,1 2 0 0 0,0-1 0 0 0,0 1 0 0 0,0 0 0 0 0,-1 0 0 0 0,1 1 0 0 0,0 0-1 0 0,0 0 1 0 0,-1 1 0 0 0,1 0 0 0 0,-1 0 0 0 0,9 4 0 0 0,-8-2-61 0 0,1 0 1 0 0,-1 1-1 0 0,0 0 0 0 0,0 0 1 0 0,-1 1-1 0 0,0-1 0 0 0,0 1 1 0 0,0 1-1 0 0,-1-1 0 0 0,1 1 1 0 0,-2 0-1 0 0,1 0 0 0 0,-1 1 1 0 0,0-1-1 0 0,3 10 0 0 0,0 1 2 0 0,-2 1 0 0 0,0 0 0 0 0,0-1 0 0 0,-2 1 0 0 0,-1 1-1 0 0,0-1 1 0 0,-2 37 0 0 0,-9 26-2912 0 0,8-70 28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0:15.8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24 145 3225 0 0,'-4'-5'69'0'0,"1"0"0"0"0,1-1 0 0 0,-1 1 0 0 0,1 0 0 0 0,0-1 0 0 0,0 0 0 0 0,0 1 0 0 0,1-1-1 0 0,0 0 1 0 0,0 0 0 0 0,1 0 0 0 0,-1 0 0 0 0,2-6 0 0 0,-2 10-8 0 0,1-1-1 0 0,0 1 0 0 0,0 0 0 0 0,0-1 0 0 0,1 1 0 0 0,-1 0 0 0 0,1-1 1 0 0,-1 1-1 0 0,1 0 0 0 0,0 0 0 0 0,0 0 0 0 0,0 0 0 0 0,0-1 1 0 0,0 1-1 0 0,0 0 0 0 0,0 1 0 0 0,1-1 0 0 0,-1 0 0 0 0,1 0 0 0 0,-1 1 1 0 0,1-1-1 0 0,0 0 0 0 0,0 1 0 0 0,0 0 0 0 0,0-1 0 0 0,0 1 1 0 0,0 0-1 0 0,0 0 0 0 0,0 0 0 0 0,0 0 0 0 0,0 1 0 0 0,1-1 0 0 0,-1 1 1 0 0,0-1-1 0 0,0 1 0 0 0,3-1 0 0 0,-2 2-23 0 0,-1-1 1 0 0,0 1-1 0 0,0-1 1 0 0,0 1-1 0 0,0 0 1 0 0,1 0-1 0 0,-1 0 0 0 0,-1 0 1 0 0,1 0-1 0 0,0 0 1 0 0,0 1-1 0 0,0-1 1 0 0,0 1-1 0 0,-1-1 1 0 0,1 1-1 0 0,-1 0 0 0 0,1-1 1 0 0,-1 1-1 0 0,0 0 1 0 0,0 0-1 0 0,0 0 1 0 0,0 0-1 0 0,0 0 0 0 0,0 0 1 0 0,0 0-1 0 0,-1 0 1 0 0,1 1-1 0 0,0 2 1 0 0,2 10-31 0 0,0 0 0 0 0,2 30 1 0 0,-4-37 16 0 0,1 55-87 0 0,-2-40 253 0 0,1 0 1 0 0,1 1 0 0 0,1-1-1 0 0,10 37 1 0 0,-12-59-149 0 0,-1 0 1 0 0,0-1-1 0 0,0 1 0 0 0,1 0 1 0 0,-1 0-1 0 0,0-1 1 0 0,1 1-1 0 0,-1 0 1 0 0,1-1-1 0 0,-1 1 0 0 0,1-1 1 0 0,-1 1-1 0 0,1 0 1 0 0,-1-1-1 0 0,1 1 1 0 0,-1-1-1 0 0,1 0 0 0 0,0 1 1 0 0,-1-1-1 0 0,1 1 1 0 0,0-1-1 0 0,0 0 0 0 0,-1 0 1 0 0,1 1-1 0 0,0-1 1 0 0,1 0-1 0 0,-1 0-6 0 0,1 0 0 0 0,0 0 0 0 0,0 0 0 0 0,0-1 0 0 0,0 1 0 0 0,-1-1 0 0 0,1 1 0 0 0,0-1 0 0 0,-1 0 0 0 0,1 1 1 0 0,1-2-1 0 0,41-32-33 0 0,-39 30 23 0 0,24-23-1428 0 0,-1-2 1 0 0,36-45-1 0 0,-47 51-821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0:16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21 456 0 0,'-3'-18'311'0'0,"3"18"-256"0"0,0 0 0 0 0,0 0 0 0 0,-1 0 0 0 0,1-1 0 0 0,0 1 0 0 0,0 0 1 0 0,0 0-1 0 0,0 0 0 0 0,0 0 0 0 0,-1 0 0 0 0,1-1 0 0 0,0 1 0 0 0,0 0 0 0 0,0 0 0 0 0,0 0 0 0 0,0 0 0 0 0,-1 0 0 0 0,1 0 0 0 0,0 0 0 0 0,0 0 0 0 0,0 0 0 0 0,-1 0 0 0 0,1 0 0 0 0,0 0 0 0 0,0 0 0 0 0,0 0 0 0 0,-1 0 0 0 0,1 0 0 0 0,0 0 0 0 0,0 0 0 0 0,0 0 0 0 0,-1 0 0 0 0,1 0 0 0 0,0 0 0 0 0,0 0 0 0 0,0 0 0 0 0,0 0 0 0 0,-1 0 0 0 0,1 0 0 0 0,0 1 0 0 0,0-1 0 0 0,-2 1 142 0 0,1 1-1 0 0,0-1 1 0 0,0 1 0 0 0,-1 0 0 0 0,1 0-1 0 0,0-1 1 0 0,0 1 0 0 0,1 0-1 0 0,-1 0 1 0 0,0 0 0 0 0,1 0 0 0 0,-1 0-1 0 0,0 3 1 0 0,-21 191 3845 0 0,20-142-3700 0 0,8 89 0 0 0,5-81-1674 0 0,4-23-2365 0 0</inkml:trace>
  <inkml:trace contextRef="#ctx0" brushRef="#br0" timeOffset="1">32 509 2080 0 0,'0'0'0'0'0,"0"-1"0"0"0,0 0 0 0 0,0-2 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0:16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6 5065 0 0,'-9'-5'508'0'0,"9"13"-204"0"0,0-7-382 0 0,0 1-1 0 0,1-1 0 0 0,0 1 1 0 0,-1-1-1 0 0,1 1 1 0 0,0-1-1 0 0,0 1 1 0 0,0-1-1 0 0,0 0 0 0 0,0 1 1 0 0,0-1-1 0 0,1 1 1 0 0,26 22-832 0 0,-16-13 893 0 0,-5-4 17 0 0</inkml:trace>
  <inkml:trace contextRef="#ctx0" brushRef="#br0" timeOffset="1.63">379 57 2737 0 0,'4'6'120'0'0,"-3"-2"24"0"0,-1 0-144 0 0,0-1 0 0 0,0 0 0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0:17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63 456 0 0,'-9'-13'2923'0'0,"12"22"948"0"0,5-1-616 0 0,-7-8-3210 0 0,0-1 0 0 0,-1 1 0 0 0,1-1 0 0 0,0 1-1 0 0,-1-1 1 0 0,1 1 0 0 0,-1-1 0 0 0,1 0 0 0 0,-1 1 0 0 0,1-1-1 0 0,-1 0 1 0 0,0 1 0 0 0,1-1 0 0 0,-1 0 0 0 0,0 0 0 0 0,1 1-1 0 0,-1-1 1 0 0,0 0 0 0 0,0 0 0 0 0,0 1 0 0 0,0-1-1 0 0,1 0 1 0 0,-2-1 0 0 0,2-1 68 0 0,-1 1-1 0 0,-1 0 1 0 0,1-1-1 0 0,0 1 1 0 0,-1 0-1 0 0,1-1 1 0 0,-1 1-1 0 0,0 0 1 0 0,1-1-1 0 0,-1 1 1 0 0,0 0-1 0 0,0 0 1 0 0,-1 0-1 0 0,1 0 1 0 0,0 0-1 0 0,-1 0 1 0 0,-2-2-1 0 0,4 3-149 0 0,-1 1-1 0 0,1-1 1 0 0,-1 1-1 0 0,0-1 0 0 0,1 1 1 0 0,-1-1-1 0 0,0 1 1 0 0,1-1-1 0 0,-1 1 1 0 0,0-1-1 0 0,0 1 1 0 0,0 0-1 0 0,1 0 1 0 0,-1-1-1 0 0,0 1 1 0 0,0 0-1 0 0,0 0 1 0 0,1 0-1 0 0,-1 0 1 0 0,-1 0-1 0 0,1 0-171 0 0,0 1-1 0 0,0-1 1 0 0,0 1 0 0 0,0-1-1 0 0,1 1 1 0 0,-1 0 0 0 0,0-1-1 0 0,0 1 1 0 0,1 0 0 0 0,-1-1-1 0 0,0 1 1 0 0,1 0 0 0 0,-1 0-1 0 0,1 0 1 0 0,-1-1-1 0 0,1 1 1 0 0,0 0 0 0 0,-1 0-1 0 0,1 0 1 0 0,0 0 0 0 0,-1 0-1 0 0,1 1 1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0:17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58 3209 0 0,'-1'1'49'0'0,"1"-1"1"0"0,-1 1-1 0 0,1-1 1 0 0,-1 1 0 0 0,0 0-1 0 0,1 0 1 0 0,-1-1-1 0 0,1 1 1 0 0,-1 0 0 0 0,1 0-1 0 0,0-1 1 0 0,-1 1-1 0 0,1 0 1 0 0,0 0 0 0 0,0 0-1 0 0,-1 0 1 0 0,1 0-1 0 0,0 0 1 0 0,0-1-1 0 0,0 1 1 0 0,0 0 0 0 0,0 0-1 0 0,0 0 1 0 0,0 0-1 0 0,1 0 1 0 0,-1 0 0 0 0,0 0-1 0 0,0-1 1 0 0,1 1-1 0 0,-1 0 1 0 0,0 0 0 0 0,1 0-1 0 0,-1-1 1 0 0,1 1-1 0 0,-1 0 1 0 0,1 0 0 0 0,-1-1-1 0 0,1 1 1 0 0,0 0-1 0 0,-1-1 1 0 0,1 1-1 0 0,0-1 1 0 0,0 1 0 0 0,-1-1-1 0 0,1 1 1 0 0,0-1-1 0 0,0 0 1 0 0,0 1 0 0 0,-1-1-1 0 0,1 0 1 0 0,0 0-1 0 0,0 1 1 0 0,0-1 0 0 0,0 0-1 0 0,0 0 1 0 0,0 0-1 0 0,0 0 1 0 0,-1 0 0 0 0,1 0-1 0 0,0 0 1 0 0,0-1-1 0 0,0 1 1 0 0,0 0-1 0 0,1-1 1 0 0,12-6 849 0 0,-1-1 0 0 0,-1-1 0 0 0,0 0 0 0 0,19-17 0 0 0,-27 22-1316 0 0,-1 0-1 0 0,0 0 0 0 0,1-1 1 0 0,-1 1-1 0 0,3-8 1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29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1226 1376 0 0,'0'1'113'0'0,"-1"0"0"0"0,1 0 0 0 0,0 0-1 0 0,0 1 1 0 0,0-1 0 0 0,0 0 0 0 0,0 0-1 0 0,1 0 1 0 0,-1 1 0 0 0,0-1 0 0 0,1 0-1 0 0,-1 0 1 0 0,0 0 0 0 0,1 0-1 0 0,-1 0 1 0 0,1 0 0 0 0,0 0 0 0 0,-1 0-1 0 0,1 0 1 0 0,0 0 0 0 0,-1 0 0 0 0,1 0-1 0 0,0 0 1 0 0,0 0 0 0 0,0-1 0 0 0,0 1-1 0 0,0 0 1 0 0,0-1 0 0 0,0 1 0 0 0,0-1-1 0 0,0 1 1 0 0,0-1 0 0 0,0 1 0 0 0,1-1-1 0 0,-1 0 1 0 0,0 1 0 0 0,0-1 0 0 0,2 0-1 0 0,-1 0 68 0 0,1-1-1 0 0,0 1 0 0 0,0-1 0 0 0,-1 1 0 0 0,1-1 1 0 0,-1 0-1 0 0,1 0 0 0 0,0 0 0 0 0,-1 0 0 0 0,0-1 1 0 0,1 1-1 0 0,-1-1 0 0 0,0 1 0 0 0,0-1 0 0 0,3-2 1 0 0,7-10 101 0 0,0 0 1 0 0,-1-1-1 0 0,0 0 1 0 0,-2 0 0 0 0,0-1-1 0 0,0-1 1 0 0,7-21-1 0 0,36-129-110 0 0,-32 93 35 0 0,3-18 13 0 0,-5-2-1 0 0,10-153 0 0 0,-24 212-175 0 0,-1 0 12 0 0,2 0 1 0 0,2 1-1 0 0,1-1 1 0 0,14-38-1 0 0,-18 61 67 0 0,1 1 1 0 0,0-1-1 0 0,1 1 0 0 0,0-1 0 0 0,1 2 0 0 0,0-1 0 0 0,0 1 1 0 0,1 0-1 0 0,1 0 0 0 0,0 1 0 0 0,0 1 0 0 0,1-1 0 0 0,0 1 1 0 0,21-12-1 0 0,-27 18-113 0 0,0 0 1 0 0,-1 1 0 0 0,1-1 0 0 0,0 1 0 0 0,1 0-1 0 0,-1 0 1 0 0,0 1 0 0 0,0-1 0 0 0,0 1 0 0 0,0 0-1 0 0,1 0 1 0 0,-1 0 0 0 0,0 1 0 0 0,0 0 0 0 0,6 1-1 0 0,-3 0-90 0 0,-1 1-1 0 0,1 0 1 0 0,0 0-1 0 0,-1 0 1 0 0,0 1-1 0 0,0 0 1 0 0,0 1-1 0 0,7 5 1 0 0,0 3-36 0 0,-1 0 1 0 0,0 0 0 0 0,-1 1 0 0 0,-1 0 0 0 0,0 1 0 0 0,11 24 0 0 0,18 53 393 0 0,50 175-1 0 0,-32-80-346 0 0,-29-119 83 0 0,-26-63 72 0 0,1 1 1 0 0,0-1-1 0 0,0 0 0 0 0,1 0 0 0 0,0 0 0 0 0,-1 0 0 0 0,2-1 0 0 0,-1 0 0 0 0,9 8 0 0 0,-11-11-51 0 0,-1-1 0 0 0,1 1 1 0 0,-1 0-1 0 0,1-1 0 0 0,0 0 0 0 0,-1 1 0 0 0,1-1 0 0 0,0 0 1 0 0,-1 0-1 0 0,1 1 0 0 0,0-1 0 0 0,-1-1 0 0 0,1 1 1 0 0,0 0-1 0 0,-1 0 0 0 0,1-1 0 0 0,0 1 0 0 0,-1-1 0 0 0,1 1 1 0 0,0-1-1 0 0,-1 0 0 0 0,1 1 0 0 0,-1-1 0 0 0,0 0 1 0 0,1 0-1 0 0,-1 0 0 0 0,0 0 0 0 0,1 0 0 0 0,-1-1 1 0 0,0 1-1 0 0,0 0 0 0 0,0 0 0 0 0,0-1 0 0 0,1-1 0 0 0,5-7-20 0 0,0-1-1 0 0,0 0 1 0 0,7-17-1 0 0,-9 18 1 0 0,10-21-20 0 0,-4 7-45 0 0,1-1 1 0 0,1 2-1 0 0,1 0 0 0 0,1 0 0 0 0,1 2 1 0 0,33-36-1 0 0,-43 51 52 0 0,1-1 0 0 0,0 1 1 0 0,1 1-1 0 0,-1 0 0 0 0,1 0 1 0 0,0 0-1 0 0,0 1 0 0 0,13-5 1 0 0,-17 8 0 0 0,0 0 1 0 0,0 1-1 0 0,0-1 1 0 0,0 1-1 0 0,0-1 1 0 0,1 1-1 0 0,-1 1 1 0 0,0-1 0 0 0,0 1-1 0 0,0-1 1 0 0,0 1-1 0 0,0 0 1 0 0,0 1-1 0 0,0-1 1 0 0,0 1-1 0 0,0-1 1 0 0,0 1 0 0 0,-1 0-1 0 0,1 1 1 0 0,5 4-1 0 0,13 13-50 0 0,-1 2 0 0 0,-1 0 0 0 0,-1 1 0 0 0,-1 1 0 0 0,25 44 0 0 0,-28-44 53 0 0,50 90 693 0 0,-45-76-289 0 0,1-1-1 0 0,1-1 0 0 0,46 54 1 0 0,-65-86-489 0 0,0-1-1 0 0,0 1 1 0 0,0-1 0 0 0,0 0 0 0 0,1 0 0 0 0,0 0 0 0 0,-1-1 0 0 0,1 0-1 0 0,0 1 1 0 0,0-1 0 0 0,0 0 0 0 0,1-1 0 0 0,-1 1 0 0 0,0-1 0 0 0,1 0-1 0 0,-1 0 1 0 0,1 0 0 0 0,-1 0 0 0 0,1-1 0 0 0,-1 0 0 0 0,1 0 0 0 0,-1 0 0 0 0,1-1-1 0 0,-1 1 1 0 0,1-1 0 0 0,-1 0 0 0 0,1 0 0 0 0,-1-1 0 0 0,0 0 0 0 0,0 1-1 0 0,1-1 1 0 0,-1 0 0 0 0,6-5 0 0 0,8-5-5157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30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 3225 0 0,'1'-4'713'0'0,"9"-17"1814"0"0,-15 318 511 0 0,11-132-2781 0 0,7-2 0 0 0,44 208 0 0 0,48 206 1546 0 0,-83-466-356 0 0,14 207-1 0 0,-39-270-1231 0 0,2-36-105 0 0,0-1-1 0 0,1 1 1 0 0,0 0-1 0 0,3 15 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57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1 8754 0 0,'-4'5'274'0'0,"0"0"1"0"0,1 0 0 0 0,-1 1-1 0 0,1-1 1 0 0,0 1-1 0 0,0 0 1 0 0,1-1 0 0 0,0 2-1 0 0,0-1 1 0 0,0 0-1 0 0,-1 7 1 0 0,-1 13 787 0 0,-1 35 1 0 0,4-47-717 0 0,-3 77 1677 0 0,12 125 0 0 0,29 89-1932 0 0,-23-220-1520 0 0,3-3-4773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30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1 388 920 0 0,'0'-2'102'0'0,"0"0"0"0"0,1 0 0 0 0,-1 1 0 0 0,1-1 0 0 0,-1 0 0 0 0,1 0-1 0 0,0 0 1 0 0,0 1 0 0 0,0-1 0 0 0,0 0 0 0 0,0 1 0 0 0,0-1 0 0 0,0 1 0 0 0,0-1-1 0 0,0 1 1 0 0,1 0 0 0 0,-1-1 0 0 0,1 1 0 0 0,-1 0 0 0 0,1 0 0 0 0,-1 0 0 0 0,1 0 0 0 0,2-1-1 0 0,49-18 4080 0 0,-22 9-2766 0 0,-5 0-827 0 0,1 1 0 0 0,0 0 0 0 0,1 3 0 0 0,0 0 0 0 0,0 1 0 0 0,0 2 0 0 0,42-1 1 0 0,-3 0-358 0 0,0-3-1 0 0,-1-3 1 0 0,0-3 0 0 0,0-3 0 0 0,67-27 0 0 0,344-99-261 0 0,-401 128-2260 0 0,-51 13-2367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31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5 1376 0 0,'0'-5'3832'0'0,"1"11"-1573"0"0,1 26-954 0 0,4 46-995 0 0,-1 89 1094 0 0,-21 240 1 0 0,8-326-1351 0 0,-19 394-28 0 0,53-183 374 0 0,-10-155 13 0 0,-12-97-357 0 0,6 102 452 0 0,-10-122-4 0 0,-1 0 0 0 0,-1 0 0 0 0,-1 0 0 0 0,0 0 0 0 0,-7 20-1 0 0,7-31-324 0 0,1 1-1 0 0,1-1 0 0 0,-1 1 0 0 0,1 12 1 0 0,1-15-399 0 0,0 0 1 0 0,0 1 0 0 0,1-1-1 0 0,0 0 1 0 0,0 0 0 0 0,1 0-1 0 0,0 0 1 0 0,0 0 0 0 0,0 0-1 0 0,7 12 1 0 0,-5-13-1184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33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0 0 4313 0 0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34.2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62 1376 0 0,'-43'-36'1786'0'0,"17"10"3539"0"0,51 53-2341 0 0,32 43 0 0 0,50 94-1233 0 0,-11-17-1656 0 0,-46-89-1481 0 0,-28-35-1380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34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10594 0 0,'0'0'-36'0'0,"0"0"-182"0"0,0 0 182 0 0,0 0-1 0 0,1 0 1 0 0,-1 0 0 0 0,0 0-1 0 0,0 0 1 0 0,0 0 0 0 0,0 0-1 0 0,0 0 1 0 0,0 0 0 0 0,0 0 0 0 0,19 7-3161 0 0,-13-4 2873 0 0,-1 0 1 0 0,0 0-1 0 0,0 0 0 0 0,0 1 0 0 0,7 7 0 0 0,-6-3 324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35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18 3225 0 0,'-16'-17'4063'0'0,"22"26"-2345"0"0,68 119 1042 0 0,56 85-3081 0 0,-130-213 293 0 0,2 3-233 0 0,0-1 1 0 0,0 1-1 0 0,0-1 1 0 0,0 0 0 0 0,0 0-1 0 0,0 0 1 0 0,0 0-1 0 0,1 0 1 0 0,3 3 0 0 0,-2-4-367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35.4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78 424 3225 0 0,'-5'-4'14'0'0,"1"0"1"0"0,-1-1 0 0 0,1 1-1 0 0,0-1 1 0 0,0 0 0 0 0,1 0-1 0 0,-1-1 1 0 0,1 1 0 0 0,-4-10-1 0 0,3 8 276 0 0,-1-5 16 0 0,0-1 0 0 0,0 0 0 0 0,1 0 0 0 0,1 0 1 0 0,0-1-1 0 0,1 1 0 0 0,0-1 0 0 0,1 0 0 0 0,1 1 0 0 0,0-1 0 0 0,1 0 1 0 0,0 1-1 0 0,1-1 0 0 0,1 1 0 0 0,0-1 0 0 0,0 1 0 0 0,2 0 0 0 0,0 1 1 0 0,0-1-1 0 0,1 1 0 0 0,0 0 0 0 0,1 0 0 0 0,1 0 0 0 0,14-16 0 0 0,-21 26-250 0 0,1 1-1 0 0,-1-1 0 0 0,1 1 0 0 0,-1 0 0 0 0,1-1 1 0 0,0 1-1 0 0,-1 0 0 0 0,1 0 0 0 0,0 0 0 0 0,0 0 0 0 0,0 0 1 0 0,0 1-1 0 0,0-1 0 0 0,0 1 0 0 0,0-1 0 0 0,0 1 1 0 0,0 0-1 0 0,0-1 0 0 0,0 1 0 0 0,0 0 0 0 0,0 0 1 0 0,0 1-1 0 0,0-1 0 0 0,0 0 0 0 0,0 1 0 0 0,0-1 1 0 0,0 1-1 0 0,0-1 0 0 0,0 1 0 0 0,-1 0 0 0 0,1 0 0 0 0,0 0 1 0 0,0 0-1 0 0,-1 0 0 0 0,1 1 0 0 0,1 0 0 0 0,8 7 186 0 0,0 1-1 0 0,-1 0 0 0 0,-1 0 0 0 0,11 15 0 0 0,-9-11-87 0 0,70 90 638 0 0,48 53-1830 0 0,-113-141-4173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38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25 6913 0 0,'-16'-5'661'0'0,"-20"-5"1526"0"0,58 22-406 0 0,258 62 1620 0 0,-259-70-3315 0 0,-1-1 0 0 0,1 0 0 0 0,0-2 0 0 0,0 0-1 0 0,0-1 1 0 0,-1-2 0 0 0,1 0 0 0 0,33-7 0 0 0,-15-2-900 0 0,-1-1 1 0 0,0-2-1 0 0,53-28 0 0 0,-66 31-1206 0 0,-15 6 989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39.1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28 3681 0 0,'-1'-2'84'0'0,"0"1"1"0"0,0-1 0 0 0,-1 1 0 0 0,1 0-1 0 0,0 0 1 0 0,-1 0 0 0 0,1 0-1 0 0,-1 0 1 0 0,1 0 0 0 0,-1 0-1 0 0,1 0 1 0 0,-1 1 0 0 0,0-1-1 0 0,1 0 1 0 0,-1 1 0 0 0,0-1-1 0 0,0 1 1 0 0,-2 0 0 0 0,2 0 364 0 0,0-1 0 0 0,0 1 0 0 0,0-1 1 0 0,1 1-1 0 0,-1-1 0 0 0,0 1 0 0 0,0-1 0 0 0,1 0 0 0 0,-1 0 1 0 0,0 0-1 0 0,1 0 0 0 0,-3-2 0 0 0,83 75 4214 0 0,-54-52-4251 0 0,1-1-1 0 0,55 29 0 0 0,-51-33-357 0 0,46 25 104 0 0,-69-36-147 0 0,1 1-1 0 0,-1 1 1 0 0,0-1 0 0 0,-1 1-1 0 0,1 0 1 0 0,-1 0 0 0 0,6 8 0 0 0,-11-11 22 0 0,1 0-1 0 0,0 0 1 0 0,-1 0 0 0 0,0 1 0 0 0,0-1 0 0 0,0 0 0 0 0,0 1-1 0 0,0-1 1 0 0,-1 0 0 0 0,1 1 0 0 0,-1-1 0 0 0,0 1 0 0 0,0-1-1 0 0,0 0 1 0 0,-1 1 0 0 0,1-1 0 0 0,-1 1 0 0 0,0-1 0 0 0,1 0-1 0 0,-2 1 1 0 0,1-1 0 0 0,0 0 0 0 0,-1 0 0 0 0,1 0 0 0 0,-1 0-1 0 0,0 0 1 0 0,0 0 0 0 0,-4 3 0 0 0,-4 7 157 0 0,-1-2 1 0 0,0 1-1 0 0,-1-2 1 0 0,-22 17-1 0 0,-53 27-2728 0 0,67-40-3526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46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5 5065 0 0,'-27'-5'9902'0'0,"36"20"-8469"0"0,119 136 2104 0 0,-25-32-2188 0 0,-41-50-980 0 0,-40-46-470 0 0,0 2-1 0 0,-2 0 1 0 0,21 33 0 0 0,-36-49-1080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2:58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10594 0 0,'76'26'-318'0'0,"2"-4"-1"0"0,92 15 0 0 0,-117-27 387 0 0,98 17 296 0 0,170 7 1 0 0,155-24-542 0 0,45-7 2046 0 0,-2 45-1521 0 0,-354-20-351 0 0,294 33-48 0 0,79-60 419 0 0,-322-8 30 0 0,261 27-1 0 0,93 68-125 0 0,0-5-1327 0 0,-500-77-3584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46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46 219 2761 0 0,'-2'1'68'0'0,"1"-1"1"0"0,-1 0-1 0 0,0 1 1 0 0,1-1 0 0 0,-1 0-1 0 0,1 0 1 0 0,-1 0-1 0 0,0-1 1 0 0,1 1 0 0 0,-1 0-1 0 0,1-1 1 0 0,-1 1-1 0 0,0-1 1 0 0,1 1 0 0 0,-1-1-1 0 0,1 0 1 0 0,-1 1-1 0 0,1-1 1 0 0,0 0-1 0 0,-1 0 1 0 0,1 0 0 0 0,0 0-1 0 0,0 0 1 0 0,0-1-1 0 0,0 1 1 0 0,0 0 0 0 0,-2-2-1 0 0,3 0 119 0 0,-1 1-1 0 0,0-1 0 0 0,1 0 1 0 0,-1 1-1 0 0,1-1 1 0 0,0 0-1 0 0,0 0 0 0 0,0 1 1 0 0,0-1-1 0 0,0 0 0 0 0,1 0 1 0 0,-1 1-1 0 0,1-1 1 0 0,0 0-1 0 0,0 1 0 0 0,1-4 1 0 0,3-5 377 0 0,0 0 1 0 0,1 1-1 0 0,0 0 1 0 0,1 0-1 0 0,0 0 1 0 0,1 1 0 0 0,0 0-1 0 0,14-13 1 0 0,-16 17-346 0 0,0 0-1 0 0,0 0 1 0 0,0 0 0 0 0,1 1 0 0 0,0 0 0 0 0,0 0 0 0 0,0 1 0 0 0,0-1 0 0 0,0 2 0 0 0,1-1 0 0 0,-1 1-1 0 0,1 0 1 0 0,0 1 0 0 0,7-1 0 0 0,-8 2-113 0 0,-1 0-1 0 0,1 1 1 0 0,-1 0-1 0 0,1 0 1 0 0,-1 0-1 0 0,0 1 1 0 0,0 0-1 0 0,0 0 1 0 0,0 1-1 0 0,0 0 1 0 0,0 0-1 0 0,-1 0 1 0 0,8 6-1 0 0,-6-3-20 0 0,0 0 0 0 0,-1 0 0 0 0,1 1 0 0 0,-2 0 0 0 0,1 1 0 0 0,-1-1 0 0 0,0 1 0 0 0,6 13 0 0 0,-3-3 64 0 0,-1 0 0 0 0,-1 0 0 0 0,-1 0 1 0 0,-1 1-1 0 0,0 0 0 0 0,-1 0 0 0 0,-1 0 1 0 0,-1 26-1 0 0,-2-17-1 0 0,-1-1-1 0 0,-1 1 1 0 0,-10 36 0 0 0,-8-6-3222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46.8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4 3225 0 0,'0'0'68'0'0,"-1"0"1"0"0,1 0 0 0 0,0-1-1 0 0,0 1 1 0 0,0 0-1 0 0,-1 0 1 0 0,1-1 0 0 0,0 1-1 0 0,0 0 1 0 0,-1 0-1 0 0,1 0 1 0 0,0 0 0 0 0,0-1-1 0 0,-1 1 1 0 0,1 0-1 0 0,0 0 1 0 0,-1 0 0 0 0,1 0-1 0 0,0 0 1 0 0,-1 0-1 0 0,1 0 1 0 0,0 0 0 0 0,-1 0-1 0 0,1 0 1 0 0,0 0 0 0 0,-1 0-1 0 0,1 0 1 0 0,0 0-1 0 0,0 0 1 0 0,-1 0 0 0 0,1 0-1 0 0,0 0 1 0 0,-1 1-1 0 0,1-1 1 0 0,0 0 0 0 0,0 0-1 0 0,-1 0 1 0 0,1 0-1 0 0,0 1 1 0 0,-8 14 1874 0 0,3 20 1198 0 0,6-25-2657 0 0,0 1 0 0 0,0 0 0 0 0,1-1 0 0 0,0 1 0 0 0,1-1 0 0 0,0 0 0 0 0,1 0 0 0 0,0 0 0 0 0,1 0 0 0 0,0-1 0 0 0,0 1 0 0 0,1-1 0 0 0,11 14 1 0 0,-14-20-385 0 0,0 1 0 0 0,0-1 1 0 0,0 0-1 0 0,0 0 1 0 0,1-1-1 0 0,-1 1 0 0 0,1-1 1 0 0,0 1-1 0 0,0-1 1 0 0,0 0-1 0 0,0 0 1 0 0,0-1-1 0 0,0 1 0 0 0,0-1 1 0 0,0 0-1 0 0,1 0 1 0 0,-1-1-1 0 0,0 1 0 0 0,1-1 1 0 0,-1 0-1 0 0,0 0 1 0 0,1 0-1 0 0,-1-1 1 0 0,0 1-1 0 0,1-1 0 0 0,-1 0 1 0 0,0-1-1 0 0,0 1 1 0 0,1-1-1 0 0,-1 1 1 0 0,-1-1-1 0 0,1 0 0 0 0,0-1 1 0 0,0 1-1 0 0,4-4 1 0 0,-2 0 10 0 0,1 1 0 0 0,-1-1 1 0 0,0 0-1 0 0,0 0 0 0 0,-1-1 1 0 0,0 0-1 0 0,0 0 0 0 0,-1 0 1 0 0,7-14-1 0 0,-5 6-479 0 0,0 0-1 0 0,-1-1 1 0 0,-1 0 0 0 0,3-17-1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47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2304 0 0,'-4'42'2938'0'0,"4"38"-758"0"0,16 146-1 0 0,33 75 132 0 0,-44-274-1968 0 0,54 222 781 0 0,-58-247-1296 0 0,0 0 0 0 0,0 0 0 0 0,-1 0 1 0 0,1 1-1 0 0,-1-1 0 0 0,0 0 0 0 0,1 0 1 0 0,-1 1-1 0 0,0-1 0 0 0,0 0 0 0 0,-1 0 0 0 0,1 1 1 0 0,0-1-1 0 0,-1 0 0 0 0,-1 4 0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48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 5065 0 0,'14'19'8486'0'0,"-1"6"-3900"0"0,-10-16-4362 0 0,1-1 0 0 0,1-1 1 0 0,-1 1-1 0 0,1 0 0 0 0,0-1 0 0 0,7 7 1 0 0,-10-12-213 0 0,0 0 1 0 0,1 0 0 0 0,-1-1-1 0 0,0 1 1 0 0,1-1 0 0 0,-1 1-1 0 0,1-1 1 0 0,0 0 0 0 0,-1 0-1 0 0,1 0 1 0 0,0 0-1 0 0,0-1 1 0 0,0 1 0 0 0,0-1-1 0 0,-1 1 1 0 0,1-1 0 0 0,0 0-1 0 0,0 0 1 0 0,0-1 0 0 0,0 1-1 0 0,0 0 1 0 0,0-1 0 0 0,-1 0-1 0 0,4-1 1 0 0,-2 1 40 0 0,1-1 1 0 0,-1 0-1 0 0,0-1 1 0 0,0 1-1 0 0,0-1 1 0 0,0 0-1 0 0,0 0 1 0 0,-1 0-1 0 0,1 0 1 0 0,-1-1-1 0 0,0 1 1 0 0,0-1-1 0 0,2-4 1 0 0,35-61-458 0 0,-22 33-1331 0 0,-4 12-4991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48.6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0 1840 0 0,'-11'31'1259'0'0,"1"-1"-1"0"0,-9 48 0 0 0,10-37 657 0 0,5-10 1115 0 0,4-30-2990 0 0,0-1-1 0 0,0 0 1 0 0,0 0 0 0 0,0 0-1 0 0,0 0 1 0 0,0 0 0 0 0,0 1-1 0 0,0-1 1 0 0,0 0 0 0 0,1 0-1 0 0,-1 0 1 0 0,0 0 0 0 0,0 0-1 0 0,0 0 1 0 0,0 0 0 0 0,0 1-1 0 0,0-1 1 0 0,0 0 0 0 0,1 0-1 0 0,-1 0 1 0 0,0 0-1 0 0,0 0 1 0 0,0 0 0 0 0,0 0-1 0 0,0 0 1 0 0,1 0 0 0 0,-1 0-1 0 0,0 0 1 0 0,0 0 0 0 0,0 0-1 0 0,0 0 1 0 0,0 0 0 0 0,1 0-1 0 0,-1 0 1 0 0,0 0 0 0 0,0 0-1 0 0,0 0 1 0 0,0 0 0 0 0,0 0-1 0 0,1 0 1 0 0,-1 0 0 0 0,0 0-1 0 0,0 0 1 0 0,0 0 0 0 0,0 0-1 0 0,0 0 1 0 0,1-1-1 0 0,13-12 577 0 0,-2-4-322 0 0,0 0-1 0 0,16-33 1 0 0,-20 35 27 0 0,1-1-1 0 0,0 2 1 0 0,1-1 0 0 0,19-21-1 0 0,-28 35-254 0 0,0 0 0 0 0,0 0 0 0 0,0 0 0 0 0,1 0 0 0 0,-1 1-1 0 0,0-1 1 0 0,1 0 0 0 0,-1 1 0 0 0,1-1 0 0 0,-1 1 0 0 0,1-1-1 0 0,-1 1 1 0 0,1 0 0 0 0,-1-1 0 0 0,1 1 0 0 0,-1 0 0 0 0,1 0 0 0 0,-1 0-1 0 0,1 0 1 0 0,-1 0 0 0 0,1 1 0 0 0,-1-1 0 0 0,1 0 0 0 0,-1 1-1 0 0,1-1 1 0 0,-1 1 0 0 0,0-1 0 0 0,1 1 0 0 0,-1 0 0 0 0,0-1 0 0 0,1 1-1 0 0,-1 0 1 0 0,0 0 0 0 0,0 0 0 0 0,0 0 0 0 0,1 0 0 0 0,0 3-1 0 0,7 5 252 0 0,0 1 0 0 0,-1 0 0 0 0,11 19 0 0 0,-8-12 26 0 0,9 8-313 0 0,37 35 0 0 0,-52-55-196 0 0,11 13-536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49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12 5985 0 0,'-6'-12'6299'0'0,"27"29"-4085"0"0,107 143 1802 0 0,-19 13-4853 0 0,-89-141-1393 0 0,-13-20-2175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49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2 125 5985 0 0,'-1'-6'146'0'0,"1"0"0"0"0,0 0 0 0 0,0 0-1 0 0,1 0 1 0 0,-1 0 0 0 0,1 1 0 0 0,1-1 0 0 0,-1 0-1 0 0,1 0 1 0 0,0 1 0 0 0,0-1 0 0 0,6-9-1 0 0,-6 12 108 0 0,0 0-1 0 0,0 1 0 0 0,0-1 0 0 0,0 0 0 0 0,1 1 0 0 0,-1-1 0 0 0,1 1 0 0 0,-1 0 0 0 0,1 0 0 0 0,0 0 0 0 0,0 0 0 0 0,0 0 0 0 0,0 1 0 0 0,0-1 0 0 0,0 1 0 0 0,1 0 0 0 0,-1 0 0 0 0,0 0 0 0 0,1 0 0 0 0,-1 1 0 0 0,0-1 1 0 0,1 1-1 0 0,3 0 0 0 0,3 1 129 0 0,0 0 1 0 0,-1 0 0 0 0,1 1 0 0 0,0 0 0 0 0,-1 1-1 0 0,0 0 1 0 0,1 1 0 0 0,-1 0 0 0 0,15 9-1 0 0,-2 2 121 0 0,0 1 0 0 0,23 21 0 0 0,-30-22-708 0 0,1-2 0 0 0,0 0 0 0 0,1-1 0 0 0,1-1 0 0 0,28 14 0 0 0,0-14-4289 0 0,-38-10 3304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49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10 242 6913 0 0,'-2'-3'1'0'0,"1"0"-1"0"0,-1-1 0 0 0,1 1 1 0 0,0-1-1 0 0,1 1 0 0 0,-1 0 1 0 0,0-1-1 0 0,1 1 0 0 0,0-1 1 0 0,0 0-1 0 0,0 1 0 0 0,0-1 0 0 0,1 1 1 0 0,-1-1-1 0 0,1 1 0 0 0,0-1 1 0 0,2-4-1 0 0,24-61 1223 0 0,-27 68-1259 0 0,34-57 100 0 0,-14 27-64 0 0,-12 16 0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50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2304 0 0,'-5'6'413'0'0,"1"0"-1"0"0,0 0 1 0 0,0 0-1 0 0,0 1 0 0 0,1 0 1 0 0,-1-1-1 0 0,2 1 0 0 0,-1 0 1 0 0,1 0-1 0 0,0 1 0 0 0,1-1 1 0 0,-1 0-1 0 0,1 1 0 0 0,1-1 1 0 0,0 14-1 0 0,0-14-40 0 0,0-1 0 0 0,1 0 1 0 0,-1 0-1 0 0,1 0 0 0 0,1 0 0 0 0,-1 0 1 0 0,1 0-1 0 0,0 0 0 0 0,0 0 0 0 0,1 0 0 0 0,0-1 1 0 0,0 1-1 0 0,0-1 0 0 0,1 0 0 0 0,-1 0 0 0 0,1 0 1 0 0,1-1-1 0 0,-1 1 0 0 0,7 5 0 0 0,-8-9-240 0 0,0 0 1 0 0,0 0-1 0 0,-1 0 0 0 0,1 0 0 0 0,0 0 0 0 0,0-1 0 0 0,0 1 1 0 0,0-1-1 0 0,0 0 0 0 0,1 0 0 0 0,-1 0 0 0 0,0 0 0 0 0,0-1 1 0 0,0 1-1 0 0,0-1 0 0 0,0 0 0 0 0,-1 0 0 0 0,1 0 0 0 0,0 0 1 0 0,0 0-1 0 0,0 0 0 0 0,-1-1 0 0 0,1 0 0 0 0,3-2 1 0 0,8-6 240 0 0,-1 0 1 0 0,-1 0-1 0 0,13-14 1 0 0,26-38 842 0 0,-24 26-7703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54.6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72 2761 0 0,'-2'-8'329'0'0,"-7"-30"-241"0"0,6 12 4848 0 0,8 109-921 0 0,0-5-3268 0 0,-6 438 1445 0 0,-1-173-1586 0 0,0-49-173 0 0,10 533 516 0 0,45-309 899 0 0,-4-73-156 0 0,-35-162-1109 0 0,-24 296 0 0 0,9-564-596 0 0,2-11-11 0 0,-1 1-1 0 0,0 0 1 0 0,-1 0 0 0 0,1 0-1 0 0,-1-1 1 0 0,0 1 0 0 0,0 0 0 0 0,0-1-1 0 0,-1 1 1 0 0,-3 7 0 0 0,4-12-8 0 0,1 0 0 0 0,0 1 0 0 0,-1-1 0 0 0,1 0-1 0 0,-1 0 1 0 0,1 0 0 0 0,-1 0 0 0 0,1 0 0 0 0,-1 1 0 0 0,1-1 0 0 0,-1 0 0 0 0,1 0 0 0 0,-1 0 0 0 0,1-1-1 0 0,-1 1 1 0 0,1 0 0 0 0,-1 0 0 0 0,1 0 0 0 0,-1 0 0 0 0,1 0 0 0 0,-1 0 0 0 0,1-1 0 0 0,-1 1 0 0 0,1 0 0 0 0,-1-1-1 0 0,1 1 1 0 0,0 0 0 0 0,-1 0 0 0 0,1-1 0 0 0,-1 1 0 0 0,1-1 0 0 0,0 1 0 0 0,-1 0 0 0 0,1-1 0 0 0,0 1-1 0 0,0-1 1 0 0,-1 1 0 0 0,1-1 0 0 0,0 1 0 0 0,0-1 0 0 0,0 1 0 0 0,0-1 0 0 0,-1 0 0 0 0,-11-23-1169 0 0,12 24 1189 0 0,-7-19-1080 0 0,1-1-1 0 0,0-1 1 0 0,2 1-1 0 0,0 0 1 0 0,-1-24-1 0 0,2-104-3887 0 0,4 97 4788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1:57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1 261 6449 0 0,'19'37'4496'0'0,"-12"-23"-3837"0"0,1 1-177 0 0,6 13-267 0 0,1 0 1 0 0,37 48-1 0 0,-52-75-283 0 0,1-1 0 0 0,-1 1 1 0 0,0-1-1 0 0,1 1 0 0 0,-1-1 0 0 0,1 1 1 0 0,-1-1-1 0 0,1 1 0 0 0,-1-1 0 0 0,1 0 0 0 0,-1 1 1 0 0,1-1-1 0 0,-1 0 0 0 0,1 1 0 0 0,-1-1 1 0 0,1 0-1 0 0,0 0 0 0 0,-1 1 0 0 0,1-1 0 0 0,0 0 1 0 0,-1 0-1 0 0,1 0 0 0 0,0 0 0 0 0,-1 0 1 0 0,1 0-1 0 0,0 0 0 0 0,-1 0 0 0 0,1 0 0 0 0,0 0 1 0 0,-1 0-1 0 0,1-1 0 0 0,-1 1 0 0 0,1 0 1 0 0,0 0-1 0 0,0-1 0 0 0,0 0-98 0 0,0 0 0 0 0,-1 1 0 0 0,1-1 1 0 0,0 0-1 0 0,-1 0 0 0 0,1 0 0 0 0,-1 0 0 0 0,1 0 0 0 0,-1 0 1 0 0,1 0-1 0 0,-1 0 0 0 0,1 0 0 0 0,-1 0 0 0 0,0 0 0 0 0,0 0 1 0 0,0 0-1 0 0,0 0 0 0 0,1 0 0 0 0,-1 0 0 0 0,-1-1 0 0 0,-1-16-419 0 0,-1 1 0 0 0,-2-1 0 0 0,1 1 0 0 0,-2 0 0 0 0,-7-16 0 0 0,-14-47 913 0 0,25 75-256 0 0,0-3 105 0 0,-1 0 1 0 0,2 0-1 0 0,-1-1 0 0 0,1 1 1 0 0,0-1-1 0 0,1 1 0 0 0,0-1 0 0 0,0 1 1 0 0,1-1-1 0 0,3-15 0 0 0,-4 24-68 0 0,0-1 0 0 0,1 0 0 0 0,-1 1 0 0 0,1-1 0 0 0,-1 1 0 0 0,1-1 0 0 0,-1 1 0 0 0,1 0 0 0 0,0-1 0 0 0,-1 1 0 0 0,1 0 0 0 0,-1-1 0 0 0,1 1 0 0 0,0 0 0 0 0,-1-1 0 0 0,1 1 0 0 0,0 0 0 0 0,-1 0 0 0 0,1 0 0 0 0,0 0 0 0 0,-1 0 0 0 0,1 0 0 0 0,0 0 0 0 0,0 0 0 0 0,-1 0 0 0 0,1 0 0 0 0,0 0 0 0 0,-1 0 0 0 0,1 1 0 0 0,0-1 0 0 0,-1 0 0 0 0,1 0 0 0 0,0 1 0 0 0,-1-1 0 0 0,2 1 0 0 0,28 16 1230 0 0,-20-12-929 0 0,6 3-262 0 0,0 1 0 0 0,-1 0 0 0 0,0 1-1 0 0,0 1 1 0 0,-1 0 0 0 0,0 1 0 0 0,-1 1 0 0 0,-1 0-1 0 0,15 19 1 0 0,-27-32-172 0 0,0 0-1 0 0,0 0 1 0 0,0 0 0 0 0,0 1 0 0 0,0-1-1 0 0,0 0 1 0 0,0 0 0 0 0,0 0-1 0 0,1 0 1 0 0,-1 1 0 0 0,0-1-1 0 0,0 0 1 0 0,0 0 0 0 0,0 0-1 0 0,0 0 1 0 0,0 0 0 0 0,1 1 0 0 0,-1-1-1 0 0,0 0 1 0 0,0 0 0 0 0,0 0-1 0 0,0 0 1 0 0,0 0 0 0 0,1 0-1 0 0,-1 0 1 0 0,0 1 0 0 0,0-1-1 0 0,0 0 1 0 0,1 0 0 0 0,-1 0-1 0 0,0 0 1 0 0,0 0 0 0 0,0 0 0 0 0,1 0-1 0 0,-1 0 1 0 0,0 0 0 0 0,0 0-1 0 0,0 0 1 0 0,0 0 0 0 0,1 0-1 0 0,-1 0 1 0 0,0-1 0 0 0,0 1-1 0 0,0 0 1 0 0,1 0 0 0 0,-1 0 0 0 0,0 0-1 0 0,0 0 1 0 0,0 0 0 0 0,0 0-1 0 0,1 0 1 0 0,-1-1 0 0 0,0 1-1 0 0,0 0 1 0 0,0 0 0 0 0,0 0-1 0 0,0 0 1 0 0,0-1 0 0 0,0 1 0 0 0,1 0-1 0 0,-1 0 1 0 0,0 0 0 0 0,0-1-1 0 0,3-21-356 0 0,-3-28 423 0 0,-14-27-671 0 0,9 52-576 0 0,-5-42 0 0 0,10 66 1130 0 0,0 0 0 0 0,0-1-1 0 0,-1 1 1 0 0,1 0 0 0 0,0-1 0 0 0,0 1 0 0 0,0 0 0 0 0,1-1 0 0 0,-1 1 0 0 0,0 0 0 0 0,0-1 0 0 0,1 1 0 0 0,-1 0-1 0 0,0-1 1 0 0,1 1 0 0 0,0 0 0 0 0,-1 0 0 0 0,1 0 0 0 0,0 0 0 0 0,-1-1 0 0 0,1 1 0 0 0,0 0 0 0 0,0 0 0 0 0,0 0-1 0 0,0 0 1 0 0,0 1 0 0 0,0-1 0 0 0,2-1 0 0 0,-2 2 95 0 0,1 0-1 0 0,-1 0 1 0 0,1 0-1 0 0,-1 0 1 0 0,1 1-1 0 0,-1-1 1 0 0,0 0-1 0 0,1 1 1 0 0,-1-1-1 0 0,1 1 1 0 0,-1 0 0 0 0,0-1-1 0 0,0 1 1 0 0,1 0-1 0 0,-1 0 1 0 0,0 0-1 0 0,0-1 1 0 0,0 1-1 0 0,0 0 1 0 0,0 1-1 0 0,0-1 1 0 0,0 0-1 0 0,0 0 1 0 0,-1 0-1 0 0,2 2 1 0 0,7 11 734 0 0,-6-8-587 0 0,1-1 1 0 0,0 1-1 0 0,1-1 1 0 0,-1 1-1 0 0,9 7 1 0 0,-3-7-2962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1:18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2016 0 0,'1'1'176'0'0,"0"0"-176"0"0,-1 1 0 0 0,0-1 0 0 0,1-1 0 0 0,1 1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55.0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89 3225 0 0,'-51'-51'490'0'0,"23"14"3269"0"0,64 84 858 0 0,65 56-2552 0 0,22 10-674 0 0,87 85-28 0 0,-137-129-603 0 0,101 73 0 0 0,93 44 189 0 0,-94-76-415 0 0,157 113 324 0 0,-259-167-646 0 0,9 8-40 0 0,106 64 0 0 0,-154-108-425 0 0,-1 2-1 0 0,-1 0 0 0 0,51 52 0 0 0,-63-59-1567 0 0,-6-5-2495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55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1768 1 6913 0 0,'33'44'1368'0'0,"-29"-37"-643"0"0,0-1-1 0 0,1 0 1 0 0,-1 0 0 0 0,1 0-1 0 0,0 0 1 0 0,1-1 0 0 0,0 1-1 0 0,12 7 1 0 0,-18-12-608 0 0,0 0 1 0 0,1 0-1 0 0,-1-1 0 0 0,0 1 1 0 0,0 0-1 0 0,1 0 0 0 0,-1-1 1 0 0,0 1-1 0 0,0 0 0 0 0,0 0 0 0 0,0-1 1 0 0,0 1-1 0 0,0 0 0 0 0,0 0 1 0 0,0 0-1 0 0,0-1 0 0 0,0 1 0 0 0,-1 0 1 0 0,1 0-1 0 0,0-1 0 0 0,-1 1 1 0 0,1 0-1 0 0,0 0 0 0 0,-1-1 1 0 0,1 1-1 0 0,-1-1 0 0 0,1 1 0 0 0,-1 0 1 0 0,1-1-1 0 0,-1 1 0 0 0,1-1 1 0 0,-1 1-1 0 0,0 0 0 0 0,-27 31 758 0 0,19-23-406 0 0,-80 93 148 0 0,-180 158 1 0 0,-112 94-2424 0 0,23 25 1638 0 0,168-153 609 0 0,36-41-338 0 0,75-87-92 0 0,-89 143 0 0 0,72-97-331 0 0,94-141 241 0 0,1 0-62 0 0,-1-1 1 0 0,0 1-1 0 0,0-1 1 0 0,0 0-1 0 0,0 1 0 0 0,0-1 1 0 0,0 0-1 0 0,-1 0 1 0 0,-3 2-1 0 0,1-2-924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56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80 254 3225 0 0,'-22'7'1386'0'0,"-34"14"0"0"0,54-17 184 0 0,11 0-811 0 0,10 0-50 0 0,42-4 287 0 0,0-1-1 0 0,-1-4 1 0 0,101-19 0 0 0,-10 0-412 0 0,-143 23-574 0 0,146-17 1802 0 0,271-67 1 0 0,-124 4-754 0 0,-148 49-1713 0 0,0 12-4156 0 0,-110 17-700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57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70 242 6913 0 0,'-9'-59'-336'0'0,"-9"-46"400"0"0,0 36 2954 0 0,18 69-2961 0 0,0 0-1 0 0,0 0 1 0 0,0-1-1 0 0,0 1 1 0 0,0 0-1 0 0,0-1 1 0 0,0 1-1 0 0,0 0 1 0 0,0 0-1 0 0,0-1 1 0 0,0 1-1 0 0,0 0 0 0 0,0-1 1 0 0,-1 1-1 0 0,1 0 1 0 0,0 0-1 0 0,0-1 1 0 0,0 1-1 0 0,0 0 1 0 0,0 0-1 0 0,-1-1 1 0 0,1 1-1 0 0,0 0 1 0 0,0 0-1 0 0,0-1 0 0 0,-1 1 1 0 0,1 0-1 0 0,0 0 1 0 0,0 0-1 0 0,-1 0 1 0 0,1-1-1 0 0,0 1 1 0 0,0 0-1 0 0,-1 0 1 0 0,1 0-1 0 0,0 0 1 0 0,-1 0-1 0 0,1 0 0 0 0,0 0 1 0 0,0 0-1 0 0,-1 0 1 0 0,1 0-1 0 0,0 0 1 0 0,-1 0-1 0 0,1 0 1 0 0,-6 15 1223 0 0,0 25-162 0 0,1 256 1617 0 0,26 3-1711 0 0,-13-200-698 0 0,20 293 533 0 0,38 433 138 0 0,4-354-514 0 0,-12-100-256 0 0,-47-244-549 0 0,-6 1 0 0 0,-5 0 0 0 0,-23 177 0 0 0,20-291-1241 0 0,1-26-2006 0 0,1-5-1979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57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120 100 3681 0 0,'-28'-4'510'0'0,"15"3"432"0"0,0-1 0 0 0,0 0 0 0 0,0-1 0 0 0,1-1-1 0 0,-13-5 1 0 0,25 9-880 0 0,-1 0-1 0 0,1 0 1 0 0,0-1 0 0 0,0 1-1 0 0,0 0 1 0 0,-1 0 0 0 0,1-1-1 0 0,0 1 1 0 0,0 0 0 0 0,0-1-1 0 0,0 1 1 0 0,0 0 0 0 0,0 0-1 0 0,-1-1 1 0 0,1 1 0 0 0,0 0-1 0 0,0-1 1 0 0,0 1 0 0 0,0 0-1 0 0,0-1 1 0 0,0 1 0 0 0,0 0-1 0 0,0-1 1 0 0,1 1 0 0 0,-1 0-1 0 0,0-1 1 0 0,0 1 0 0 0,0 0-1 0 0,0-1 1 0 0,0 1-1 0 0,0 0 1 0 0,1-1 0 0 0,-1 1-1 0 0,0 0 1 0 0,0 0 0 0 0,0-1-1 0 0,1 1 1 0 0,-1 0 0 0 0,0 0-1 0 0,0-1 1 0 0,1 1 0 0 0,-1 0-1 0 0,0 0 1 0 0,1 0 0 0 0,-1 0-1 0 0,0 0 1 0 0,0-1 0 0 0,1 1-1 0 0,-1 0 1 0 0,0 0 0 0 0,1 0-1 0 0,-1 0 1 0 0,1 0 0 0 0,22-13 715 0 0,-20 12-499 0 0,13-7-52 0 0,1 1 1 0 0,-1 0-1 0 0,1 1 1 0 0,1 1-1 0 0,-1 1 0 0 0,1 0 1 0 0,-1 1-1 0 0,1 1 0 0 0,0 1 1 0 0,0 1-1 0 0,0 0 1 0 0,0 1-1 0 0,0 1 0 0 0,-1 0 1 0 0,27 9-1 0 0,45 15 190 0 0,156 71 0 0 0,-14-4-21 0 0,161 6-395 0 0,-60-20 0 0 0,-270-58-19 0 0,-2 2-1 0 0,67 37 1 0 0,107 73-528 0 0,23 11-1275 0 0,-221-126-4217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1:57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2202 1 5065 0 0,'0'0'528'0'0,"1"0"-251"0"0,1 1 0 0 0,-1 0 0 0 0,0-1 0 0 0,0 1 0 0 0,0 0 0 0 0,0 0 0 0 0,0 0 0 0 0,0 0 0 0 0,0 0 0 0 0,0 0 0 0 0,0 0 0 0 0,0 0 0 0 0,-1 1 0 0 0,1-1 0 0 0,0 0 0 0 0,-1 0-1 0 0,2 3 1 0 0,7 24 3901 0 0,-9-24-3886 0 0,0 0 0 0 0,-1 0 0 0 0,1 0 0 0 0,-1 0 0 0 0,0 0 0 0 0,0 0 0 0 0,-1-1 0 0 0,1 1 0 0 0,-1 0 0 0 0,1-1 0 0 0,-4 6-1 0 0,-29 41 601 0 0,23-35-640 0 0,-112 143 561 0 0,49-67-617 0 0,19-24-69 0 0,-97 91 0 0 0,-77 41-430 0 0,-355 319-1779 0 0,82-3 2272 0 0,279-221 986 0 0,145-184-909 0 0,-24 22-1109 0 0,56-79-5343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00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280 3378 6913 0 0,'-5'20'347'0'0,"5"-16"-163"0"0,-1 0 0 0 0,0 0 1 0 0,0-1-1 0 0,0 1 0 0 0,0 0 1 0 0,-1-1-1 0 0,1 1 0 0 0,-1-1 1 0 0,0 1-1 0 0,-3 4 0 0 0,4-8-108 0 0,1 0-1 0 0,-1 0 0 0 0,1 0 0 0 0,-1-1 1 0 0,1 1-1 0 0,0 0 0 0 0,-1 0 0 0 0,1 0 1 0 0,-1 0-1 0 0,1 0 0 0 0,-1 0 1 0 0,1-1-1 0 0,0 1 0 0 0,-1 0 0 0 0,1 0 1 0 0,0-1-1 0 0,-1 1 0 0 0,1 0 0 0 0,-1 0 1 0 0,1-1-1 0 0,0 1 0 0 0,0-1 0 0 0,-1 1 1 0 0,1 0-1 0 0,0-1 0 0 0,0 1 0 0 0,-1 0 1 0 0,1-1-1 0 0,0 1 0 0 0,0-1 1 0 0,0 1-1 0 0,0-1 0 0 0,0 1 0 0 0,0 0 1 0 0,-1-1-1 0 0,1 1 0 0 0,0-1 0 0 0,0 1 1 0 0,1-2-1 0 0,-7-19 1135 0 0,-11-124 2860 0 0,9-75-2209 0 0,1 23-1016 0 0,-68-585 866 0 0,17 225-1224 0 0,32-351 11 0 0,25 520-337 0 0,1 357-167 0 0,-3-61 18 0 0,2 85-19 0 0,0-1 0 0 0,-1 1-1 0 0,1-1 1 0 0,-1 1 0 0 0,-1-1 0 0 0,0 1-1 0 0,0 0 1 0 0,0 0 0 0 0,-5-7-1 0 0,8 14-2 0 0,0-1-1 0 0,0 1 1 0 0,0-1-1 0 0,0 1 1 0 0,0 0-1 0 0,-1-1 1 0 0,1 1-1 0 0,0-1 1 0 0,0 1 0 0 0,0 0-1 0 0,-1-1 1 0 0,1 1-1 0 0,0 0 1 0 0,-1-1-1 0 0,1 1 1 0 0,0 0-1 0 0,-1 0 1 0 0,1-1-1 0 0,0 1 1 0 0,-1 0-1 0 0,1 0 1 0 0,0 0-1 0 0,-1-1 1 0 0,1 1-1 0 0,-1 0 1 0 0,1 0 0 0 0,0 0-1 0 0,-1 0 1 0 0,1 0-1 0 0,-1 0 1 0 0,1 0-1 0 0,-1 0 1 0 0,1 0-1 0 0,0 0 1 0 0,-1 0-1 0 0,1 0 1 0 0,-1 0-1 0 0,1 0 1 0 0,-1 0-1 0 0,-5 20-649 0 0,7 34-1500 0 0,-1-51 1788 0 0,4 53-3218 0 0,0-24 1744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01.9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53 10594 0 0,'-2'-8'965'0'0,"1"5"-573"0"0,0 0 1 0 0,0 0-1 0 0,0 0 0 0 0,1 0 1 0 0,-1 0-1 0 0,1 0 1 0 0,0 0-1 0 0,0 0 0 0 0,0 0 1 0 0,0 0-1 0 0,0 0 0 0 0,2-6 1 0 0,-1 10-280 0 0,1 0 1 0 0,-1-1 0 0 0,0 1 0 0 0,0 0 0 0 0,0 0 0 0 0,0 0 0 0 0,0 0 0 0 0,0 0 0 0 0,0 0-1 0 0,0 0 1 0 0,0 1 0 0 0,0-1 0 0 0,-1 0 0 0 0,2 2 0 0 0,29 57 557 0 0,-3 0 0 0 0,22 68-1 0 0,27 60-816 0 0,-64-162-46 0 0,-2-5-834 0 0,13 33 0 0 0,-22-48 554 0 0,0-1-1 0 0,-1 1 1 0 0,1-1 0 0 0,-1 1 0 0 0,0 0-1 0 0,-1 0 1 0 0,0 0 0 0 0,0-1-1 0 0,0 1 1 0 0,0 0 0 0 0,-2 8 0 0 0,-3-3-1529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02.3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29 246 2761 0 0,'-4'-16'-298'0'0,"-17"-90"4026"0"0,19 96-2855 0 0,1 0 0 0 0,1 0 1 0 0,0 0-1 0 0,0 0 1 0 0,1 0-1 0 0,0 0 0 0 0,1 0 1 0 0,4-14-1 0 0,-5 23-771 0 0,-1 0 0 0 0,1 0 0 0 0,-1 0 0 0 0,1-1 0 0 0,0 1 0 0 0,-1 0 0 0 0,1 0 0 0 0,0 0 0 0 0,0 0 0 0 0,0 1 0 0 0,0-1 0 0 0,0 0 0 0 0,0 0 0 0 0,0 0 0 0 0,0 1 0 0 0,0-1 0 0 0,0 0 0 0 0,0 1 0 0 0,0-1 0 0 0,1 1 0 0 0,-1 0-1 0 0,0-1 1 0 0,0 1 0 0 0,0 0 0 0 0,1 0 0 0 0,-1 0 0 0 0,0-1 0 0 0,1 1 0 0 0,-1 1 0 0 0,0-1 0 0 0,0 0 0 0 0,1 0 0 0 0,-1 0 0 0 0,0 1 0 0 0,0-1 0 0 0,1 0 0 0 0,-1 1 0 0 0,0-1 0 0 0,0 1 0 0 0,0 0 0 0 0,2 1 0 0 0,8 4 238 0 0,0 0 0 0 0,0 1 0 0 0,14 12 0 0 0,-9-7 52 0 0,63 39 333 0 0,-42-29-738 0 0,-1 1 1 0 0,-2 2 0 0 0,34 32 0 0 0,32 51-5544 0 0,-82-87-168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02.7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1 203 11522 0 0,'0'-3'124'0'0,"0"0"1"0"0,0 0-1 0 0,0 0 0 0 0,0 0 0 0 0,1 1 0 0 0,-1-1 0 0 0,1 0 0 0 0,0 0 0 0 0,0 0 0 0 0,0 1 0 0 0,0-1 0 0 0,0 0 0 0 0,1 1 0 0 0,2-5 0 0 0,29-38-332 0 0,-25 36 98 0 0,31-33-1281 0 0,-23 29-1942 0 0,35-23 1 0 0,-34 25 2628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1:19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47 4609 0 0,'-6'-5'471'0'0,"3"2"-215"0"0,0 0-1 0 0,-1 0 1 0 0,1-1-1 0 0,1 1 1 0 0,-1-1-1 0 0,0 1 1 0 0,1-1-1 0 0,-1 0 1 0 0,-2-7-1 0 0,32 55 3200 0 0,16 68-1993 0 0,-31-76-1126 0 0,1-1-1 0 0,2 0 1 0 0,1-1 0 0 0,22 34 0 0 0,-29-56-268 0 0,1 1 0 0 0,-1-1 0 0 0,2 0 0 0 0,0-1 0 0 0,0 0 0 0 0,1-1 0 0 0,17 11 0 0 0,-25-18-5 0 0,1 0 0 0 0,-1-1 0 0 0,1 1 0 0 0,-1-1 0 0 0,1 0 0 0 0,0 0 0 0 0,0-1 0 0 0,0 0 0 0 0,0 0 0 0 0,0 0 0 0 0,1 0 0 0 0,-1-1-1 0 0,0 0 1 0 0,0 0 0 0 0,0 0 0 0 0,0-1 0 0 0,1 1 0 0 0,-1-1 0 0 0,0-1 0 0 0,0 1 0 0 0,0-1 0 0 0,0 0 0 0 0,-1 0 0 0 0,1 0 0 0 0,8-5 0 0 0,-6 1 30 0 0,0 0 1 0 0,0 0 0 0 0,-1 0 0 0 0,1-1 0 0 0,-1 0-1 0 0,-1 0 1 0 0,9-14 0 0 0,29-63-511 0 0,-15 27-630 0 0,-15 35 57 0 0,-1 1-203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03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99 141 3225 0 0,'-18'-23'1507'0'0,"-6"-7"2773"0"0,23 29-3860 0 0,-1 0-1 0 0,1 0 1 0 0,0-1 0 0 0,-1 1 0 0 0,1 0-1 0 0,-1 0 1 0 0,1 0 0 0 0,-1 1-1 0 0,1-1 1 0 0,-1 0 0 0 0,0 0 0 0 0,1 1-1 0 0,-1-1 1 0 0,0 1 0 0 0,-3-1-1 0 0,5 2-304 0 0,-1-1 0 0 0,0 0 0 0 0,1 1 0 0 0,-1-1 0 0 0,0 0 0 0 0,1 1 0 0 0,-1-1 0 0 0,1 1 0 0 0,-1-1 0 0 0,1 1 0 0 0,-1 0 0 0 0,1-1 0 0 0,-1 1 0 0 0,1-1 0 0 0,-1 1 0 0 0,1 0 0 0 0,0-1 0 0 0,-1 1 0 0 0,1 0 0 0 0,0 1 0 0 0,-4 8 891 0 0,16-30-532 0 0,-6 9-936 0 0,-27-16-8828 0 0,9-11 19972 0 0,33 56-10121 0 0,245 247 133 0 0,-249-249-1391 0 0,26 30-1 0 0,-37-38-483 0 0,0 0 1 0 0,-1 0-1 0 0,8 16 1 0 0,-7-7-4740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03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44 301 2304 0 0,'-7'-11'344'0'0,"1"0"-1"0"0,0 0 1 0 0,1 0-1 0 0,0-1 1 0 0,1 1-1 0 0,-4-19 1 0 0,7 26-109 0 0,0-1 0 0 0,1 0 0 0 0,0 0 0 0 0,0 0 0 0 0,0 0 0 0 0,1 0 0 0 0,0 0 0 0 0,-1 1 0 0 0,2-1 0 0 0,-1 0 0 0 0,1 1 1 0 0,-1-1-1 0 0,1 0 0 0 0,0 1 0 0 0,1 0 0 0 0,-1 0 0 0 0,1 0 0 0 0,0 0 0 0 0,5-5 0 0 0,1-2 207 0 0,2 0 0 0 0,-1 1-1 0 0,1 0 1 0 0,1 1 0 0 0,0 0 0 0 0,0 1 0 0 0,0 1-1 0 0,1-1 1 0 0,26-8 0 0 0,-35 14-295 0 0,1 0 0 0 0,0 1-1 0 0,0 0 1 0 0,0 0 0 0 0,0 0 0 0 0,0 1 0 0 0,0 0-1 0 0,0 0 1 0 0,1 0 0 0 0,-1 0 0 0 0,0 1 0 0 0,0 0-1 0 0,0 0 1 0 0,0 0 0 0 0,-1 1 0 0 0,1-1-1 0 0,0 1 1 0 0,0 1 0 0 0,-1-1 0 0 0,0 0 0 0 0,1 1-1 0 0,-1 0 1 0 0,0 0 0 0 0,0 0 0 0 0,0 1 0 0 0,-1-1-1 0 0,1 1 1 0 0,-1 0 0 0 0,0 0 0 0 0,0 0 0 0 0,4 8-1 0 0,-2-2-67 0 0,0 0 0 0 0,-1 1-1 0 0,-1-1 1 0 0,1 1-1 0 0,-2 0 1 0 0,1 0 0 0 0,-1 0-1 0 0,-1 0 1 0 0,0 0 0 0 0,-1 0-1 0 0,0 0 1 0 0,-1 1-1 0 0,-1 11 1 0 0,-15 64-1731 0 0,-7-8-4303 0 0,19-61 769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03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30 1840 0 0,'0'-1'40'0'0,"0"0"0"0"0,0 0 0 0 0,1 0 0 0 0,-1 0 0 0 0,0 1-1 0 0,0-1 1 0 0,0 0 0 0 0,0 0 0 0 0,0 0 0 0 0,0 0 0 0 0,0 0-1 0 0,0 0 1 0 0,0 0 0 0 0,0 0 0 0 0,0 0 0 0 0,-1 0 0 0 0,1 0 0 0 0,0 0-1 0 0,-1 1 1 0 0,1-1 0 0 0,-1 0 0 0 0,1 0 0 0 0,-1 0 0 0 0,1 0-1 0 0,-1 1 1 0 0,0-1 0 0 0,1 0 0 0 0,-1 1 0 0 0,0-1 0 0 0,0 1-1 0 0,1-1 1 0 0,-1 0 0 0 0,0 1 0 0 0,0 0 0 0 0,0-1 0 0 0,-1 0-1 0 0,0 1 160 0 0,-1 0 0 0 0,1 0 0 0 0,0 1-1 0 0,0-1 1 0 0,0 0 0 0 0,0 1-1 0 0,0 0 1 0 0,-1-1 0 0 0,1 1-1 0 0,0 0 1 0 0,1 0 0 0 0,-1 0-1 0 0,0 0 1 0 0,0 0 0 0 0,0 1-1 0 0,-1 1 1 0 0,-4 3 227 0 0,1 0-1 0 0,0 1 1 0 0,1 0 0 0 0,-1 0-1 0 0,1 1 1 0 0,1 0-1 0 0,-1 0 1 0 0,1 0 0 0 0,1 0-1 0 0,0 0 1 0 0,0 1 0 0 0,0-1-1 0 0,-2 18 1 0 0,3-18-111 0 0,1 1 1 0 0,0-1 0 0 0,1 1-1 0 0,0-1 1 0 0,0 1 0 0 0,0-1-1 0 0,1 1 1 0 0,1-1-1 0 0,-1 1 1 0 0,1-1 0 0 0,1 0-1 0 0,0 0 1 0 0,0 0-1 0 0,7 13 1 0 0,-8-18-205 0 0,0 0 0 0 0,0 0 1 0 0,0-1-1 0 0,1 1 0 0 0,-1-1 0 0 0,1 0 1 0 0,-1 1-1 0 0,1-1 0 0 0,0 0 0 0 0,0-1 0 0 0,0 1 1 0 0,0 0-1 0 0,0-1 0 0 0,0 0 0 0 0,1 1 0 0 0,5 0 1 0 0,-3-1 0 0 0,-1-1 1 0 0,1 0-1 0 0,0 0 1 0 0,-1 0-1 0 0,1 0 1 0 0,0-1-1 0 0,-1 0 1 0 0,1 0 0 0 0,7-3-1 0 0,3-3-92 0 0,0 0 1 0 0,0-1-1 0 0,0 0 0 0 0,-1-1 1 0 0,22-18-1 0 0,11-13-5575 0 0,-47 39 5241 0 0,22-18-5994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04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87 543 7370 0 0,'-9'3'370'0'0,"-1"-1"0"0"0,1 0 1 0 0,-1 0-1 0 0,0-1 0 0 0,1 0 1 0 0,-18-1-1 0 0,27 0-358 0 0,0 0 0 0 0,0 0 0 0 0,0 0-1 0 0,0 0 1 0 0,0 0 0 0 0,0 0 0 0 0,-1 0 0 0 0,1 0-1 0 0,0 0 1 0 0,0 0 0 0 0,0 0 0 0 0,0 0 0 0 0,0 0-1 0 0,0 0 1 0 0,0 0 0 0 0,0 0 0 0 0,0 0 0 0 0,0 0-1 0 0,-1 0 1 0 0,1 0 0 0 0,0 0 0 0 0,0 0 0 0 0,0 0 0 0 0,0 0-1 0 0,0 0 1 0 0,0 0 0 0 0,0 0 0 0 0,0 0 0 0 0,0 0-1 0 0,0 0 1 0 0,0 0 0 0 0,0 0 0 0 0,0 0 0 0 0,-1 0-1 0 0,1 0 1 0 0,0-1 0 0 0,0 1 0 0 0,0 0 0 0 0,0 0-1 0 0,0 0 1 0 0,0 0 0 0 0,0 0 0 0 0,0 0 0 0 0,0 0-1 0 0,0 0 1 0 0,0 0 0 0 0,0 0 0 0 0,0-1 0 0 0,0 1 0 0 0,0 0-1 0 0,0 0 1 0 0,0 0 0 0 0,0 0 0 0 0,0 0 0 0 0,0 0-1 0 0,0 0 1 0 0,0 0 0 0 0,0 0 0 0 0,0 0 0 0 0,0-1-1 0 0,1 1 1 0 0,-1 0 0 0 0,0 0 0 0 0,0 0 0 0 0,0 0-1 0 0,0 0 1 0 0,8-7 326 0 0,11-6-23 0 0,122-45 780 0 0,264-99 2832 0 0,-41 70-1298 0 0,-236 60-2060 0 0,208-32-89 0 0,109-27-811 0 0,-336 51 217 0 0,-53 15-408 0 0,-48 19-911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05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79 1840 0 0,'-1'-34'2056'0'0,"2"28"-1320"0"0,-1 1 1 0 0,0 0-1 0 0,0 0 1 0 0,-1-1-1 0 0,-10-11 6134 0 0,10 16-6796 0 0,-3 16 837 0 0,1 50-194 0 0,3 0 1 0 0,3 0 0 0 0,14 86 0 0 0,-5-55-218 0 0,100 1003 2325 0 0,-91-882-2652 0 0,-14-157-200 0 0,-2-26-505 0 0,-2 0-1 0 0,0 1 1 0 0,-3-1 0 0 0,-6 65-1 0 0,2-82-824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05.5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277 21 6913 0 0,'3'-19'-259'0'0,"-3"18"458"0"0,-3 13 700 0 0,-16 47 572 0 0,-3-1 0 0 0,-2 0 0 0 0,-2-2 0 0 0,-44 67 0 0 0,-39 22 1453 0 0,102-132-5019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05.9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10138 0 0,'1'-1'151'0'0,"0"0"0"0"0,-1 0 1 0 0,1 0-1 0 0,0 1 0 0 0,0-1 0 0 0,0 0 0 0 0,0 1 0 0 0,0-1 0 0 0,0 0 0 0 0,0 1 0 0 0,0-1 1 0 0,0 1-1 0 0,0 0 0 0 0,0-1 0 0 0,0 1 0 0 0,0 0 0 0 0,0-1 0 0 0,0 1 0 0 0,1 0 0 0 0,-1 0 1 0 0,0 0-1 0 0,0 0 0 0 0,0 0 0 0 0,0 0 0 0 0,0 1 0 0 0,0-1 0 0 0,0 0 0 0 0,1 0 0 0 0,-1 1 1 0 0,0-1-1 0 0,0 1 0 0 0,0-1 0 0 0,0 1 0 0 0,0-1 0 0 0,0 1 0 0 0,1 1 0 0 0,44 28 2543 0 0,-38-24-2022 0 0,199 138 1852 0 0,-193-134-3067 0 0,-1 1 0 0 0,0 0 0 0 0,0 1 0 0 0,-2 0 0 0 0,1 1 0 0 0,18 28 0 0 0,-17-18-735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06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40 5985 0 0,'-3'-5'-356'0'0,"-23"-26"4015"0"0,25 31-3515 0 0,1-1 0 0 0,0 1 0 0 0,-1 0 0 0 0,1-1 0 0 0,-1 1 0 0 0,1 0-1 0 0,-1 0 1 0 0,1-1 0 0 0,-1 1 0 0 0,1 0 0 0 0,-1 0 0 0 0,0 0 0 0 0,1-1 0 0 0,-1 1 0 0 0,1 0-1 0 0,-1 0 1 0 0,1 0 0 0 0,-1 0 0 0 0,0 0 0 0 0,1 0 0 0 0,-1 0 0 0 0,1 1 0 0 0,-1-1 0 0 0,0 1 31 0 0,0-1 0 0 0,0 1 1 0 0,0 0-1 0 0,1 0 0 0 0,-1-1 1 0 0,0 1-1 0 0,1 0 1 0 0,-1 0-1 0 0,1 0 0 0 0,-1 0 1 0 0,1 0-1 0 0,-1 0 0 0 0,1 0 1 0 0,0 0-1 0 0,0 0 0 0 0,-1 0 1 0 0,1 2-1 0 0,-7 50 1673 0 0,-2 106-1 0 0,5-58-1398 0 0,-15 166 179 0 0,-8 372-1889 0 0,28-616 248 0 0,0-4-211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06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8754 0 0,'-1'5'422'0'0,"1"-1"1"0"0,0 1-1 0 0,0 0 1 0 0,0-1-1 0 0,0 1 0 0 0,1 0 1 0 0,0 0-1 0 0,0-1 1 0 0,0 1-1 0 0,0-1 0 0 0,1 1 1 0 0,0-1-1 0 0,3 5 1 0 0,4 19 904 0 0,15 71 959 0 0,16 164 0 0 0,-14 104-1419 0 0,-22-287-695 0 0,-1-41-649 0 0,0 54-1285 0 0,-9-32-3222 0 0,1-44-485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07.1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0 315 8754 0 0,'5'-1'478'0'0,"0"0"1"0"0,0 0-1 0 0,0-1 0 0 0,0 0 0 0 0,7-3 1 0 0,46-25 1067 0 0,56-40-1 0 0,-60 36-382 0 0,72-35-1 0 0,-72 45-690 0 0,76-23 0 0 0,-103 39-1040 0 0,0 2 0 0 0,1 1 1 0 0,0 0-1 0 0,-1 3 0 0 0,31 0 1 0 0,-33 3-448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1:19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8754 0 0,'1'5'300'0'0,"0"1"1"0"0,1-1-1 0 0,0 0 1 0 0,0 0-1 0 0,0 0 0 0 0,0 0 1 0 0,7 9-1 0 0,1 5 475 0 0,3 10-30 0 0,47 88 2087 0 0,-53-106-3281 0 0,0 0 0 0 0,1 0 1 0 0,0-1-1 0 0,0 0 1 0 0,1 0-1 0 0,1-1 0 0 0,18 14 1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07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14283 0 0,'0'0'41'0'0,"-1"0"0"0"0,1 0 1 0 0,-1 0-1 0 0,1 0 0 0 0,0-1 0 0 0,-1 1 0 0 0,1 0 1 0 0,-1 0-1 0 0,1 0 0 0 0,-1 0 0 0 0,1 0 1 0 0,0 0-1 0 0,-1 0 0 0 0,1 1 0 0 0,-1-1 0 0 0,1 0 1 0 0,-1 0-1 0 0,1 0 0 0 0,0 0 0 0 0,-1 1 0 0 0,1-1 1 0 0,0 0-1 0 0,-1 0 0 0 0,1 0 0 0 0,-1 1 0 0 0,1-1 1 0 0,0 0-1 0 0,0 1 0 0 0,-1-1 0 0 0,1 0 0 0 0,0 1 1 0 0,0-1-1 0 0,-1 1 0 0 0,9 12-163 0 0,0-3 903 0 0,197 335 4177 0 0,-81-126-8103 0 0,-108-193-1403 0 0,-3-3-1322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07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14 320 2761 0 0,'-3'-5'326'0'0,"1"0"1"0"0,0-1 0 0 0,1 1 0 0 0,-1 0 0 0 0,1-1 0 0 0,0 1 0 0 0,0-1 0 0 0,1 1-1 0 0,0-1 1 0 0,0 1 0 0 0,0-1 0 0 0,0 1 0 0 0,1-1 0 0 0,0 1 0 0 0,0 0 0 0 0,1-1-1 0 0,-1 1 1 0 0,1 0 0 0 0,3-7 0 0 0,0 3-59 0 0,-1-1 1 0 0,1 1-1 0 0,1 0 1 0 0,-1 0-1 0 0,2 1 1 0 0,-1 0-1 0 0,1 0 1 0 0,0 0-1 0 0,1 1 1 0 0,-1 0-1 0 0,2 0 1 0 0,-1 1-1 0 0,1 0 1 0 0,0 1-1 0 0,0 0 0 0 0,0 0 1 0 0,1 1-1 0 0,-1 0 1 0 0,1 1-1 0 0,0 0 1 0 0,1 0-1 0 0,-1 1 1 0 0,0 0-1 0 0,1 1 1 0 0,14 0-1 0 0,-15 1-165 0 0,0 0-1 0 0,-1 1 1 0 0,1 0 0 0 0,0 0-1 0 0,0 1 1 0 0,0 1 0 0 0,-1-1-1 0 0,0 2 1 0 0,1-1 0 0 0,-1 1-1 0 0,0 0 1 0 0,-1 1-1 0 0,1 0 1 0 0,-1 1 0 0 0,0 0-1 0 0,0 0 1 0 0,0 0 0 0 0,-1 1-1 0 0,0 0 1 0 0,-1 1 0 0 0,0-1-1 0 0,0 1 1 0 0,0 1-1 0 0,-1-1 1 0 0,0 1 0 0 0,6 16-1 0 0,-4-4-35 0 0,-1 1 0 0 0,-1 0 0 0 0,-1 1 0 0 0,-1-1 0 0 0,1 39 0 0 0,-5-20-1112 0 0,-2 1 0 0 0,-8 48 0 0 0,7-64-4917 0 0</inkml:trace>
  <inkml:trace contextRef="#ctx0" brushRef="#br0" timeOffset="1">517 47 3209 0 0,'5'-13'-1160'0'0,"-4"9"2301"0"0,0 0 0 0 0,1 0 0 0 0,0 0 0 0 0,-1 0 0 0 0,1 1 1 0 0,13-8 4628 0 0,-14 12-5625 0 0,11 16 1822 0 0,4 24-1081 0 0,-2 0-1 0 0,9 47 1 0 0,-1-4-567 0 0,-16-63-482 0 0,35 107 238 0 0,-8-46-4528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08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6 128 2304 0 0,'-2'-4'101'0'0,"1"-1"-1"0"0,0 0 0 0 0,0 0 0 0 0,1 1 0 0 0,-1-1 1 0 0,1 0-1 0 0,0 0 0 0 0,1-5 0 0 0,0 6 224 0 0,0 0 1 0 0,0 1-1 0 0,0-1 0 0 0,1 1 1 0 0,-1-1-1 0 0,1 1 0 0 0,0 0 0 0 0,0 0 1 0 0,0-1-1 0 0,1 1 0 0 0,-1 1 1 0 0,1-1-1 0 0,-1 0 0 0 0,1 1 1 0 0,0-1-1 0 0,6-3 0 0 0,-5 3 161 0 0,1 0 0 0 0,-1 1 1 0 0,1-1-1 0 0,0 1 0 0 0,-1 0 0 0 0,1 1 0 0 0,0-1 0 0 0,0 1 0 0 0,0 0 0 0 0,1 0 0 0 0,-1 0 1 0 0,0 1-1 0 0,7 0 0 0 0,-3 0 60 0 0,0 1 1 0 0,0 1-1 0 0,0 0 0 0 0,0 0 0 0 0,0 1 1 0 0,16 7-1 0 0,0 3-98 0 0,-1 1 0 0 0,0 1 0 0 0,41 35 1 0 0,-55-42-862 0 0,1 1-1 0 0,-1 1 1 0 0,0-1 0 0 0,-1 2 0 0 0,0-1 0 0 0,-1 1 0 0 0,0 1 0 0 0,11 20 0 0 0,-11-11-973 0 0</inkml:trace>
  <inkml:trace contextRef="#ctx0" brushRef="#br0" timeOffset="1">154 366 6449 0 0,'17'-21'4834'0'0,"10"-23"-2965"0"0,13-19-1499 0 0,36-28-2787 0 0,-56 70 1442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08.6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0 3225 0 0,'-3'4'548'0'0,"0"-1"0"0"0,0 1 0 0 0,0 0 1 0 0,0 0-1 0 0,1 0 0 0 0,-1 0 0 0 0,1 0 1 0 0,0 1-1 0 0,0-1 0 0 0,1 1 0 0 0,-1-1 1 0 0,1 1-1 0 0,0-1 0 0 0,1 1 0 0 0,-1 0 1 0 0,1 0-1 0 0,-1-1 0 0 0,2 1 0 0 0,-1 0 0 0 0,0 0 1 0 0,3 8-1 0 0,-2-2 111 0 0,1 0 0 0 0,1 0-1 0 0,0 0 1 0 0,1-1 0 0 0,0 1 0 0 0,0-1 0 0 0,1 1-1 0 0,9 12 1 0 0,-11-19-633 0 0,-1 0 0 0 0,1 0 0 0 0,1 0 0 0 0,-1-1 0 0 0,0 1 0 0 0,1-1 0 0 0,0 0 0 0 0,0 0 0 0 0,0 0 0 0 0,0-1 0 0 0,0 1 0 0 0,0-1 0 0 0,1 0 0 0 0,-1 0 0 0 0,1-1 0 0 0,-1 1 0 0 0,1-1 0 0 0,0 0 0 0 0,0 0 0 0 0,-1 0 0 0 0,1-1 0 0 0,0 0 0 0 0,0 0 0 0 0,0 0 0 0 0,0-1 0 0 0,0 1 0 0 0,-1-1 0 0 0,1 0 0 0 0,0 0 0 0 0,-1-1 0 0 0,1 0 0 0 0,-1 0 0 0 0,1 0 0 0 0,-1 0 0 0 0,6-4 0 0 0,34-37-1862 0 0,-23 17-5460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10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72 10594 0 0,'1'1'56'0'0,"0"-1"0"0"0,-1 1 0 0 0,1 0 0 0 0,0-1 0 0 0,0 1 0 0 0,-1-1 0 0 0,1 1 0 0 0,0-1 0 0 0,0 1 0 0 0,0-1 0 0 0,0 1 0 0 0,0-1 0 0 0,0 0 0 0 0,0 1 0 0 0,0-1 0 0 0,-1 0 0 0 0,1 0 0 0 0,0 0 0 0 0,0 0 0 0 0,0 0 0 0 0,0 0 0 0 0,0 0 0 0 0,2 0 0 0 0,26-1 694 0 0,6-4-146 0 0,1-1 1 0 0,-1-2-1 0 0,58-21 0 0 0,-27 7-1858 0 0,-33 13-3739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11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0 208 10594 0 0,'87'-48'2137'0'0,"23"-10"-220"0"0,-64 37-2164 0 0,0 1 0 0 0,1 2-1 0 0,99-22 1 0 0,-126 37 247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11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4 129 13827 0 0,'-3'3'1358'0'0,"6"-2"-431"0"0,16-6 14 0 0,28-9-94 0 0,48-30 490 0 0,-2 0-2631 0 0,-79 39-317 0 0,-1 0 1 0 0,1 1-1 0 0,0 0 1 0 0,26-2-1 0 0,-37 5 1000 0 0,0 1 1 0 0,0 0-1 0 0,0 0 1 0 0,0 0-1 0 0,0 1 0 0 0,0-1 1 0 0,0 1-1 0 0,5 1 0 0 0,-4-1 418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11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 14283 0 0,'-1'1'94'0'0,"0"1"0"0"0,0-1 0 0 0,0 1 0 0 0,0 0 0 0 0,0 0 0 0 0,0-1 0 0 0,1 1-1 0 0,-1 0 1 0 0,1 0 0 0 0,-1 0 0 0 0,1 0 0 0 0,0 0 0 0 0,-1 0 0 0 0,1-1 0 0 0,0 1 0 0 0,1 0 0 0 0,-1 3 0 0 0,9 39-336 0 0,-5-25 447 0 0,37 225 2442 0 0,-17-87-3734 0 0,5-6-5730 0 0,-18-96 2962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13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60 7834 0 0,'15'-6'1041'0'0,"0"1"0"0"0,0 1 0 0 0,1 0 0 0 0,0 1 0 0 0,25-2-1 0 0,20-4 194 0 0,24-6-942 0 0,-28 9-5643 0 0,-38 3 922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13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 8290 0 0,'-2'1'59'0'0,"-1"1"1"0"0,1-1-1 0 0,-1 1 1 0 0,1 0-1 0 0,0 0 1 0 0,0 0-1 0 0,0 1 1 0 0,0-1 0 0 0,0 0-1 0 0,1 1 1 0 0,-1-1-1 0 0,1 1 1 0 0,-1 0-1 0 0,0 2 1 0 0,-7 42 1883 0 0,8-40-1541 0 0,-2 26 933 0 0,1-1 0 0 0,5 50 0 0 0,1-44-1582 0 0,2 0 1 0 0,1 0 0 0 0,21 62-1 0 0,-20-73 231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1:20.2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11 8754 0 0,'0'0'-5'0'0,"0"0"1"0"0,-1 0-1 0 0,1 0 1 0 0,0 0-1 0 0,0 0 1 0 0,-1-1-1 0 0,1 1 1 0 0,0 0-1 0 0,0 0 1 0 0,-1 0-1 0 0,1 0 1 0 0,0 0-1 0 0,0-1 1 0 0,0 1-1 0 0,-1 0 1 0 0,1 0-1 0 0,0 0 1 0 0,0-1-1 0 0,0 1 1 0 0,-1 0-1 0 0,1 0 1 0 0,0 0-1 0 0,0-1 1 0 0,0 1-1 0 0,0 0 1 0 0,0 0-1 0 0,0-1 1 0 0,0 1-1 0 0,0 0 1 0 0,0 0-1 0 0,0-1 1 0 0,0 1-1 0 0,0 0 1 0 0,0-1-1 0 0,0 1 1 0 0,0 0-1 0 0,0 0 1 0 0,0-1-1 0 0,0 1 1 0 0,0 0-1 0 0,0 0 1 0 0,0-1-1 0 0,0 1 0 0 0,0 0 1 0 0,0 0-1 0 0,1-1 1 0 0,-1 1-1 0 0,1 0-205 0 0,0 0-1 0 0,0 0 0 0 0,0 0 0 0 0,-1 0 0 0 0,1 0 0 0 0,0 0 1 0 0,0 0-1 0 0,0 1 0 0 0,0-1 0 0 0,0 0 0 0 0,-1 1 1 0 0,1-1-1 0 0,0 0 0 0 0,0 1 0 0 0,-1-1 0 0 0,1 1 0 0 0,0-1 1 0 0,-1 1-1 0 0,2 0 0 0 0,10 9 98 0 0,0 0-1 0 0,-1 1 1 0 0,0 0-1 0 0,-1 1 1 0 0,10 14 0 0 0,-8-4 113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15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873 31 4145 0 0,'-33'10'1600'0'0,"-1"-2"1"0"0,1-1 0 0 0,-2-2-1 0 0,1-1 1 0 0,-1-2-1 0 0,-55-3 1 0 0,-206-38 2845 0 0,200 22-4181 0 0,10 8-467 0 0,77 9-191 0 0,0 0-1 0 0,0 1 1 0 0,0-1 0 0 0,0 2 0 0 0,0-1 0 0 0,1 1 0 0 0,-15 6 0 0 0,8 0-869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16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695 1 8290 0 0,'-274'17'6614'0'0,"185"-8"-5672"0"0,0-4 1 0 0,-121-8 0 0 0,178-1-7233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18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572 1322 6913 0 0,'-144'-233'-3067'0'0,"105"180"2659"0"0,-1 1 1 0 0,-56-54-1 0 0,57 68 350 0 0,8 8 856 0 0,0-1 1 0 0,2-1-1 0 0,-48-70 0 0 0,71 91-516 0 0,0 0-1 0 0,0 0 1 0 0,1-1-1 0 0,0 0 1 0 0,1 0-1 0 0,1 0 1 0 0,-1-1-1 0 0,2 1 1 0 0,0-1-1 0 0,1 0 1 0 0,0 1-1 0 0,0-1 1 0 0,2 0-1 0 0,0 0 1 0 0,0 1-1 0 0,1-1 1 0 0,7-24-1 0 0,0 11-73 0 0,2 0-1 0 0,1 0 1 0 0,1 1-1 0 0,1 0 1 0 0,1 2-1 0 0,1-1 1 0 0,2 2 0 0 0,0 0-1 0 0,1 1 1 0 0,1 1-1 0 0,0 1 1 0 0,2 1-1 0 0,28-18 1 0 0,-34 26-136 0 0,1 1 1 0 0,1 1-1 0 0,-1 1 0 0 0,1 0 0 0 0,1 2 1 0 0,-1 0-1 0 0,1 1 0 0 0,30-3 1 0 0,-17 4-42 0 0,-1 2 1 0 0,1 1-1 0 0,-1 2 1 0 0,46 7-1 0 0,-56-4-31 0 0,0 1 0 0 0,0 1 0 0 0,-1 1-1 0 0,0 1 1 0 0,-1 0 0 0 0,0 2 0 0 0,0 0 0 0 0,-1 1-1 0 0,32 28 1 0 0,-2 4 12 0 0,83 100 1 0 0,-89-90 239 0 0,-3 1 0 0 0,-2 2 0 0 0,53 113 0 0 0,60 199 831 0 0,37 75-540 0 0,52 49-437 0 0,-32-61-52 0 0,-145-306 89 0 0,95 168 506 0 0,-142-269-433 0 0,2-1-1 0 0,1-1 1 0 0,1-1 0 0 0,1-1-1 0 0,0-1 1 0 0,29 22 0 0 0,-33-30-94 0 0,0-2 0 0 0,0 0 1 0 0,1 0-1 0 0,0-2 0 0 0,0 0 1 0 0,1-1-1 0 0,0-1 0 0 0,1-1 1 0 0,-1 0-1 0 0,28 2 0 0 0,-1-3 5 0 0,1-3 0 0 0,-1-1-1 0 0,82-12 1 0 0,133-40 35 0 0,-142 26-176 0 0,115-33-3121 0 0,-197 46 2064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19.5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252 82 6409 0 0,'-17'-13'1047'0'0,"0"1"0"0"0,-1 0-1 0 0,0 2 1 0 0,-20-10-1 0 0,30 17-660 0 0,0 1-1 0 0,0-1 0 0 0,0 1 0 0 0,0 1 1 0 0,-1-1-1 0 0,1 2 0 0 0,0-1 0 0 0,-1 1 1 0 0,1 0-1 0 0,0 1 0 0 0,-1 0 0 0 0,1 0 0 0 0,-11 3 1 0 0,3 5 826 0 0,16-9-1178 0 0,0 0 1 0 0,-1 1-1 0 0,1-1 0 0 0,0 0 0 0 0,0 1 0 0 0,0-1 0 0 0,0 0 0 0 0,-1 1 0 0 0,1-1 1 0 0,0 0-1 0 0,0 1 0 0 0,0-1 0 0 0,0 1 0 0 0,0-1 0 0 0,0 0 0 0 0,0 1 1 0 0,0-1-1 0 0,0 1 0 0 0,0-1 0 0 0,0 0 0 0 0,0 1 0 0 0,0-1 0 0 0,1 1 1 0 0,-1-1-1 0 0,0 1 0 0 0,2 2 9 0 0,0-1 1 0 0,0 1-1 0 0,1-1 1 0 0,-1 1-1 0 0,0-1 1 0 0,1 0-1 0 0,0 0 0 0 0,3 2 1 0 0,32 21-21 0 0,2-2 0 0 0,0-1-1 0 0,1-2 1 0 0,0-3 0 0 0,2-1 0 0 0,66 16 0 0 0,-90-29-27 0 0,-1 0-1 0 0,21-1 1 0 0,-20-2 13 0 0,36 7 0 0 0,-53-7 44 0 0,1 1-1 0 0,-1-1 1 0 0,0 1 0 0 0,0-1-1 0 0,1 1 1 0 0,-1 0 0 0 0,0 0-1 0 0,0 0 1 0 0,0 0 0 0 0,0 0-1 0 0,0 0 1 0 0,0 1-1 0 0,-1-1 1 0 0,1 1 0 0 0,0-1-1 0 0,-1 1 1 0 0,1 0 0 0 0,-1-1-1 0 0,1 1 1 0 0,-1 0 0 0 0,2 3-1 0 0,-3-2-2 0 0,1-1 1 0 0,-1 1-1 0 0,1 0 0 0 0,-1-1 0 0 0,0 1 0 0 0,0 0 1 0 0,0 0-1 0 0,0-1 0 0 0,-1 1 0 0 0,1 0 0 0 0,-1 0 1 0 0,1-1-1 0 0,-1 1 0 0 0,0 0 0 0 0,-1 2 0 0 0,-5 7 24 0 0,1 0-1 0 0,-2 0 0 0 0,0 0 0 0 0,0-1 1 0 0,-16 17-1 0 0,6-7-32 0 0,-26 39 0 0 0,1 1 79 0 0,-27 2 51 0 0,35-23-310 0 0,0 1-112 0 0,-1-2-1 0 0,-2-1 1 0 0,-60 46 0 0 0,98-84 139 0 0,-1 0 0 0 0,1 0 0 0 0,0 0 0 0 0,-1 0 0 0 0,1 0 0 0 0,0 0 0 0 0,0 0 0 0 0,-1 0 0 0 0,1 0 0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19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38 3225 0 0,'-2'0'138'0'0,"-1"-1"1"0"0,1 1 0 0 0,-1 0-1 0 0,1-1 1 0 0,0 0 0 0 0,-1 0-1 0 0,1 1 1 0 0,0-1 0 0 0,-1-1-1 0 0,1 1 1 0 0,0 0 0 0 0,0 0-1 0 0,0-1 1 0 0,0 1 0 0 0,0-1-1 0 0,-2-2 1 0 0,2 1 502 0 0,-1 1-1 0 0,1 0 0 0 0,0 1 1 0 0,-1-1-1 0 0,0 0 1 0 0,1 1-1 0 0,-1-1 1 0 0,0 1-1 0 0,-4-2 1 0 0,6 4-497 0 0,1-1 1 0 0,-1 1-1 0 0,0 0 1 0 0,1-1-1 0 0,-1 1 1 0 0,1 0-1 0 0,-1-1 1 0 0,1 1-1 0 0,0 0 1 0 0,-1 0-1 0 0,1 0 1 0 0,0-1-1 0 0,-1 1 1 0 0,1 0-1 0 0,0 0 1 0 0,0 0-1 0 0,0 0 1 0 0,0 0-1 0 0,0-1 1 0 0,0 1-1 0 0,0 0 1 0 0,0 0-1 0 0,0 1 1 0 0,-1 26 908 0 0,1-27-917 0 0,3 90 500 0 0,3 0 0 0 0,20 92 0 0 0,29 54-4705 0 0,-50-220 3356 0 0,-3-8-506 0 0,0 0-1 0 0,1 0 1 0 0,0 0-1 0 0,0-1 1 0 0,1 1-1 0 0,0-1 1 0 0,10 15-1 0 0,-13-23 1202 0 0,-1 1 1 0 0,1-1-1 0 0,-1 1 0 0 0,1-1 0 0 0,-1 1 1 0 0,1-1-1 0 0,0 0 0 0 0,-1 1 0 0 0,1-1 0 0 0,-1 0 1 0 0,1 0-1 0 0,0 1 0 0 0,-1-1 0 0 0,1 0 0 0 0,0 0 1 0 0,0 0-1 0 0,-1 0 0 0 0,1 0 0 0 0,0 0 1 0 0,-1 0-1 0 0,1 0 0 0 0,0 0 0 0 0,-1 0 0 0 0,1 0 1 0 0,0 0-1 0 0,-1 0 0 0 0,1-1 0 0 0,0 1 1 0 0,-1 0-1 0 0,1 0 0 0 0,0-1 0 0 0,-1 1 0 0 0,1 0 1 0 0,-1-1-1 0 0,1 1 0 0 0,0-1 0 0 0,-1 1 0 0 0,1-1 1 0 0,-1 1-1 0 0,0-1 0 0 0,1 1 0 0 0,-1-1 1 0 0,1 0-1 0 0,-1 1 0 0 0,0-1 0 0 0,1 0 0 0 0,-1 1 1 0 0,0-1-1 0 0,0 0 0 0 0,0 1 0 0 0,1-1 1 0 0,-1 0-1 0 0,0-1 0 0 0,0-9-35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20.7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71 3225 0 0,'-20'65'6553'0'0,"0"16"-4354"0"0,14-50-2003 0 0,1 1 1 0 0,1 0-1 0 0,0 44 1 0 0,4-74-226 0 0,0 0 0 0 0,0 0 0 0 0,0 0 0 0 0,0 0 0 0 0,0 0 0 0 0,1 0 0 0 0,-1 0 0 0 0,1 0 0 0 0,-1 0 0 0 0,1-1 0 0 0,0 1 0 0 0,-1 0 0 0 0,1 0 0 0 0,0 0 0 0 0,0-1 0 0 0,0 1 0 0 0,2 2 0 0 0,-2-4-7 0 0,-1 0 1 0 0,1 0-1 0 0,-1 0 0 0 0,0 0 1 0 0,1 1-1 0 0,-1-1 1 0 0,1 0-1 0 0,-1 0 0 0 0,1 0 1 0 0,-1 0-1 0 0,1 0 1 0 0,-1 0-1 0 0,0 0 0 0 0,1 0 1 0 0,-1-1-1 0 0,1 1 1 0 0,-1 0-1 0 0,1 0 0 0 0,-1 0 1 0 0,0 0-1 0 0,1-1 1 0 0,-1 1-1 0 0,1 0 0 0 0,-1 0 1 0 0,1-1-1 0 0,14-17-613 0 0,70-148 1273 0 0,-58 109-472 0 0,-19 38-112 0 0,-6 14-17 0 0,-1-1-1 0 0,2 1 0 0 0,-1 0 1 0 0,1 0-1 0 0,0 0 0 0 0,0 0 0 0 0,0 1 1 0 0,0-1-1 0 0,5-3 0 0 0,-7 10 47 0 0,-1 0 1 0 0,1 1-1 0 0,-1-1 0 0 0,0 1 0 0 0,0-1 1 0 0,0 1-1 0 0,0-1 0 0 0,0 1 0 0 0,-1-1 0 0 0,0 4 1 0 0,-34 104 1030 0 0,22-74-1530 0 0,-17 76 0 0 0,30-111 387 0 0,-1 0-1 0 0,1 0 1 0 0,-1 1 0 0 0,1-1 0 0 0,0 0-1 0 0,0 0 1 0 0,0 0 0 0 0,0 0 0 0 0,-1 1 0 0 0,2-1-1 0 0,-1 0 1 0 0,0 0 0 0 0,0 0 0 0 0,0 0 0 0 0,0 1-1 0 0,1-1 1 0 0,-1 0 0 0 0,0 0 0 0 0,1 0 0 0 0,-1 0-1 0 0,2 2 1 0 0,-1-3-30 0 0,0 0 0 0 0,0-1-1 0 0,0 1 1 0 0,0 0 0 0 0,0 0 0 0 0,0-1-1 0 0,-1 1 1 0 0,1-1 0 0 0,0 1-1 0 0,0-1 1 0 0,0 1 0 0 0,-1-1 0 0 0,1 1-1 0 0,0-1 1 0 0,0 0 0 0 0,-1 1 0 0 0,1-1-1 0 0,-1 0 1 0 0,2-1 0 0 0,32-46-1432 0 0,-22 28 1343 0 0,-2 3 444 0 0,0 0 0 0 0,-1-1 0 0 0,0 0 0 0 0,-2 0 0 0 0,9-31 0 0 0,-27 60 1574 0 0,-5 10-1521 0 0,7-6-81 0 0,-33 50-1247 0 0,39-61 816 0 0,-1 1 0 0 0,0-1 0 0 0,0 0 0 0 0,-1 0 0 0 0,1 0 0 0 0,-1 0 0 0 0,1-1 0 0 0,-1 0 0 0 0,0 0 0 0 0,-9 4 0 0 0,13-7 173 0 0,0 0 1 0 0,0 1-1 0 0,-1-1 1 0 0,1 0-1 0 0,0 0 1 0 0,0 0-1 0 0,0 1 1 0 0,-1-1 0 0 0,1-1-1 0 0,0 1 1 0 0,0 0-1 0 0,-1 0 1 0 0,1 0-1 0 0,0-1 1 0 0,0 1-1 0 0,0-1 1 0 0,0 1-1 0 0,-1-1 1 0 0,1 1-1 0 0,0-1 1 0 0,-1-1-1 0 0,-1 0 47 0 0,1 0 0 0 0,-1-1 0 0 0,1 1 0 0 0,0-1 0 0 0,0 1 0 0 0,0-1 0 0 0,-3-6 0 0 0,0-2 19 0 0,0 1 1 0 0,1-2 0 0 0,-4-17-1 0 0,1-9-340 0 0,-4-65 0 0 0,1 1 29 0 0,10 101 340 0 0,0 0 1 0 0,0 1-1 0 0,0-1 1 0 0,0 0-1 0 0,0 0 1 0 0,0 1-1 0 0,0-1 1 0 0,0 0-1 0 0,-1 1 1 0 0,1-1-1 0 0,0 0 1 0 0,0 1-1 0 0,-1-1 1 0 0,1 0-1 0 0,0 1 1 0 0,-1-1-1 0 0,1 0 1 0 0,0 1-1 0 0,-1-1 1 0 0,1 1-1 0 0,-1-1 1 0 0,1 1-1 0 0,-1-1 1 0 0,1 1-1 0 0,-1 0 1 0 0,0-1-1 0 0,1 1 1 0 0,-2-1-1 0 0,1 1 4 0 0,0 1 0 0 0,0-1-1 0 0,0 0 1 0 0,0 1 0 0 0,0-1-1 0 0,0 1 1 0 0,0 0 0 0 0,0-1 0 0 0,1 1-1 0 0,-1 0 1 0 0,0-1 0 0 0,0 1-1 0 0,0 0 1 0 0,1 0 0 0 0,-1 0 0 0 0,0 1-1 0 0,-28 49 922 0 0,27-45-1040 0 0,-9 14 43 0 0,5-9-21 0 0,-1 2 1 0 0,2-1-1 0 0,0 1 1 0 0,-7 23-1 0 0,36-76-329 0 0,43-105 692 0 0,-66 146-357 0 0,-1-1 1 0 0,0 0-1 0 0,0 1 1 0 0,0-1-1 0 0,0 0 1 0 0,0 1-1 0 0,0-1 1 0 0,0 0 0 0 0,0 1-1 0 0,1-1 1 0 0,-1 0-1 0 0,0 0 1 0 0,0 1-1 0 0,0-1 1 0 0,1 0 0 0 0,-1 0-1 0 0,0 1 1 0 0,0-1-1 0 0,1 0 1 0 0,-1 0-1 0 0,0 0 1 0 0,1 1 0 0 0,-1-1-1 0 0,0 0 1 0 0,0 0-1 0 0,1 0 1 0 0,-1 0-1 0 0,0 0 1 0 0,1 0-1 0 0,-1 1 1 0 0,0-1 0 0 0,1 0-1 0 0,-1 0 1 0 0,0 0-1 0 0,1 0 1 0 0,-1 0-1 0 0,0-1 1 0 0,1 1 0 0 0,-1 0-1 0 0,0 0 1 0 0,1 0-1 0 0,-1 0 1 0 0,0 0-1 0 0,1 0 1 0 0,-1 0 0 0 0,0-1-1 0 0,1 1 1 0 0,-1 0-1 0 0,0 0 1 0 0,0 0-1 0 0,1-1 1 0 0,-1 1-1 0 0,0 0 1 0 0,0 0 0 0 0,0-1-1 0 0,1 1 1 0 0,-1 0-1 0 0,0 0 1 0 0,0-1-1 0 0,0 1 1 0 0,0 0 0 0 0,1-1-1 0 0,4 34 819 0 0,-5-28-701 0 0,5 46 599 0 0,-5-35-651 0 0,0 0 0 0 0,2-1-1 0 0,0 1 1 0 0,1-1 0 0 0,0 0-1 0 0,1 0 1 0 0,1 0-1 0 0,7 14 1 0 0,-12-27-126 0 0,1 0 0 0 0,0-1 0 0 0,0 1 0 0 0,0-1 0 0 0,0 1 0 0 0,0-1 0 0 0,0 1 0 0 0,0-1 0 0 0,0 0 0 0 0,1 1 0 0 0,-1-1 0 0 0,0 0 0 0 0,1 0 0 0 0,-1 0 0 0 0,1 0 0 0 0,-1 0 0 0 0,1 0 0 0 0,0 0 0 0 0,-1-1 0 0 0,1 1 0 0 0,0-1 0 0 0,0 1 0 0 0,-1-1 0 0 0,1 0 0 0 0,0 1 0 0 0,0-1 0 0 0,0 0 0 0 0,-1 0 0 0 0,1 0 0 0 0,0 0 0 0 0,0-1 0 0 0,0 1 0 0 0,-1-1 0 0 0,1 1 0 0 0,0-1 0 0 0,-1 1 0 0 0,1-1 0 0 0,0 0 0 0 0,-1 0 0 0 0,1 1 0 0 0,-1-1 0 0 0,1-1 0 0 0,-1 1 0 0 0,1 0 0 0 0,1-2 0 0 0,3-3-269 0 0,0 0 1 0 0,0-1-1 0 0,0 0 1 0 0,-1 0 0 0 0,0 0-1 0 0,0-1 1 0 0,7-14-1 0 0,-12 19 312 0 0,1 1 0 0 0,0 0-1 0 0,1 0 1 0 0,-1 0-1 0 0,0 0 1 0 0,0 0 0 0 0,1 0-1 0 0,-1 0 1 0 0,1 0 0 0 0,0 0-1 0 0,2-1 1 0 0,-4 3 18 0 0,0 0 0 0 0,1-1-1 0 0,-1 1 1 0 0,0 0 0 0 0,0 0 0 0 0,1 0 0 0 0,-1 0 0 0 0,0 0-1 0 0,1 0 1 0 0,-1 0 0 0 0,0 0 0 0 0,1 0 0 0 0,-1 0 0 0 0,0 0-1 0 0,1 0 1 0 0,-1 0 0 0 0,0 0 0 0 0,1 0 0 0 0,-1 0 0 0 0,0 0-1 0 0,1 1 1 0 0,-1-1 0 0 0,0 0 0 0 0,0 0 0 0 0,1 0 0 0 0,-1 0 0 0 0,0 1-1 0 0,1-1 1 0 0,7 17 411 0 0,-2 6-36 0 0,-1-9-430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34.8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 1395 3225 0 0,'-6'-5'-388'0'0,"1"-3"2911"0"0,0-13-2158 0 0,2-1-1 0 0,1 1 1 0 0,0-44 0 0 0,12-73 630 0 0,-3 57-478 0 0,8-400 174 0 0,-13 338-599 0 0,-1 99 106 0 0,2 0 0 0 0,16-74 1 0 0,-14 97-123 0 0,0 0 0 0 0,2 0 1 0 0,1 0-1 0 0,0 1 0 0 0,2 1 1 0 0,0-1-1 0 0,19-26 1 0 0,-28 45-75 0 0,0 0 1 0 0,-1 0 0 0 0,1 0 0 0 0,0 0 0 0 0,0 0 0 0 0,0 0 0 0 0,0 0 0 0 0,0 1 0 0 0,0-1-1 0 0,0 0 1 0 0,0 0 0 0 0,1 1 0 0 0,-1-1 0 0 0,0 1 0 0 0,0-1 0 0 0,1 1 0 0 0,-1-1 0 0 0,0 1-1 0 0,0 0 1 0 0,1 0 0 0 0,-1 0 0 0 0,0-1 0 0 0,1 1 0 0 0,-1 0 0 0 0,2 1 0 0 0,0 0-3 0 0,-1-1-1 0 0,1 2 1 0 0,-1-1 0 0 0,1 0 0 0 0,-1 0 0 0 0,1 1 0 0 0,-1-1 0 0 0,0 1 0 0 0,0 0 0 0 0,1 0 0 0 0,2 3-1 0 0,2 3 16 0 0,0 1-1 0 0,-1 0 0 0 0,0 0 0 0 0,0 0 0 0 0,5 12 0 0 0,36 88 941 0 0,32 115 0 0 0,-36-66-214 0 0,63 193 654 0 0,-48-160-47 0 0,-47-150-802 0 0,-3-22-169 0 0,-8-19-362 0 0,0 1 1 0 0,0-1-1 0 0,1 0 0 0 0,-1 0 1 0 0,0 1-1 0 0,0-1 1 0 0,1 0-1 0 0,-1 0 1 0 0,0 1-1 0 0,1-1 1 0 0,-1 0-1 0 0,0 0 1 0 0,0 0-1 0 0,1 1 1 0 0,-1-1-1 0 0,1 0 1 0 0,-1 0-1 0 0,0 0 1 0 0,1 0-1 0 0,-1 0 1 0 0,0 0-1 0 0,1 0 0 0 0,-1 0 1 0 0,0 0-1 0 0,1 0 1 0 0,-1 0-1 0 0,0 0 1 0 0,1 0-1 0 0,-1 0 1 0 0,1 0-1 0 0,-1 0 1 0 0,0-1-1 0 0,1 1 1 0 0,-1 0-1 0 0,0 0 1 0 0,1 0-1 0 0,-1 0 1 0 0,0-1-1 0 0,0 1 1 0 0,1 0-1 0 0,-1 0 1 0 0,0-1-1 0 0,0 1 0 0 0,1 0 1 0 0,-1-1-1 0 0,0 1 235 0 0,4-2-184 0 0,17-14-32 0 0,0 0-1 0 0,-1-1 0 0 0,0-1 0 0 0,30-38 0 0 0,-45 51-45 0 0,1 0 0 0 0,0 0 0 0 0,0 1 0 0 0,1 0 0 0 0,-1 0 0 0 0,13-6 1 0 0,21-12 14 0 0,14-27 16 0 0,-41 35 207 0 0,0 2-1 0 0,25-19 1 0 0,4 7-26 0 0,-38 22-185 0 0,0 0 0 0 0,-1 1 1 0 0,1-1-1 0 0,0 1 0 0 0,0 0 0 0 0,0 0 0 0 0,0 0 1 0 0,0 1-1 0 0,7-1 0 0 0,-9 2-15 0 0,0-1 0 0 0,-1 1 0 0 0,1 0 0 0 0,0 0 0 0 0,-1 0 0 0 0,1 0 0 0 0,-1 0 0 0 0,0 1 0 0 0,1-1 0 0 0,-1 0 0 0 0,0 1 0 0 0,0-1 0 0 0,0 0 0 0 0,0 1 0 0 0,0-1 0 0 0,0 1 0 0 0,0 0 0 0 0,1 3 0 0 0,12 35 0 0 0,-12-34 0 0 0,9 36 64 0 0,-3 0 1 0 0,6 79-1 0 0,6 33 170 0 0,-16-135-217 0 0,0-1 0 0 0,2 0-1 0 0,0-1 1 0 0,1 1 0 0 0,1-1-1 0 0,11 19 1 0 0,13 25-20 0 0,-22-39 273 0 0,21 34 0 0 0,-27-51-229 0 0,0 1 0 0 0,0-1-1 0 0,1 0 1 0 0,-1 0-1 0 0,1-1 1 0 0,0 1 0 0 0,1-1-1 0 0,-1 0 1 0 0,1 0 0 0 0,9 4-1 0 0,-13-7-28 0 0,1 0 0 0 0,-1 0 0 0 0,1 0 0 0 0,-1-1-1 0 0,1 1 1 0 0,0-1 0 0 0,-1 0 0 0 0,1 0 0 0 0,-1 0-1 0 0,1 0 1 0 0,0 0 0 0 0,-1-1 0 0 0,1 1-1 0 0,4-2 1 0 0,36-17 280 0 0,-38 16-317 0 0,0 0 1 0 0,1 0 0 0 0,0 0 0 0 0,0 1 0 0 0,0 0 0 0 0,0 0-1 0 0,0 1 1 0 0,11-2 0 0 0,-2 2-2054 0 0,-6 1-4672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36.1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0 2729 0 0,'-1'0'153'0'0,"0"0"1"0"0,0 0 0 0 0,0 0 0 0 0,0 0 0 0 0,0 0-1 0 0,0 0 1 0 0,0 1 0 0 0,0-1 0 0 0,0 0-1 0 0,0 0 1 0 0,0 1 0 0 0,0-1 0 0 0,0 1 0 0 0,0-1-1 0 0,0 1 1 0 0,-1 0 0 0 0,-7 20 1232 0 0,6-7-880 0 0,1 0 0 0 0,1 1 0 0 0,0 0 0 0 0,0-1 0 0 0,3 20 0 0 0,-1 18 517 0 0,6 315 1137 0 0,1-169-1546 0 0,-7-20-276 0 0,2 81 949 0 0,23 242 755 0 0,-28-367-1630 0 0,3 38-297 0 0,7 62 164 0 0,2 18 34 0 0,6-105-87 0 0,12 135 401 0 0,-26-208-197 0 0,2 28 446 0 0,-3-90-820 0 0,1 0-1 0 0,0 0 1 0 0,1-1 0 0 0,1 1-1 0 0,-1 0 1 0 0,7 10-1 0 0,-4-21-1766 0 0,0-6-4077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36.6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4 388 3225 0 0,'-4'8'3201'0'0,"14"-7"-1122"0"0,19-8-222 0 0,-23 5-1641 0 0,65-13 789 0 0,1 3-1 0 0,0 2 1 0 0,0 4-1 0 0,96 5 1 0 0,-126 1-954 0 0,0-3 1 0 0,0 0-1 0 0,72-18 0 0 0,117-45 911 0 0,-50 12 50 0 0,-105 37-965 0 0,95-7 0 0 0,42-9-53 0 0,-173 24 231 0 0,53-20 0 0 0,-77 23-561 0 0,-1-1 1 0 0,-1-1 0 0 0,17-10 0 0 0,-24 13-745 0 0,1-1 1 0 0,-1 0-1 0 0,11-12 1 0 0,-10 8-4362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37.7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 1 1840 0 0,'-1'6'519'0'0,"0"1"0"0"0,0-1 0 0 0,-1 0 0 0 0,0 0 0 0 0,-3 7 0 0 0,-4 19 1092 0 0,0 31 1187 0 0,1 107-1 0 0,5-75-1804 0 0,3 27 577 0 0,24 181 0 0 0,-1-21-1115 0 0,-13-68 651 0 0,2 345-548 0 0,-20-296-345 0 0,11-213-250 0 0,11 67 0 0 0,-8-82-46 0 0,13 40 83 0 0,-14-57 0 0 0,1 0 0 0 0,3 28 0 0 0,-8-31-69 0 0,11 136 1093 0 0,-16-92 662 0 0,2-36-1556 0 0,2-23-127 0 0,0 1 0 0 0,0-1 0 0 0,0 1 0 0 0,0-1 0 0 0,0 1 0 0 0,0-1 0 0 0,0 1 0 0 0,0-1 0 0 0,0 1 0 0 0,0-1 0 0 0,0 1 0 0 0,-1 0 0 0 0,1-1 0 0 0,0 1 0 0 0,0-1 0 0 0,0 0 1 0 0,-1 1-1 0 0,1-1 0 0 0,0 1 0 0 0,-1-1 0 0 0,1 1 0 0 0,0-1 0 0 0,-1 0 0 0 0,1 1 0 0 0,-1-1 0 0 0,1 0 0 0 0,0 1 0 0 0,-1-1 0 0 0,1 0 0 0 0,-1 1 0 0 0,1-1 0 0 0,-1 0 0 0 0,1 0 0 0 0,-1 0 0 0 0,1 1 0 0 0,-1-1 0 0 0,0 0 0 0 0,0 0-182 0 0,1-1 1 0 0,-1 1-1 0 0,0 0 0 0 0,1 0 1 0 0,-1-1-1 0 0,1 1 0 0 0,-1 0 1 0 0,1-1-1 0 0,-1 1 0 0 0,1-1 1 0 0,-1 1-1 0 0,1-1 0 0 0,0 1 1 0 0,-1-1-1 0 0,1 1 0 0 0,0-1 1 0 0,-1 1-1 0 0,1-1 0 0 0,0 1 1 0 0,-1-1-1 0 0,1 0 0 0 0,0 1 1 0 0,0-1-1 0 0,0 0 0 0 0,0 1 1 0 0,0-1-1 0 0,0 1 0 0 0,0-1 1 0 0,0-1-1 0 0,1-3-1124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1:20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 18 3681 0 0,'-3'-3'207'0'0,"0"1"1"0"0,0 0 0 0 0,0 1-1 0 0,0-1 1 0 0,-1 1-1 0 0,1-1 1 0 0,-1 1 0 0 0,1 0-1 0 0,-1 0 1 0 0,1 0-1 0 0,-1 1 1 0 0,1-1 0 0 0,-1 1-1 0 0,0 0 1 0 0,1 0-1 0 0,-1 0 1 0 0,0 1 0 0 0,1-1-1 0 0,-1 1 1 0 0,1 0 0 0 0,-1 0-1 0 0,1 0 1 0 0,-5 2-1 0 0,3 0-4 0 0,1 0 0 0 0,0 0 0 0 0,0 0-1 0 0,0 1 1 0 0,0-1 0 0 0,1 1 0 0 0,-1 0 0 0 0,1 0-1 0 0,0 0 1 0 0,0 1 0 0 0,0-1 0 0 0,1 1-1 0 0,-1-1 1 0 0,1 1 0 0 0,0 0 0 0 0,-1 6 0 0 0,-1 1-68 0 0,1 0 1 0 0,0 0 0 0 0,1 0-1 0 0,1 0 1 0 0,0 1 0 0 0,0-1-1 0 0,1 0 1 0 0,1 1 0 0 0,0-1 0 0 0,0 1-1 0 0,4 11 1 0 0,-4-22-149 0 0,-1-1 0 0 0,1 0 0 0 0,-1 0 0 0 0,1 1 0 0 0,-1-1 0 0 0,1 0 0 0 0,0 0 0 0 0,-1 0 0 0 0,1 0 0 0 0,0 0 0 0 0,0 0 0 0 0,0 0 0 0 0,0 0 0 0 0,0 0 0 0 0,0 0 0 0 0,0 0 0 0 0,0 0 0 0 0,0-1 0 0 0,0 1 0 0 0,0 0 0 0 0,1-1 0 0 0,-1 1 0 0 0,0-1 0 0 0,0 0 0 0 0,3 1 0 0 0,-1-1-25 0 0,0 0-1 0 0,0 0 0 0 0,0 0 0 0 0,1-1 1 0 0,-1 0-1 0 0,0 1 0 0 0,-1-1 0 0 0,1 0 1 0 0,0 0-1 0 0,5-3 0 0 0,4-3-260 0 0,0-1 0 0 0,-1 1 0 0 0,19-19 0 0 0,-26 23 219 0 0,-1-1 6 0 0,1 1 0 0 0,0-1 0 0 0,0 1 0 0 0,0 0 0 0 0,1 0 0 0 0,-1 0 0 0 0,6-2 0 0 0,-9 5 75 0 0,0 0 0 0 0,1-1-1 0 0,-1 1 1 0 0,1 0 0 0 0,-1 0-1 0 0,0 0 1 0 0,1 0 0 0 0,-1 0 0 0 0,1 0-1 0 0,-1 1 1 0 0,0-1 0 0 0,1 0 0 0 0,-1 1-1 0 0,0-1 1 0 0,1 1 0 0 0,-1-1-1 0 0,0 1 1 0 0,0 0 0 0 0,1 0 0 0 0,-1-1-1 0 0,0 1 1 0 0,0 0 0 0 0,0 0 0 0 0,0 0-1 0 0,0 0 1 0 0,0 0 0 0 0,0 0-1 0 0,-1 0 1 0 0,1 1 0 0 0,0-1 0 0 0,0 1-1 0 0,6 11 33 0 0,0 0 0 0 0,-1 0 0 0 0,-1 1 0 0 0,0 0 0 0 0,-1 0 0 0 0,0 0 0 0 0,-1 0 0 0 0,0 0-1 0 0,-2 1 1 0 0,0-1 0 0 0,0 1 0 0 0,-1 0 0 0 0,-1-1 0 0 0,0 1 0 0 0,-2-1 0 0 0,1 0 0 0 0,-10 28 0 0 0,11-39-39 0 0,0 1 0 0 0,-1-1 1 0 0,1 0-1 0 0,-1 0 1 0 0,0 0-1 0 0,0 0 1 0 0,0 0-1 0 0,-3 2 1 0 0,4-4 3 0 0,1 0 1 0 0,-1-1 0 0 0,0 1-1 0 0,0 0 1 0 0,1-1 0 0 0,-1 1-1 0 0,0-1 1 0 0,0 1 0 0 0,0-1-1 0 0,0 0 1 0 0,0 1-1 0 0,0-1 1 0 0,0 0 0 0 0,0 0-1 0 0,0 1 1 0 0,0-1 0 0 0,0 0-1 0 0,0 0 1 0 0,0 0 0 0 0,0 0-1 0 0,0-1 1 0 0,0 1-1 0 0,0 0 1 0 0,0 0 0 0 0,0 0-1 0 0,0-1 1 0 0,0 1 0 0 0,0 0-1 0 0,1-1 1 0 0,-1 1 0 0 0,0-1-1 0 0,-1 0 1 0 0,-6-5-353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38.1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 0 5529 0 0,'-7'5'240'0'0,"3"-2"56"0"0,1 0-232 0 0,2-1-64 0 0,1-1 0 0 0,0 1-64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50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1612 6913 0 0,'0'0'529'0'0,"2"-9"-235"0"0,10-23 10 0 0,2 1 0 0 0,1 0 1 0 0,1 1-1 0 0,2 1 0 0 0,24-31 0 0 0,-19 32-88 0 0,11-18 95 0 0,3 1 1 0 0,1 2 0 0 0,75-63 0 0 0,8 7 406 0 0,138-99-119 0 0,126-36-461 0 0,-229 153-171 0 0,174-64 0 0 0,-195 98 44 0 0,244-53-1 0 0,-275 76-41 0 0,324-65 31 0 0,-42 32 25 0 0,5 34 23 0 0,-83 6-57 0 0,-177 9 813 0 0,154 11 0 0 0,-261 3-228 0 0,-23-5-614 0 0,-1-1 0 0 0,1 0-1 0 0,-1 1 1 0 0,1-1 0 0 0,-1 0-1 0 0,0 1 1 0 0,1-1 0 0 0,-1 1-1 0 0,1-1 1 0 0,-1 1 0 0 0,0-1-1 0 0,0 1 1 0 0,1 0 0 0 0,-1-1-1 0 0,0 1 1 0 0,0-1 0 0 0,0 1-1 0 0,1-1 1 0 0,-1 1 0 0 0,0 0-1 0 0,0-1 1 0 0,0 1 0 0 0,0-1-1 0 0,0 1 1 0 0,0 0 0 0 0,0-1-1 0 0,0 1 1 0 0,-1 0 0 0 0,1-1-1 0 0,0 1 1 0 0,0-1 0 0 0,0 1-1 0 0,-1-1 1 0 0,1 1 0 0 0,0-1-1 0 0,-1 1 1 0 0,1 0 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51.3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1 3225 0 0,'-5'0'191'0'0,"0"1"0"0"0,1-1 0 0 0,-1 1 0 0 0,0 0 1 0 0,0 0-1 0 0,1 1 0 0 0,-1-1 0 0 0,0 1 0 0 0,1 0 1 0 0,0 0-1 0 0,-1 1 0 0 0,1-1 0 0 0,0 1 0 0 0,0 0 0 0 0,1 0 1 0 0,-1 0-1 0 0,1 1 0 0 0,-1-1 0 0 0,1 1 0 0 0,0 0 1 0 0,0 0-1 0 0,1 0 0 0 0,-1 0 0 0 0,1 0 0 0 0,0 0 1 0 0,0 1-1 0 0,0 0 0 0 0,1-1 0 0 0,-1 1 0 0 0,1 0 0 0 0,0-1 1 0 0,1 1-1 0 0,-1 0 0 0 0,1 0 0 0 0,0 0 0 0 0,0 0 1 0 0,0-1-1 0 0,2 7 0 0 0,0-7-64 0 0,0 0 0 0 0,1 0 0 0 0,-1 0 0 0 0,1-1 0 0 0,0 1 0 0 0,0-1 0 0 0,0 0 0 0 0,1 1 0 0 0,-1-2 0 0 0,1 1 0 0 0,-1 0 0 0 0,1-1 0 0 0,8 4 0 0 0,13 12 265 0 0,36 36-206 0 0,-34-28-76 0 0,1-2-1 0 0,1-1 0 0 0,39 24 1 0 0,-56-41-90 0 0,21 15 151 0 0,-33-20-167 0 0,1-1 1 0 0,0 1-1 0 0,-1 0 0 0 0,1-1 1 0 0,-1 1-1 0 0,1 0 0 0 0,-1-1 1 0 0,1 1-1 0 0,-1 0 0 0 0,0 0 1 0 0,1 0-1 0 0,-1 0 1 0 0,0-1-1 0 0,0 1 0 0 0,1 0 1 0 0,-1 0-1 0 0,0 0 0 0 0,0 0 1 0 0,0 0-1 0 0,0 0 0 0 0,0 0 1 0 0,0 0-1 0 0,0-1 0 0 0,-1 1 1 0 0,1 0-1 0 0,0 0 0 0 0,0 0 1 0 0,-1 0-1 0 0,1 0 1 0 0,0-1-1 0 0,-1 1 0 0 0,1 0 1 0 0,-1 0-1 0 0,1-1 0 0 0,-1 1 1 0 0,-1 1-1 0 0,-130 168 3270 0 0,103-128-2665 0 0,1 1 0 0 0,-25 56 0 0 0,50-94-797 0 0,1 1-1 0 0,0-1 1 0 0,0 1-1 0 0,0-1 1 0 0,1 1 0 0 0,-2 11-1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52.6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104 173 2304 0 0,'-43'-77'2272'0'0,"30"51"241"0"0,-34-43 4257 0 0,49 83-5506 0 0,9 19-961 0 0,96 298 1905 0 0,-31-86-1110 0 0,-74-239-1077 0 0,2 6-7 0 0,0-1 1 0 0,1 1-1 0 0,9 14 1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53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25 206 2761 0 0,'-3'-4'111'0'0,"1"0"0"0"0,-1 1 0 0 0,1-1 1 0 0,0 0-1 0 0,0 0 0 0 0,0 0 0 0 0,0-1 1 0 0,1 1-1 0 0,-1 0 0 0 0,1-1 0 0 0,0 1 1 0 0,1-1-1 0 0,-1 1 0 0 0,1-1 1 0 0,0 1-1 0 0,0-1 0 0 0,0 0 0 0 0,0 1 1 0 0,1-1-1 0 0,0 1 0 0 0,0 0 0 0 0,0-1 1 0 0,1 1-1 0 0,-1 0 0 0 0,1-1 0 0 0,0 1 1 0 0,4-6-1 0 0,-4 5 226 0 0,1 0-1 0 0,0-1 1 0 0,0 1 0 0 0,1 0-1 0 0,-1 0 1 0 0,1 1 0 0 0,0-1-1 0 0,0 1 1 0 0,0 0 0 0 0,1 0 0 0 0,0 0-1 0 0,0 0 1 0 0,0 1 0 0 0,0 0-1 0 0,9-4 1 0 0,-9 5-59 0 0,0 1 0 0 0,0 0 0 0 0,0 0 1 0 0,1 0-1 0 0,-1 1 0 0 0,0-1 0 0 0,0 1 0 0 0,1 1 0 0 0,-1-1 0 0 0,0 1 0 0 0,0 0 1 0 0,0 0-1 0 0,1 0 0 0 0,-1 1 0 0 0,0-1 0 0 0,-1 1 0 0 0,1 1 0 0 0,6 2 1 0 0,19 15 566 0 0,0 2 1 0 0,-1 0-1 0 0,49 51 1 0 0,-45-41-514 0 0,131 111 5 0 0,-160-140-514 0 0,-1-1 0 0 0,0 1 1 0 0,0 0-1 0 0,-1 0 0 0 0,1 0 0 0 0,-1 0 0 0 0,1 0 0 0 0,-1 1 1 0 0,0-1-1 0 0,0 1 0 0 0,-1-1 0 0 0,1 1 0 0 0,-1 0 0 0 0,2 4 1 0 0,0 6-743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53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11 340 9674 0 0,'-1'0'14'0'0,"0"-1"-1"0"0,0 0 1 0 0,0 0-1 0 0,1 1 1 0 0,-1-1 0 0 0,0 0-1 0 0,1 0 1 0 0,-1 0-1 0 0,0 0 1 0 0,1 0-1 0 0,-1 0 1 0 0,1 0 0 0 0,0 0-1 0 0,-1 0 1 0 0,1 0-1 0 0,0 0 1 0 0,0-1 0 0 0,0 1-1 0 0,-1 0 1 0 0,1 0-1 0 0,0 0 1 0 0,1 0-1 0 0,-1 0 1 0 0,0 0 0 0 0,0-1-1 0 0,0 1 1 0 0,1 0-1 0 0,-1-1 1 0 0,13-37-776 0 0,-9 30 1170 0 0,17-41-831 0 0,49-82-1 0 0,-42 82-341 0 0,-12 20 737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53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86 6913 0 0,'12'-64'3357'0'0,"-20"62"-2329"0"0,4-2-1242 0 0,2 2 474 0 0,-1 0 0 0 0,1 0 0 0 0,-1 1 0 0 0,1-1 0 0 0,-1 1 0 0 0,1-1 0 0 0,-6-1 0 0 0,7 3-174 0 0,0 0-1 0 0,0 0 1 0 0,0 0-1 0 0,0 0 1 0 0,1 0-1 0 0,-1 0 1 0 0,0 0-1 0 0,0 0 1 0 0,0 1-1 0 0,1-1 1 0 0,-1 0-1 0 0,0 1 1 0 0,0-1-1 0 0,1 0 1 0 0,-1 1-1 0 0,0-1 1 0 0,1 1 0 0 0,-1-1-1 0 0,0 1 1 0 0,1-1-1 0 0,-1 1 1 0 0,1 0-1 0 0,-1-1 1 0 0,1 1-1 0 0,-1 0 1 0 0,1-1-1 0 0,-1 1 1 0 0,1 0-1 0 0,0 0 1 0 0,-1-1-1 0 0,1 1 1 0 0,0 0-1 0 0,0 0 1 0 0,-1 0-1 0 0,1-1 1 0 0,0 1-1 0 0,0 0 1 0 0,0 1 0 0 0,-4 22 304 0 0,0 0 0 0 0,2 1 0 0 0,1-1 1 0 0,1 1-1 0 0,0-1 0 0 0,2 1 1 0 0,1-1-1 0 0,9 34 0 0 0,-11-53-309 0 0,1 0 0 0 0,-1 0 0 0 0,1 0 0 0 0,0-1-1 0 0,1 1 1 0 0,-1-1 0 0 0,1 1 0 0 0,0-1 0 0 0,0 0-1 0 0,0 0 1 0 0,1 0 0 0 0,6 5 0 0 0,-8-7-54 0 0,1-1 0 0 0,-1 1 0 0 0,0-1 0 0 0,0 0 1 0 0,1 0-1 0 0,-1 0 0 0 0,1 0 0 0 0,-1-1 0 0 0,1 1 0 0 0,-1-1 0 0 0,1 1 0 0 0,-1-1 1 0 0,1 0-1 0 0,0 0 0 0 0,-1 0 0 0 0,1 0 0 0 0,-1 0 0 0 0,1-1 0 0 0,0 1 0 0 0,-1-1 1 0 0,1 0-1 0 0,-1 0 0 0 0,0 0 0 0 0,1 0 0 0 0,-1 0 0 0 0,4-3 0 0 0,5-3 30 0 0,-1 0-1 0 0,0-1 1 0 0,0-1-1 0 0,-1 1 0 0 0,0-1 1 0 0,8-12-1 0 0,42-65-435 0 0,-32 46-1169 0 0,-14 19-5736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54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6 372 10594 0 0,'0'-1'54'0'0,"-1"1"-1"0"0,0-1 0 0 0,1 0 0 0 0,-1 1 0 0 0,1-1 1 0 0,0 0-1 0 0,-1 0 0 0 0,1 1 0 0 0,0-1 1 0 0,-1 0-1 0 0,1 0 0 0 0,0 0 0 0 0,0 0 1 0 0,0 1-1 0 0,-1-1 0 0 0,1 0 0 0 0,0 0 1 0 0,0 0-1 0 0,0 0 0 0 0,1 0 0 0 0,-1 1 1 0 0,0-1-1 0 0,0 0 0 0 0,0 0 0 0 0,1 0 0 0 0,-1 0 1 0 0,0 1-1 0 0,1-2 0 0 0,14-29 462 0 0,-9 20-224 0 0,9-21 1172 0 0,1 1 0 0 0,2 0-1 0 0,36-46 1 0 0,-42 61-1679 0 0,2 1 0 0 0,0 1 0 0 0,0 0 0 0 0,2 1 0 0 0,0 0 0 0 0,0 1-1 0 0,33-18 1 0 0,-33 22-5968 0 0</inkml:trace>
  <inkml:trace contextRef="#ctx0" brushRef="#br0" timeOffset="1">56 4 5985 0 0,'-2'1'160'0'0,"1"1"0"0"0,-1-1-1 0 0,1 1 1 0 0,-1-1 0 0 0,1 1-1 0 0,0-1 1 0 0,0 1 0 0 0,0 0-1 0 0,0 0 1 0 0,0 0 0 0 0,0 0 0 0 0,0-1-1 0 0,1 1 1 0 0,-1 0 0 0 0,1 0-1 0 0,-1 0 1 0 0,1 0 0 0 0,0 0-1 0 0,0 0 1 0 0,0 4 0 0 0,1-2 333 0 0,0 1-1 0 0,0-1 1 0 0,0 1 0 0 0,0-1 0 0 0,1 1-1 0 0,0-1 1 0 0,0 0 0 0 0,4 6 0 0 0,5 7 481 0 0,2 0 0 0 0,-1-1 1 0 0,2 0-1 0 0,0-1 1 0 0,1-1-1 0 0,23 18 0 0 0,107 65-2730 0 0,-119-81 1022 0 0,-3-1-5808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54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16 10594 0 0,'0'-1'33'0'0,"0"1"0"0"0,-1 0 0 0 0,1 0 0 0 0,0-1 0 0 0,-1 1 0 0 0,1-1 0 0 0,0 1 0 0 0,0 0 0 0 0,0-1 0 0 0,0 1 0 0 0,-1 0 0 0 0,1-1 0 0 0,0 1 0 0 0,0-1 0 0 0,0 1-1 0 0,0 0 1 0 0,0-1 0 0 0,0 1 0 0 0,0-1 0 0 0,0 1 0 0 0,0-1 0 0 0,0 1 0 0 0,0 0 0 0 0,0-1 0 0 0,0 1 0 0 0,1-1 0 0 0,-1 1 0 0 0,0 0 0 0 0,0-1 0 0 0,0 1 0 0 0,0-1 0 0 0,1 1 0 0 0,-1 0 0 0 0,0-1 0 0 0,0 1 0 0 0,1 0-1 0 0,-1 0 1 0 0,0-1 0 0 0,1 1 0 0 0,17 5 1137 0 0,19 21 1171 0 0,44 62 1223 0 0,-61-65-3490 0 0,0 0 1 0 0,1-2 0 0 0,1 0-1 0 0,1-1 1 0 0,50 32 0 0 0,-57-42-1071 0 0,0-1-311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54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17 154 4145 0 0,'-1'0'121'0'0,"0"-1"-1"0"0,0 1 1 0 0,0-1-1 0 0,0 1 1 0 0,0-1 0 0 0,0 0-1 0 0,0 1 1 0 0,1-1 0 0 0,-1 0-1 0 0,0 0 1 0 0,0 1-1 0 0,1-1 1 0 0,-1 0 0 0 0,0 0-1 0 0,1 0 1 0 0,-1 0-1 0 0,1 0 1 0 0,-1 0 0 0 0,1 0-1 0 0,-1 0 1 0 0,1 0 0 0 0,0 0-1 0 0,0 0 1 0 0,-1-2-1 0 0,1 0 222 0 0,1 0 0 0 0,-1 0-1 0 0,1 0 1 0 0,0 0 0 0 0,0 0 0 0 0,0 0-1 0 0,0 0 1 0 0,2-3 0 0 0,0-1 14 0 0,1 0 0 0 0,0 0 1 0 0,0 1-1 0 0,0 0 1 0 0,1 0-1 0 0,0 0 0 0 0,0 1 1 0 0,0-1-1 0 0,1 1 1 0 0,0 0-1 0 0,0 1 1 0 0,0 0-1 0 0,0-1 0 0 0,1 2 1 0 0,0-1-1 0 0,0 1 1 0 0,0 0-1 0 0,0 1 1 0 0,11-3-1 0 0,-13 4-264 0 0,1 0-1 0 0,0 1 1 0 0,0-1 0 0 0,0 1 0 0 0,0 1 0 0 0,0-1-1 0 0,-1 1 1 0 0,1 0 0 0 0,0 0 0 0 0,0 1-1 0 0,-1-1 1 0 0,1 1 0 0 0,-1 1 0 0 0,0-1-1 0 0,1 1 1 0 0,-1 0 0 0 0,0 0 0 0 0,-1 0-1 0 0,1 1 1 0 0,0 0 0 0 0,-1 0 0 0 0,0 0-1 0 0,0 0 1 0 0,0 0 0 0 0,5 10 0 0 0,-1-1-68 0 0,0 1 1 0 0,-1 1 0 0 0,-1-1 0 0 0,0 1 0 0 0,-1 0-1 0 0,0 0 1 0 0,-1 1 0 0 0,-1-1 0 0 0,1 25 0 0 0,-2-13-619 0 0,-3 41 1 0 0,-10 21-4154 0 0,6-67-571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1:21.0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0 317 5065 0 0,'9'43'3786'0'0,"7"13"-1618"0"0,37 81 0 0 0,-44-117-2003 0 0,2 0-1 0 0,0 0 1 0 0,1-1 0 0 0,1 0-1 0 0,1-1 1 0 0,0-1 0 0 0,18 17-1 0 0,-28-31-257 0 0,-1 0-1 0 0,1 1 0 0 0,0-2 0 0 0,-1 1 0 0 0,1 0 0 0 0,1-1 0 0 0,-1 0 0 0 0,0 1 0 0 0,0-2 0 0 0,1 1 0 0 0,6 1 1 0 0,-10-3 46 0 0,0 0 0 0 0,0-1 0 0 0,-1 1 0 0 0,1-1 0 0 0,0 1 0 0 0,0-1 0 0 0,-1 1 0 0 0,1-1 0 0 0,0 1 0 0 0,-1-1 0 0 0,1 0 0 0 0,-1 1 0 0 0,1-1 0 0 0,-1 0 0 0 0,1 1 0 0 0,-1-1 0 0 0,1 0 0 0 0,-1 0 0 0 0,0 0 0 0 0,1 1 0 0 0,-1-1 1 0 0,0 0-1 0 0,0 0 0 0 0,0 0 0 0 0,0 0 0 0 0,1 0 0 0 0,2-27-704 0 0,-3 27 706 0 0,1-23-527 0 0,-2-1-1 0 0,-1 0 1 0 0,-7-36-1 0 0,4 31-106 0 0,-2-52 0 0 0,7 79 676 0 0,0 0 1 0 0,0 0 0 0 0,1 0-1 0 0,-1-1 1 0 0,1 1-1 0 0,0 0 1 0 0,0 0 0 0 0,0 0-1 0 0,0 0 1 0 0,0 0 0 0 0,1 0-1 0 0,-1 0 1 0 0,3-3-1 0 0,-3 6 32 0 0,-1-1-1 0 0,1 0 0 0 0,-1 1 0 0 0,1-1 0 0 0,-1 1 1 0 0,1 0-1 0 0,0-1 0 0 0,-1 1 0 0 0,1-1 0 0 0,0 1 0 0 0,-1 0 1 0 0,1 0-1 0 0,0-1 0 0 0,-1 1 0 0 0,1 0 0 0 0,0 0 1 0 0,0 0-1 0 0,-1 0 0 0 0,1 0 0 0 0,0 0 0 0 0,0 0 1 0 0,0 0-1 0 0,1 0 48 0 0,0 1 1 0 0,-1 0-1 0 0,1-1 1 0 0,-1 1-1 0 0,1 0 1 0 0,-1 0-1 0 0,1 0 0 0 0,-1 0 1 0 0,1 0-1 0 0,-1 0 1 0 0,0 1-1 0 0,0-1 1 0 0,2 3-1 0 0,11 15 1016 0 0,18 32 0 0 0,-25-37-1194 0 0,1-1-1 0 0,1 0 0 0 0,0 0 1 0 0,0-1-1 0 0,1 0 1 0 0,15 13-1 0 0,-11-15-512 0 0</inkml:trace>
  <inkml:trace contextRef="#ctx0" brushRef="#br0" timeOffset="1">493 12 6913 0 0,'0'-10'645'0'0,"3"8"13"0"0,12 17 659 0 0,14 29 1073 0 0,86 155 1462 0 0,-86-157-4516 0 0,1-2-1 0 0,55 57 1 0 0,-67-80-403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55.3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1 3225 0 0,'-1'0'116'0'0,"1"0"0"0"0,-1-1 0 0 0,0 1 0 0 0,0 0 1 0 0,1 0-1 0 0,-1 0 0 0 0,0 0 0 0 0,0 0 0 0 0,1 0 1 0 0,-1 0-1 0 0,0 1 0 0 0,0-1 0 0 0,1 0 0 0 0,-1 0 1 0 0,0 0-1 0 0,1 1 0 0 0,-1-1 0 0 0,0 0 0 0 0,1 1 1 0 0,-1-1-1 0 0,0 1 0 0 0,1-1 0 0 0,-1 1 0 0 0,1-1 1 0 0,-1 1-1 0 0,1-1 0 0 0,-1 1 0 0 0,1 0 0 0 0,-1-1 1 0 0,0 2-1 0 0,-15 19 2239 0 0,10-11-1677 0 0,2 0-1 0 0,0 1 1 0 0,0 0-1 0 0,1 0 1 0 0,0 0-1 0 0,1 0 1 0 0,0 1 0 0 0,0 13-1 0 0,1-3 168 0 0,1 1 0 0 0,0 0 0 0 0,6 26 0 0 0,-5-44-702 0 0,-1-1 0 0 0,1 1 1 0 0,0-1-1 0 0,1 1 0 0 0,-1-1 0 0 0,1 0 1 0 0,0 1-1 0 0,0-1 0 0 0,0 0 0 0 0,1 0 0 0 0,-1 0 1 0 0,1-1-1 0 0,0 1 0 0 0,0 0 0 0 0,1-1 1 0 0,-1 0-1 0 0,1 0 0 0 0,6 5 0 0 0,-7-7-105 0 0,1 1-1 0 0,0-1 1 0 0,-1 0-1 0 0,1 0 0 0 0,0 0 1 0 0,0 0-1 0 0,0-1 1 0 0,-1 1-1 0 0,1-1 1 0 0,0 0-1 0 0,0 0 0 0 0,0-1 1 0 0,0 1-1 0 0,0-1 1 0 0,-1 0-1 0 0,1 0 1 0 0,0 0-1 0 0,0 0 0 0 0,-1-1 1 0 0,1 1-1 0 0,-1-1 1 0 0,6-4-1 0 0,6-4-284 0 0,-1 0-1 0 0,0-1 0 0 0,0-1 1 0 0,-1 0-1 0 0,-1 0 1 0 0,0-2-1 0 0,14-19 1 0 0,-14 14-7052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56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86 454 7834 0 0,'-3'0'66'0'0,"0"1"1"0"0,0 0-1 0 0,0-1 1 0 0,1 2-1 0 0,-1-1 1 0 0,0 0-1 0 0,1 0 1 0 0,-1 1-1 0 0,1-1 1 0 0,-1 1-1 0 0,1 0 1 0 0,0 0-1 0 0,-1 0 1 0 0,1 0-1 0 0,0 0 1 0 0,1 1-1 0 0,-1-1 1 0 0,0 0-1 0 0,1 1 1 0 0,-1 0 0 0 0,1-1-1 0 0,-1 1 1 0 0,1 0-1 0 0,-1 4 1 0 0,-3 7 154 0 0,0 0 1 0 0,1 1 0 0 0,-4 21 0 0 0,4-10 748 0 0,2 0 1 0 0,0 46-1 0 0,2-63-774 0 0,0 0-1 0 0,1 0 1 0 0,1 0-1 0 0,-1 1 1 0 0,2-2 0 0 0,-1 1-1 0 0,1 0 1 0 0,1 0-1 0 0,-1-1 1 0 0,1 1-1 0 0,8 10 1 0 0,-11-18-174 0 0,0 1 0 0 0,1 0 0 0 0,-1 0 0 0 0,1 0 0 0 0,-1-1 0 0 0,1 1 0 0 0,0-1 0 0 0,0 1 0 0 0,-1-1 0 0 0,1 0 0 0 0,0 0 0 0 0,0 0 0 0 0,1 0 0 0 0,-1 0 0 0 0,4 1 0 0 0,-5-2-15 0 0,1 0-1 0 0,-1 0 1 0 0,1 0-1 0 0,-1 0 1 0 0,1 0-1 0 0,-1 0 0 0 0,1-1 1 0 0,-1 1-1 0 0,1-1 1 0 0,-1 1-1 0 0,1-1 1 0 0,-1 1-1 0 0,0-1 0 0 0,1 0 1 0 0,-1 1-1 0 0,0-1 1 0 0,0 0-1 0 0,2-2 1 0 0,0 0-1 0 0,0 0 0 0 0,0-1 1 0 0,-1 0-1 0 0,1 1 1 0 0,-1-1-1 0 0,0 0 0 0 0,0 0 1 0 0,0 0-1 0 0,-1 0 1 0 0,1-1-1 0 0,-1 1 1 0 0,0 0-1 0 0,0-1 0 0 0,0-7 1 0 0,-2-7-290 0 0,0 0 0 0 0,-1 0 0 0 0,-1 0 0 0 0,-9-28 0 0 0,8 32 62 0 0,0-1-1 0 0,0 1 1 0 0,2 0 0 0 0,0-1 0 0 0,1 0 0 0 0,0 1-1 0 0,3-25 1 0 0,-2 37 198 0 0,1 1-1 0 0,-1 0 1 0 0,1-1 0 0 0,0 1-1 0 0,0 0 1 0 0,-1 0 0 0 0,1-1-1 0 0,1 1 1 0 0,-1 0 0 0 0,2-2-1 0 0,-3 3 21 0 0,1 1-1 0 0,0-1 1 0 0,-1 0-1 0 0,1 1 0 0 0,-1-1 1 0 0,1 1-1 0 0,0-1 1 0 0,0 1-1 0 0,-1 0 1 0 0,1-1-1 0 0,0 1 1 0 0,0 0-1 0 0,-1 0 0 0 0,1-1 1 0 0,0 1-1 0 0,0 0 1 0 0,-1 0-1 0 0,1 0 1 0 0,0 0-1 0 0,1 0 1 0 0,1 1 71 0 0,-1 0 0 0 0,1 0 0 0 0,-1 0 0 0 0,0 0 0 0 0,1 0 0 0 0,-1 0 0 0 0,0 1 0 0 0,0-1 0 0 0,0 1 0 0 0,0 0 0 0 0,0-1 0 0 0,0 1 0 0 0,-1 0 0 0 0,1 0 1 0 0,-1 0-1 0 0,3 4 0 0 0,10 16 854 0 0,0-2 0 0 0,32 34 0 0 0,-42-49-871 0 0,1 0-1 0 0,0-1 0 0 0,0 1 0 0 0,1-1 1 0 0,-1-1-1 0 0,1 1 0 0 0,0-1 1 0 0,-1 1-1 0 0,2-2 0 0 0,-1 1 1 0 0,0-1-1 0 0,0 0 0 0 0,1 0 0 0 0,0 0 1 0 0,11 0-1 0 0,-15-2-31 0 0,-1 0-1 0 0,0-1 1 0 0,1 1-1 0 0,-1-1 1 0 0,0 0-1 0 0,1 0 1 0 0,-1 0-1 0 0,0 0 1 0 0,0 0-1 0 0,0 0 1 0 0,0-1-1 0 0,0 1 1 0 0,0 0-1 0 0,0-1 1 0 0,0 0 0 0 0,-1 1-1 0 0,1-1 1 0 0,-1 0-1 0 0,1 0 1 0 0,-1 0-1 0 0,0 0 1 0 0,0 0-1 0 0,1 0 1 0 0,-1-1-1 0 0,-1 1 1 0 0,1 0-1 0 0,0-1 1 0 0,-1 1-1 0 0,1 0 1 0 0,0-4-1 0 0,2-11 168 0 0,-1 0 0 0 0,-1 0 0 0 0,0-22 0 0 0,-1 21-133 0 0,0 10-58 0 0,6-67-283 0 0,-5 68 251 0 0,0 0 0 0 0,0 0-1 0 0,1-1 1 0 0,1 1-1 0 0,-1 0 1 0 0,1 1-1 0 0,7-13 1 0 0,-9 17 28 0 0,0 1 1 0 0,0-1-1 0 0,0 1 0 0 0,0 0 1 0 0,1 0-1 0 0,-1 0 0 0 0,0 0 1 0 0,1 0-1 0 0,-1 0 0 0 0,1 0 1 0 0,-1 0-1 0 0,1 0 0 0 0,-1 0 1 0 0,1 1-1 0 0,0-1 0 0 0,-1 1 1 0 0,1-1-1 0 0,0 1 0 0 0,-1 0 1 0 0,1 0-1 0 0,0 0 0 0 0,0 0 1 0 0,-1 0-1 0 0,1 0 0 0 0,0 0 1 0 0,-1 0-1 0 0,1 1 0 0 0,0-1 1 0 0,-1 0-1 0 0,1 1 0 0 0,0 0 1 0 0,-1-1-1 0 0,1 1 1 0 0,1 1-1 0 0,8 4 14 0 0,-1 0 0 0 0,0 1 0 0 0,18 16 0 0 0,-8-7 27 0 0,1 0 21 0 0,-16-11-30 0 0,1 0 0 0 0,-1 0 0 0 0,1-1 0 0 0,0 0 1 0 0,1 0-1 0 0,-1 0 0 0 0,1-1 0 0 0,-1 0 0 0 0,1 0 1 0 0,0-1-1 0 0,9 3 0 0 0,-15-6-21 0 0,0 1 0 0 0,-1-1 1 0 0,1 1-1 0 0,0-1 0 0 0,-1 1 0 0 0,1 0 0 0 0,-1-1 1 0 0,1 0-1 0 0,-1 1 0 0 0,1-1 0 0 0,-1 1 1 0 0,1-1-1 0 0,-1 0 0 0 0,0 1 0 0 0,1-1 1 0 0,-1 0-1 0 0,0 1 0 0 0,1-1 0 0 0,-1 0 0 0 0,0 0 1 0 0,0 1-1 0 0,0-1 0 0 0,0-1 0 0 0,4-23 69 0 0,-3 22-67 0 0,1-27-277 0 0,-1-39 1 0 0,-2 49 83 0 0,1-1-1 0 0,1 1 1 0 0,1 0 0 0 0,0 0 0 0 0,7-23 0 0 0,-9 42 154 0 0,1-1 0 0 0,-1 0 1 0 0,1 1-1 0 0,-1-1 1 0 0,1 1-1 0 0,-1-1 1 0 0,1 1-1 0 0,0 0 1 0 0,0-1-1 0 0,0 1 1 0 0,0 0-1 0 0,0-1 0 0 0,0 1 1 0 0,0 0-1 0 0,0 0 1 0 0,0 0-1 0 0,1 0 1 0 0,-1 0-1 0 0,0 0 1 0 0,1 0-1 0 0,-1 1 0 0 0,1-1 1 0 0,1 0-1 0 0,-1 1 29 0 0,0 0 0 0 0,0 0 0 0 0,0 0-1 0 0,0 0 1 0 0,0 0 0 0 0,0 1 0 0 0,0-1 0 0 0,0 1-1 0 0,0-1 1 0 0,0 1 0 0 0,-1 0 0 0 0,1 0-1 0 0,0 0 1 0 0,0 0 0 0 0,2 2 0 0 0,7 5 243 0 0,0 1 1 0 0,-1 1-1 0 0,-1 0 1 0 0,10 12 0 0 0,-15-17-48 0 0,2 2-120 0 0,-1 0 68 0 0,1 1-1 0 0,0-1 1 0 0,1 0-1 0 0,0 0 1 0 0,0-1-1 0 0,0 0 1 0 0,1 0-1 0 0,0-1 1 0 0,0 0 0 0 0,12 6-1 0 0,-19-11-137 0 0,-1 0 0 0 0,1 0 0 0 0,-1 0 0 0 0,1 0 0 0 0,0 0 0 0 0,-1 0 0 0 0,1 0 0 0 0,-1 0 0 0 0,1-1 0 0 0,-1 1 0 0 0,1 0 0 0 0,-1 0 0 0 0,1 0 0 0 0,-1-1 0 0 0,1 1 0 0 0,-1 0 0 0 0,1-1 0 0 0,-1 1 0 0 0,0 0 0 0 0,1-1 0 0 0,-1 1 0 0 0,1-1 0 0 0,-1 1 0 0 0,0-1 0 0 0,1 1 0 0 0,-1 0 0 0 0,0-1 0 0 0,0 1 0 0 0,1-1 0 0 0,-1 1 0 0 0,0-1 0 0 0,0 0 0 0 0,0 1 0 0 0,0-1 0 0 0,0 1 0 0 0,0-1 0 0 0,0 1 0 0 0,0-1 0 0 0,0 1 0 0 0,0-2 0 0 0,1-28 0 0 0,-1 24 0 0 0,0-4-6 0 0,0-21-218 0 0,5-46 0 0 0,-4 69 181 0 0,1-1 0 0 0,-1 1 0 0 0,1 0 0 0 0,1 0 0 0 0,0 0 0 0 0,0 0 0 0 0,0 1 0 0 0,1-1 0 0 0,0 1 0 0 0,9-12 0 0 0,-12 18 8 0 0,1 0-1 0 0,-1 0 0 0 0,0-1 1 0 0,1 1-1 0 0,-1 0 1 0 0,1 0-1 0 0,0 1 0 0 0,-1-1 1 0 0,1 0-1 0 0,0 0 1 0 0,-1 1-1 0 0,1-1 1 0 0,0 1-1 0 0,0-1 0 0 0,-1 1 1 0 0,1 0-1 0 0,0 0 1 0 0,0 0-1 0 0,0 0 0 0 0,-1 0 1 0 0,1 0-1 0 0,0 0 1 0 0,3 2-1 0 0,4 0-301 0 0,0 1 0 0 0,0 0-1 0 0,12 7 1 0 0,1 0-1235 0 0,-4-4-3560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56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8290 0 0,'16'33'3701'0'0,"16"21"-906"0"0,54 81 1403 0 0,-72-115-4014 0 0,2-1 0 0 0,0-1 1 0 0,1 0-1 0 0,31 24 1 0 0,-37-33-357 0 0,39 30 333 0 0,-21-10-3030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2:56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13 138 456 0 0,'-11'-31'684'0'0,"10"27"-281"0"0,1 0 0 0 0,0 0 0 0 0,0 1 0 0 0,0-1 0 0 0,0 0 0 0 0,1 1 0 0 0,-1-1 0 0 0,1 0 0 0 0,0 1 0 0 0,0-1 0 0 0,0 0 0 0 0,1 1 0 0 0,-1 0 0 0 0,1-1 0 0 0,0 1 0 0 0,0 0 0 0 0,3-5 0 0 0,-3 5-50 0 0,0 0 0 0 0,0 1 0 0 0,1-1 0 0 0,-1 0 0 0 0,1 1 0 0 0,-1 0 0 0 0,1 0 0 0 0,0-1 0 0 0,0 1 0 0 0,0 1 0 0 0,0-1 0 0 0,0 0 1 0 0,0 1-1 0 0,0 0 0 0 0,1 0 0 0 0,-1 0 0 0 0,0 0 0 0 0,1 0 0 0 0,-1 0 0 0 0,1 1 0 0 0,-1 0 0 0 0,6 0 0 0 0,-7 0-195 0 0,1 1 0 0 0,0-1 1 0 0,-1 1-1 0 0,1 0 0 0 0,-1 0 0 0 0,0 0 0 0 0,1 0 1 0 0,-1 0-1 0 0,0 1 0 0 0,0-1 0 0 0,0 1 0 0 0,1-1 1 0 0,-2 1-1 0 0,1 0 0 0 0,0 0 0 0 0,0 0 0 0 0,0 0 0 0 0,-1 0 1 0 0,1 0-1 0 0,-1 0 0 0 0,0 0 0 0 0,0 1 0 0 0,0-1 1 0 0,0 1-1 0 0,0-1 0 0 0,0 1 0 0 0,0-1 0 0 0,-1 1 1 0 0,0-1-1 0 0,1 5 0 0 0,-1 4-2 0 0,0-1 0 0 0,0 1 1 0 0,-1-1-1 0 0,0 1 0 0 0,-1-1 1 0 0,-4 13-1 0 0,3-12-167 0 0,1-1 1 0 0,0 0-1 0 0,0 1 1 0 0,1-1-1 0 0,1 21 1 0 0,3-22-1020 0 0</inkml:trace>
  <inkml:trace contextRef="#ctx0" brushRef="#br0" timeOffset="1">373 35 10594 0 0,'-1'-3'944'0'0,"0"2"-751"0"0,0 1-193 0 0,-1 0 0 0 0,2 1-105 0 0,0 1 9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09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4547 512 0 0,'0'2'97'0'0,"0"-1"1"0"0,-1 0-1 0 0,1 1 1 0 0,0-1-1 0 0,0 1 0 0 0,0-1 1 0 0,0 1-1 0 0,0-1 0 0 0,5 22 9340 0 0,-3-30-9269 0 0,1 0-1 0 0,-1 0 1 0 0,1 0 0 0 0,-2 0-1 0 0,1 0 1 0 0,-1 0 0 0 0,0 0-1 0 0,-1-10 1 0 0,-2-70 598 0 0,0 46-511 0 0,-3-184 713 0 0,-28-512 1006 0 0,24 643-1961 0 0,-54-659 702 0 0,54 586-668 0 0,-13-361 391 0 0,34 1-128 0 0,-8 477-310 0 0,26-263 0 0 0,-20 244 0 0 0,4 0 0 0 0,33-100 0 0 0,-8 74-50 0 0,4 1 0 0 0,3 2 0 0 0,114-165 0 0 0,-150 242 120 0 0,0 2 1 0 0,0-1-1 0 0,2 1 1 0 0,-1 1-1 0 0,1 0 1 0 0,1 0-1 0 0,22-14 1 0 0,-29 22-45 0 0,0 1-1 0 0,0 0 1 0 0,0 0-1 0 0,0 1 1 0 0,1-1 0 0 0,-1 2-1 0 0,1-1 1 0 0,0 1 0 0 0,-1-1-1 0 0,1 2 1 0 0,0-1 0 0 0,0 1-1 0 0,0 0 1 0 0,0 1 0 0 0,-1-1-1 0 0,1 1 1 0 0,0 1-1 0 0,-1-1 1 0 0,1 1 0 0 0,-1 0-1 0 0,11 5 1 0 0,-8-2-64 0 0,1 1 0 0 0,-1 1 1 0 0,0 0-1 0 0,0 0 0 0 0,-1 0 0 0 0,0 1 0 0 0,0 0 0 0 0,-1 1 1 0 0,0 0-1 0 0,11 19 0 0 0,1 3-101 0 0,-3 1 1 0 0,15 37-1 0 0,62 217 157 0 0,-23 8 23 0 0,8 29 6 0 0,-51-231-36 0 0,56 130 0 0 0,11 18 167 0 0,-20-47-32 0 0,-51-140-184 0 0,52 86 1 0 0,-57-111 76 0 0,1-1 1 0 0,1-1-1 0 0,1-1 1 0 0,38 35 0 0 0,-55-57 13 0 0,0 0 1 0 0,0 0 0 0 0,0-1 0 0 0,0 1 0 0 0,0-1 0 0 0,1 0 0 0 0,-1 0-1 0 0,1 0 1 0 0,0-1 0 0 0,-1 0 0 0 0,1 0 0 0 0,0 0 0 0 0,0 0 0 0 0,0-1-1 0 0,0 0 1 0 0,-1 0 0 0 0,1 0 0 0 0,0 0 0 0 0,0-1 0 0 0,0 0 0 0 0,0 0-1 0 0,-1 0 1 0 0,1-1 0 0 0,0 0 0 0 0,-1 1 0 0 0,8-5 0 0 0,9-6 41 0 0,-1-1 1 0 0,0 0-1 0 0,-1-2 1 0 0,21-19 0 0 0,-24 20-75 0 0,59-50 51 0 0,128-84 0 0 0,-166 124-72 0 0,-11 7 0 0 0,0 1 0 0 0,1 1 0 0 0,44-17 0 0 0,-63 29 0 0 0,1 1 0 0 0,0-1 0 0 0,-1 2 0 0 0,1-1 0 0 0,0 1 0 0 0,0 0 0 0 0,0 1 0 0 0,0 0 0 0 0,0 1 0 0 0,0-1 0 0 0,0 2 0 0 0,0-1 0 0 0,0 1 0 0 0,0 1 0 0 0,-1 0 0 0 0,13 5 0 0 0,-6-1 22 0 0,-1 1-1 0 0,-1 1 0 0 0,0 0 0 0 0,0 0 0 0 0,0 1 0 0 0,-1 1 0 0 0,-1 0 0 0 0,20 25 0 0 0,-18-18 7 0 0,-1 1-1 0 0,-1 1 1 0 0,0 0-1 0 0,-1 1 0 0 0,11 34 1 0 0,-3 13 26 0 0,-3 1-1 0 0,-4 0 1 0 0,5 79-1 0 0,-8-64-29 0 0,57 393 284 0 0,-46-379-206 0 0,5-1 1 0 0,65 170 0 0 0,114 160 430 0 0,-194-412-493 0 0,0 0 1 0 0,1 0-1 0 0,1-1 0 0 0,0-1 0 0 0,1 0 1 0 0,0 0-1 0 0,23 17 0 0 0,-25-23 0 0 0,0-1-1 0 0,0 0 1 0 0,0 0-1 0 0,1-1 0 0 0,0-1 1 0 0,0 1-1 0 0,0-2 1 0 0,1 0-1 0 0,-1 0 1 0 0,1-1-1 0 0,-1 0 1 0 0,16-1-1 0 0,43-2 7 0 0,78-13 0 0 0,-127 12-163 0 0,1-2-1146 0 0,0 0-3980 0 0,1 0-1909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10.9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204 33 1840 0 0,'-17'0'782'0'0,"1"0"0"0"0,0 2 0 0 0,0-1 0 0 0,0 2 0 0 0,0 0 0 0 0,0 1 0 0 0,0 1 0 0 0,1 0 0 0 0,0 1 0 0 0,0 1 0 0 0,-15 9 0 0 0,69-9 1237 0 0,19-7-1387 0 0,1-3-1 0 0,0-2 1 0 0,68-16 0 0 0,58-5 522 0 0,563 21-1037 0 0,11 24 11 0 0,-549-12 85 0 0,-46 0 286 0 0,264-22 0 0 0,-375 9-499 0 0,201-21 0 0 0,-182 23 0 0 0,111 8 0 0 0,-88 6 13 0 0,-54-4 0 0 0,-1-2-1 0 0,1-1 1 0 0,70-6 0 0 0,-87 0 47 0 0,0 0-1 0 0,0-2 1 0 0,-1-1 0 0 0,27-10 0 0 0,-48 16-527 0 0,5-3 829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11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5065 0 0,'-2'2'448'0'0,"1"-1"-352"0"0,1 2-96 0 0,0-2 0 0 0,0 1 296 0 0,0 0 48 0 0,0 0 8 0 0,1 1 0 0 0,-1 3-87 0 0,0 0-9 0 0,2 1-8 0 0,-2-2 0 0 0,2-2-440 0 0,0-2-80 0 0,-1-2-16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12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6 326 1376 0 0,'-3'-42'2229'0'0,"1"0"-1"0"0,2-1 1 0 0,2 1-1 0 0,2 0 1 0 0,16-73-1 0 0,-12 151 2531 0 0,0-7-4302 0 0,34 309 1116 0 0,16 89-1272 0 0,-53-404-417 0 0,0-1 1 0 0,2 1-1 0 0,0-1 1 0 0,1-1-1 0 0,2 1 1 0 0,22 38-1 0 0,-46-82-7813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13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45 271 920 0 0,'-12'-38'1922'0'0,"1"0"0"0"0,3-1-1 0 0,1 0 1 0 0,0-78 4094 0 0,8 118-5921 0 0,11 3 1849 0 0,18 14-1084 0 0,-22-14-287 0 0,46 31 770 0 0,55 45 1 0 0,23 15-428 0 0,-69-57-726 0 0,-30-19-771 0 0,0 1 0 0 0,34 29-1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13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0 316 6913 0 0,'18'-24'1265'0'0,"-1"6"-860"0"0,118-120 1176 0 0,-103 108-3720 0 0,2 2 1 0 0,53-34 0 0 0,-61 47 1534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1:21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7 346 7834 0 0,'0'0'32'0'0,"-1"0"0"0"0,1-1 0 0 0,-1 1-1 0 0,1 0 1 0 0,0-1 0 0 0,-1 1 0 0 0,1-1 0 0 0,-1 1 0 0 0,1-1 0 0 0,0 1 0 0 0,-1-1 0 0 0,1 1 0 0 0,0-1 0 0 0,0 1 0 0 0,-1-1 0 0 0,1 1 0 0 0,0-1 0 0 0,0 0 0 0 0,0 1 0 0 0,0-1 0 0 0,0 1 0 0 0,0-1 0 0 0,0 1 0 0 0,0-1 0 0 0,0 0-1 0 0,0 1 1 0 0,0-1 0 0 0,0 1 0 0 0,0-1 0 0 0,0 1 0 0 0,1-1 0 0 0,-1 0 0 0 0,0 1 0 0 0,0-1 0 0 0,1 1 0 0 0,-1-1 0 0 0,0 1 0 0 0,1-1 0 0 0,-1 1 0 0 0,1-1 0 0 0,19-29 581 0 0,-15 23-445 0 0,22-30 619 0 0,1 0 0 0 0,2 3 0 0 0,38-37 0 0 0,-43 49-1736 0 0,2 0-1 0 0,45-29 1 0 0,-47 38-66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14.1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37 4145 0 0,'-1'-3'177'0'0,"0"1"0"0"0,0 0 0 0 0,0 0 0 0 0,0 0 1 0 0,0-1-1 0 0,0 1 0 0 0,-1 0 0 0 0,1 1 0 0 0,-1-1 0 0 0,0 0 0 0 0,1 0 0 0 0,-1 1 1 0 0,0-1-1 0 0,0 1 0 0 0,0-1 0 0 0,0 1 0 0 0,0 0 0 0 0,0 0 0 0 0,-4-1 1 0 0,4 1 29 0 0,0 1 0 0 0,0 0 0 0 0,0 1 0 0 0,0-1 0 0 0,0 0 0 0 0,1 0 0 0 0,-1 1 0 0 0,0-1 0 0 0,0 1 1 0 0,0 0-1 0 0,1 0 0 0 0,-1-1 0 0 0,0 1 0 0 0,1 0 0 0 0,-1 0 0 0 0,0 0 0 0 0,1 1 0 0 0,0-1 0 0 0,-1 0 1 0 0,1 1-1 0 0,0-1 0 0 0,-1 0 0 0 0,1 1 0 0 0,0 0 0 0 0,-1 2 0 0 0,-7 10 149 0 0,0 1 0 0 0,1 0-1 0 0,1 0 1 0 0,1 0 0 0 0,0 1-1 0 0,1 0 1 0 0,1 0 0 0 0,0 1-1 0 0,1-1 1 0 0,1 1 0 0 0,0 28 0 0 0,2-38-283 0 0,1 0 0 0 0,0 1 0 0 0,0-1 0 0 0,0 0 0 0 0,1 0 1 0 0,0 0-1 0 0,1 0 0 0 0,-1 0 0 0 0,1 0 0 0 0,1-1 1 0 0,-1 1-1 0 0,7 8 0 0 0,-5-10-30 0 0,-1-1 0 0 0,1 1 1 0 0,0-1-1 0 0,0 0 0 0 0,0 0 1 0 0,0-1-1 0 0,1 1 0 0 0,-1-1 1 0 0,1-1-1 0 0,0 1 0 0 0,0-1 1 0 0,0 0-1 0 0,0 0 0 0 0,1 0 0 0 0,-1-1 1 0 0,9 0-1 0 0,-2 0 87 0 0,1-1-1 0 0,0 0 0 0 0,0-1 1 0 0,-1-1-1 0 0,1 0 1 0 0,-1-1-1 0 0,1-1 1 0 0,-1 0-1 0 0,0 0 0 0 0,-1-2 1 0 0,1 1-1 0 0,-1-2 1 0 0,0 1-1 0 0,0-2 1 0 0,16-12-1 0 0,7-10-788 0 0,-1 0 1 0 0,-1-2-1 0 0,38-48 0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20.1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9 279 4145 0 0,'-8'11'1349'0'0,"15"-11"451"0"0,16-10-204 0 0,20-16 137 0 0,51-39 0 0 0,-54 36-1012 0 0,54-31 1 0 0,70-26-2889 0 0,-143 72-2095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20.5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 4145 0 0,'-1'0'92'0'0,"0"0"-1"0"0,0 1 1 0 0,-1-1 0 0 0,1 1-1 0 0,0-1 1 0 0,0 1 0 0 0,-1-1 0 0 0,1 1-1 0 0,0 0 1 0 0,0 0 0 0 0,0-1-1 0 0,0 1 1 0 0,0 0 0 0 0,0 0-1 0 0,0 0 1 0 0,1 0 0 0 0,-1 0 0 0 0,0 0-1 0 0,-1 3 1 0 0,7 2 1615 0 0,12-4-318 0 0,4-6-513 0 0,1 2-1 0 0,1 1 1 0 0,-1 1 0 0 0,0 1-1 0 0,39 6 1 0 0,-55-5-788 0 0,0-1 0 0 0,0 1 0 0 0,-1 0 0 0 0,1 0 0 0 0,-1 1 1 0 0,1 0-1 0 0,-1 0 0 0 0,0 0 0 0 0,0 0 0 0 0,0 1 0 0 0,-1 0 0 0 0,1 0 0 0 0,-1 0 0 0 0,0 0 0 0 0,0 1 0 0 0,0 0 1 0 0,-1-1-1 0 0,1 2 0 0 0,-1-1 0 0 0,-1 0 0 0 0,1 0 0 0 0,-1 1 0 0 0,0 0 0 0 0,0-1 0 0 0,0 1 0 0 0,1 8 1 0 0,-1 11-39 0 0,0 0 1 0 0,-2 0 0 0 0,-1 0 0 0 0,-1-1-1 0 0,-1 1 1 0 0,-6 26 0 0 0,2-9-340 0 0,0 0-202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21.1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32 6913 0 0,'-3'-3'232'0'0,"0"0"-1"0"0,0 0 0 0 0,-1 1 0 0 0,1-1 1 0 0,-1 1-1 0 0,1 0 0 0 0,-1 0 0 0 0,0 0 0 0 0,0 0 1 0 0,0 0-1 0 0,0 1 0 0 0,0 0 0 0 0,0 0 0 0 0,0 0 1 0 0,-1 1-1 0 0,1-1 0 0 0,0 1 0 0 0,-8 0 0 0 0,9 1-103 0 0,-1-1-1 0 0,1 1 0 0 0,0 0 0 0 0,-1 0 1 0 0,1 1-1 0 0,0-1 0 0 0,0 1 1 0 0,0-1-1 0 0,0 1 0 0 0,0 0 0 0 0,0 0 1 0 0,0 1-1 0 0,1-1 0 0 0,-1 0 1 0 0,1 1-1 0 0,-1 0 0 0 0,1-1 0 0 0,0 1 1 0 0,0 0-1 0 0,0 0 0 0 0,1 0 0 0 0,-3 7 1 0 0,-3 7 45 0 0,1 1-1 0 0,1 0 1 0 0,1 0 0 0 0,0 1 0 0 0,2 0 0 0 0,0-1-1 0 0,1 38 1 0 0,2-42-118 0 0,0 0-1 0 0,1-1 0 0 0,0 1 0 0 0,1-1 1 0 0,0 0-1 0 0,1 0 0 0 0,1 0 0 0 0,0 0 1 0 0,1-1-1 0 0,0 1 0 0 0,13 18 0 0 0,-16-28-52 0 0,0 1-1 0 0,1-1 0 0 0,-1 0 0 0 0,0 1 0 0 0,1-2 0 0 0,0 1 0 0 0,0 0 0 0 0,0-1 0 0 0,0 1 0 0 0,0-1 0 0 0,0 0 0 0 0,1-1 0 0 0,4 2 1 0 0,-7-2 0 0 0,-1-1 1 0 0,1 0 0 0 0,0 0 0 0 0,-1 0 0 0 0,1 0 0 0 0,-1 0 0 0 0,1 0 0 0 0,0 0 0 0 0,-1-1 0 0 0,1 1 0 0 0,-1 0 0 0 0,1-1-1 0 0,-1 1 1 0 0,1-1 0 0 0,-1 0 0 0 0,1 0 0 0 0,-1 1 0 0 0,0-1 0 0 0,1 0 0 0 0,-1 0 0 0 0,0 0 0 0 0,0 0 0 0 0,1-1 0 0 0,-1 1-1 0 0,0 0 1 0 0,0 0 0 0 0,0-1 0 0 0,-1 1 0 0 0,1 0 0 0 0,0-1 0 0 0,0 1 0 0 0,-1-1 0 0 0,1 1 0 0 0,-1-1 0 0 0,0 1 0 0 0,1-1-1 0 0,-1 0 1 0 0,0 1 0 0 0,0-1 0 0 0,0-2 0 0 0,2-16 109 0 0,-2 0-1 0 0,0 1 1 0 0,-1-1-1 0 0,-1 1 1 0 0,-8-34 0 0 0,6 33-12 0 0,0 0 0 0 0,2-1 0 0 0,0 1 0 0 0,2-38 0 0 0,0 56-76 0 0,0 1 1 0 0,0 0 0 0 0,0-1 0 0 0,0 1-1 0 0,0 0 1 0 0,1-1 0 0 0,-1 1-1 0 0,0 0 1 0 0,1-1 0 0 0,-1 1-1 0 0,1 0 1 0 0,-1 0 0 0 0,1 0-1 0 0,0-1 1 0 0,0 1 0 0 0,-1 0-1 0 0,1 0 1 0 0,0 0 0 0 0,0 0-1 0 0,0 0 1 0 0,0 0 0 0 0,0 1 0 0 0,0-1-1 0 0,0 0 1 0 0,0 0 0 0 0,1 1-1 0 0,-1-1 1 0 0,0 1 0 0 0,0-1-1 0 0,1 1 1 0 0,-1-1 0 0 0,0 1-1 0 0,0 0 1 0 0,1 0 0 0 0,-1-1-1 0 0,0 1 1 0 0,1 0 0 0 0,-1 0 0 0 0,0 0-1 0 0,1 1 1 0 0,-1-1 0 0 0,0 0-1 0 0,1 0 1 0 0,-1 1 0 0 0,0-1-1 0 0,0 1 1 0 0,2 0 0 0 0,4 1 129 0 0,-1 1 0 0 0,0 0 0 0 0,0 1 0 0 0,0-1-1 0 0,0 1 1 0 0,0 0 0 0 0,8 9 0 0 0,-3-1-99 0 0,-1 0 1 0 0,0 1-1 0 0,-1 0 0 0 0,-1 1 0 0 0,0 0 0 0 0,-1 0 0 0 0,0 1 0 0 0,5 17 0 0 0,-4-7 24 0 0,-1 0-1 0 0,-1 1 1 0 0,-2 0-1 0 0,3 32 0 0 0,-7-45-124 0 0,0 0 0 0 0,0 0 0 0 0,-2-1 0 0 0,-2 14 0 0 0,3-21-118 0 0,0 0-1 0 0,0 0 0 0 0,-1 0 0 0 0,1-1 1 0 0,-1 1-1 0 0,0 0 0 0 0,-1-1 0 0 0,1 0 1 0 0,-1 1-1 0 0,0-1 0 0 0,0 0 0 0 0,0-1 1 0 0,-5 6-1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21.5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111 369 7834 0 0,'0'0'705'0'0,"15"12"2365"0"0,-6-1-2077 0 0,0 1-1 0 0,-1 0 0 0 0,0 0 1 0 0,-1 1-1 0 0,10 23 1 0 0,22 76-714 0 0,-15-40-1577 0 0,-18-54-436 0 0,1-1-3715 0 0</inkml:trace>
  <inkml:trace contextRef="#ctx0" brushRef="#br0" timeOffset="1">23 53 9218 0 0,'-3'-2'290'0'0,"0"-1"0"0"0,1 0 0 0 0,0-1 0 0 0,0 1 0 0 0,0 0 0 0 0,0-1 0 0 0,0 1 0 0 0,1-1 0 0 0,-2-3 0 0 0,3 6-235 0 0,0 1 1 0 0,0-1 0 0 0,0 0 0 0 0,0 1-1 0 0,0-1 1 0 0,-1 1 0 0 0,1-1 0 0 0,0 1 0 0 0,0-1-1 0 0,1 1 1 0 0,-1-1 0 0 0,0 0 0 0 0,0 1 0 0 0,0-1-1 0 0,0 1 1 0 0,0-1 0 0 0,1 1 0 0 0,-1-1-1 0 0,0 1 1 0 0,0-1 0 0 0,1 1 0 0 0,-1-1 0 0 0,0 1-1 0 0,1-1 1 0 0,0 0 0 0 0,0 1-94 0 0,0-1 0 0 0,0 1 0 0 0,0 0 0 0 0,1 0 0 0 0,-1-1 0 0 0,0 1-1 0 0,0 0 1 0 0,0 0 0 0 0,1 0 0 0 0,-1 0 0 0 0,0 0 0 0 0,0 1 0 0 0,1-1 0 0 0,-1 0 0 0 0,0 0 0 0 0,0 1 0 0 0,2 0 0 0 0,0 0-346 0 0,0 1-1 0 0,1-1 1 0 0,-1 1 0 0 0,0 0 0 0 0,0 0 0 0 0,-1 0-1 0 0,1 0 1 0 0,0 1 0 0 0,-1-1 0 0 0,1 1 0 0 0,-1 0-1 0 0,3 4 1 0 0,21 38-2263 0 0,-16-19 2503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21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4 287 6449 0 0,'0'-5'-144'0'0,"-2"-1"725"0"0,2 0 0 0 0,-1 0 0 0 0,1-1 0 0 0,0 1 0 0 0,0 0 0 0 0,2-11 0 0 0,-2 16-423 0 0,1 0 1 0 0,-1 0 0 0 0,0 1-1 0 0,1-1 1 0 0,-1 0 0 0 0,1 0-1 0 0,-1 0 1 0 0,1 0 0 0 0,0 0-1 0 0,-1 1 1 0 0,1-1-1 0 0,0 0 1 0 0,-1 1 0 0 0,1-1-1 0 0,0 0 1 0 0,0 1 0 0 0,0-1-1 0 0,-1 1 1 0 0,3-1 0 0 0,-1 0-39 0 0,0 1 0 0 0,0-1 0 0 0,0 1 0 0 0,0 0 1 0 0,0 0-1 0 0,0 0 0 0 0,0 0 0 0 0,0 0 0 0 0,0 1 1 0 0,0-1-1 0 0,-1 1 0 0 0,1-1 0 0 0,3 2 0 0 0,13 6 451 0 0,-1 0 1 0 0,0 1-1 0 0,28 20 0 0 0,-29-17-92 0 0,1-2 0 0 0,0 0 0 0 0,25 11 0 0 0,-41-21-476 0 0,-1 0-1 0 0,0 0 0 0 0,1 0 1 0 0,-1 1-1 0 0,1-1 1 0 0,-1 0-1 0 0,1 0 0 0 0,-1 0 1 0 0,0 0-1 0 0,1 0 0 0 0,-1 0 1 0 0,1 0-1 0 0,-1 0 1 0 0,1 0-1 0 0,-1 0 0 0 0,0 0 1 0 0,1 0-1 0 0,-1 0 1 0 0,1 0-1 0 0,-1 0 0 0 0,1-1 1 0 0,-1 1-1 0 0,0 0 1 0 0,1 0-1 0 0,-1 0 0 0 0,1-1 1 0 0,-1 1-1 0 0,0 0 1 0 0,1 0-1 0 0,-1-1 0 0 0,0 1 1 0 0,1 0-1 0 0,-1-1 1 0 0,0 1-1 0 0,1-1 0 0 0,0-20 201 0 0,-13-29 217 0 0,10 43-377 0 0,-19-61 115 0 0,-6-20-865 0 0,16 27-2573 0 0,8 39-2773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22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1 325 2761 0 0,'1'2'61'0'0,"0"-1"1"0"0,0 1 0 0 0,0 0-1 0 0,0-1 1 0 0,1 1 0 0 0,-1-1-1 0 0,1 1 1 0 0,-1-1 0 0 0,1 0-1 0 0,-1 1 1 0 0,1-1 0 0 0,0 0-1 0 0,-1 0 1 0 0,1 0 0 0 0,0-1 0 0 0,0 1-1 0 0,0 0 1 0 0,0-1 0 0 0,0 1-1 0 0,3 0 1 0 0,0-2 200 0 0,-1 1 1 0 0,0-1-1 0 0,1 0 0 0 0,-1 0 1 0 0,0 0-1 0 0,0 0 1 0 0,0-1-1 0 0,8-3 0 0 0,-8 2-85 0 0,-1 1 0 0 0,1-1 0 0 0,0 1-1 0 0,-1-1 1 0 0,1 0 0 0 0,-1 0 0 0 0,0-1-1 0 0,0 1 1 0 0,0 0 0 0 0,-1-1-1 0 0,1 0 1 0 0,-1 0 0 0 0,0 0 0 0 0,0 0-1 0 0,0 0 1 0 0,0 0 0 0 0,-1 0 0 0 0,0-1-1 0 0,1 1 1 0 0,-2-1 0 0 0,2-7 0 0 0,-1-9 222 0 0,0 0 0 0 0,-2-1 0 0 0,-4-29 0 0 0,2 22 134 0 0,-7-29 145 0 0,9 55-667 0 0,1 0 0 0 0,-1 0 1 0 0,0 1-1 0 0,0-1 0 0 0,0 0 0 0 0,-1 1 0 0 0,1-1 1 0 0,0 1-1 0 0,-1-1 0 0 0,0 1 0 0 0,0-1 1 0 0,0 1-1 0 0,0 0 0 0 0,0 0 0 0 0,0 0 0 0 0,0 0 1 0 0,-5-2-1 0 0,6 4-5 0 0,0-1 1 0 0,0 1 0 0 0,0 0-1 0 0,0 0 1 0 0,-1 0 0 0 0,1 0-1 0 0,0 0 1 0 0,0 0 0 0 0,0 0-1 0 0,-1 1 1 0 0,1-1-1 0 0,0 0 1 0 0,0 0 0 0 0,0 1-1 0 0,0-1 1 0 0,0 1 0 0 0,0-1-1 0 0,0 1 1 0 0,0 0-1 0 0,0-1 1 0 0,0 1 0 0 0,0 0-1 0 0,0 0 1 0 0,0 0 0 0 0,0 0-1 0 0,0-1 1 0 0,1 1 0 0 0,-1 0-1 0 0,0 0 1 0 0,1 0-1 0 0,-1 0 1 0 0,1 1 0 0 0,-1-1-1 0 0,1 0 1 0 0,0 0 0 0 0,-1 0-1 0 0,1 2 1 0 0,-12 45 935 0 0,11-46-905 0 0,1 2-37 0 0,-1 0 0 0 0,1 1 0 0 0,-1-1-1 0 0,1 1 1 0 0,0-1 0 0 0,1 0 0 0 0,-1 1 0 0 0,1-1 0 0 0,0 1 0 0 0,0-1 0 0 0,0 0 0 0 0,1 0 0 0 0,2 6 0 0 0,-2-7-46 0 0,0 0 1 0 0,-1-1 0 0 0,1 0-1 0 0,1 1 1 0 0,-1-1-1 0 0,0 0 1 0 0,0 0 0 0 0,1 0-1 0 0,-1-1 1 0 0,1 1 0 0 0,0-1-1 0 0,-1 1 1 0 0,1-1 0 0 0,0 0-1 0 0,0 0 1 0 0,0 0 0 0 0,0 0-1 0 0,0 0 1 0 0,0-1 0 0 0,5 1-1 0 0,51 3-1801 0 0,-38-1 808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22.5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0 5065 0 0,'-6'4'391'0'0,"0"0"0"0"0,1 1 0 0 0,0 0 0 0 0,0 0 1 0 0,0 0-1 0 0,1 1 0 0 0,0-1 0 0 0,0 1 0 0 0,0 0 0 0 0,0 0 0 0 0,1 0 0 0 0,0 1 0 0 0,1-1 0 0 0,-1 1 0 0 0,1 0 1 0 0,0-1-1 0 0,0 9 0 0 0,1-11-249 0 0,0 0 0 0 0,1-1 0 0 0,0 1 1 0 0,-1-1-1 0 0,2 1 0 0 0,-1 0 0 0 0,0-1 0 0 0,1 1 1 0 0,-1-1-1 0 0,1 1 0 0 0,0-1 0 0 0,0 1 1 0 0,1-1-1 0 0,-1 1 0 0 0,1-1 0 0 0,-1 0 0 0 0,1 0 1 0 0,0 0-1 0 0,0 0 0 0 0,0 0 0 0 0,1 0 1 0 0,-1-1-1 0 0,1 1 0 0 0,0-1 0 0 0,-1 0 0 0 0,1 1 1 0 0,0-1-1 0 0,0 0 0 0 0,0-1 0 0 0,1 1 0 0 0,-1-1 1 0 0,0 1-1 0 0,1-1 0 0 0,5 1 0 0 0,6 1 82 0 0,0-1 0 0 0,0-1-1 0 0,26 0 1 0 0,-28-2-134 0 0,0 1-1 0 0,1 1 1 0 0,-1 0-1 0 0,0 1 1 0 0,18 5 0 0 0,-29-7-90 0 0,-1 1 0 0 0,1-1 1 0 0,0 1-1 0 0,-1 0 0 0 0,1-1 1 0 0,-1 1-1 0 0,1 0 0 0 0,-1 0 1 0 0,0 0-1 0 0,1 0 0 0 0,-1 0 1 0 0,0 1-1 0 0,0-1 0 0 0,0 0 1 0 0,0 1-1 0 0,0-1 0 0 0,0 0 1 0 0,0 1-1 0 0,0-1 0 0 0,-1 1 1 0 0,2 1-1 0 0,-2 0 2 0 0,1 0 0 0 0,-1 0-1 0 0,0 0 1 0 0,0 0 0 0 0,0 0 0 0 0,0 0 0 0 0,0 0 0 0 0,-1 0 0 0 0,1 0-1 0 0,-1 0 1 0 0,-1 4 0 0 0,-4 7-58 0 0,0-1 0 0 0,-1 1-1 0 0,-16 23 1 0 0,18-30-31 0 0,-24 33-1308 0 0,-60 63-1 0 0,81-94 1061 0 0,3-3 312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23.0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15 2304 0 0,'-27'-7'2635'0'0,"24"6"-2206"0"0,0 0-1 0 0,1 0 1 0 0,-1 0-1 0 0,0 0 1 0 0,0 0 0 0 0,1 1-1 0 0,-1-1 1 0 0,0 1 0 0 0,0 0-1 0 0,0-1 1 0 0,0 1-1 0 0,0 1 1 0 0,0-1 0 0 0,1 0-1 0 0,-1 1 1 0 0,0-1 0 0 0,0 1-1 0 0,-4 2 1 0 0,7-2-273 0 0,-1 0 1 0 0,1 0-1 0 0,0-1 1 0 0,-1 1-1 0 0,1 0 1 0 0,0 0-1 0 0,0 0 0 0 0,0 0 1 0 0,0 0-1 0 0,0 0 1 0 0,0 0-1 0 0,0 0 1 0 0,0 0-1 0 0,0 0 1 0 0,0 0-1 0 0,0 0 1 0 0,1 0-1 0 0,-1 0 0 0 0,0-1 1 0 0,1 1-1 0 0,-1 0 1 0 0,1 0-1 0 0,0 1 1 0 0,14 25 895 0 0,-14-25-910 0 0,116 164 2069 0 0,-14-21-1419 0 0,-91-126-809 0 0,73 103 102 0 0,-75-109-687 0 0,1-1 1 0 0,1 0-1 0 0,-1 0 0 0 0,2-2 1 0 0,0 1-1 0 0,26 15 1 0 0,-21-18-1880 0 0,-6-8-2217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28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93 119 1840 0 0,'-11'-11'853'0'0,"7"6"-392"0"0,-1 0 0 0 0,1 1 0 0 0,-1-1 1 0 0,0 1-1 0 0,-7-4 0 0 0,10 7-134 0 0,0 0-1 0 0,0 0 0 0 0,0 1 1 0 0,0-1-1 0 0,0 0 0 0 0,0 1 1 0 0,-1-1-1 0 0,1 1 0 0 0,0 0 0 0 0,0 0 1 0 0,0 0-1 0 0,0 0 0 0 0,-1 0 1 0 0,1 1-1 0 0,0-1 0 0 0,0 0 1 0 0,0 1-1 0 0,0 0 0 0 0,-4 1 1 0 0,19-6 3832 0 0,73-29-4032 0 0,-63 24-83 0 0,0 2 1 0 0,0 1-1 0 0,0 0 0 0 0,1 2 1 0 0,0 1-1 0 0,0 1 0 0 0,0 1 1 0 0,0 1-1 0 0,0 1 0 0 0,0 1 1 0 0,-1 1-1 0 0,1 1 0 0 0,0 1 1 0 0,-1 1-1 0 0,38 16 0 0 0,-55-19-41 0 0,0 0 0 0 0,0 0 0 0 0,0 0-1 0 0,-1 1 1 0 0,1 0 0 0 0,-1 1 0 0 0,0-1-1 0 0,0 1 1 0 0,0 0 0 0 0,-1 0 0 0 0,0 0-1 0 0,0 0 1 0 0,0 1 0 0 0,4 9 0 0 0,-4-7 0 0 0,-1 1 0 0 0,0 0 0 0 0,-1 0 0 0 0,0 1 0 0 0,0-1 0 0 0,-1 0 0 0 0,0 1 0 0 0,0-1 0 0 0,-2 13 0 0 0,-2 8 47 0 0,-2 0 0 0 0,-1 0-1 0 0,-2-1 1 0 0,0 0 0 0 0,-18 38 0 0 0,-1-8 148 0 0,-2 0 0 0 0,-3-2 1 0 0,-3-2-1 0 0,-41 52 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1:21.7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119 361 4609 0 0,'2'12'385'0'0,"-2"-8"-181"0"0,0 0 1 0 0,1 0-1 0 0,0-1 1 0 0,0 1-1 0 0,0 0 1 0 0,0 0-1 0 0,0 0 1 0 0,1-1-1 0 0,-1 1 1 0 0,1-1-1 0 0,0 1 1 0 0,0-1-1 0 0,1 0 1 0 0,-1 0-1 0 0,5 5 1 0 0,-7-8-162 0 0,0 0 0 0 0,1 0 0 0 0,-1 0 0 0 0,1 0 0 0 0,-1 0 1 0 0,1 0-1 0 0,-1 0 0 0 0,1 0 0 0 0,-1 0 0 0 0,1 0 0 0 0,-1 0 0 0 0,1-1 1 0 0,-1 1-1 0 0,0 0 0 0 0,1 0 0 0 0,-1 0 0 0 0,1-1 0 0 0,-1 1 0 0 0,0 0 1 0 0,1-1-1 0 0,-1 1 0 0 0,1 0 0 0 0,-1 0 0 0 0,0-1 0 0 0,0 1 0 0 0,1-1 1 0 0,-1 1-1 0 0,0 0 0 0 0,0-1 0 0 0,1 1 0 0 0,-1-1 0 0 0,0 1 0 0 0,0-1 1 0 0,0 1-1 0 0,0 0 0 0 0,1-1 0 0 0,-1 1 0 0 0,0-1 0 0 0,0 1 0 0 0,0-1 1 0 0,0 1-1 0 0,0-2 0 0 0,3-22 612 0 0,-1-7-259 0 0,-2 0 0 0 0,-1 0 1 0 0,-10-58-1 0 0,7 69-224 0 0,0 0-1 0 0,-2 1 0 0 0,0 0 0 0 0,-2 0 0 0 0,0 0 1 0 0,-1 1-1 0 0,-11-18 0 0 0,17 31-128 0 0,0 1 1 0 0,-1-1 0 0 0,0 1-1 0 0,1 0 1 0 0,-1 0-1 0 0,-1 0 1 0 0,1 0-1 0 0,-7-4 1 0 0,10 8-34 0 0,0-1 1 0 0,0 1-1 0 0,0-1 1 0 0,0 1-1 0 0,-1-1 1 0 0,1 1-1 0 0,0 0 1 0 0,0 0-1 0 0,-1-1 1 0 0,1 1-1 0 0,0 0 1 0 0,-1 0-1 0 0,1 0 1 0 0,0 1-1 0 0,0-1 1 0 0,-1 0-1 0 0,1 0 1 0 0,0 1-1 0 0,0-1 1 0 0,-1 0-1 0 0,1 1 1 0 0,0 0-1 0 0,0-1 0 0 0,0 1 1 0 0,0-1-1 0 0,0 1 1 0 0,0 0-1 0 0,0 0 1 0 0,0 0-1 0 0,0 0 1 0 0,0 0-1 0 0,0 0 1 0 0,0 0-1 0 0,1 0 1 0 0,-1 0-1 0 0,0 0 1 0 0,1 0-1 0 0,-1 0 1 0 0,1 0-1 0 0,-1 1 1 0 0,0 0-1 0 0,1 1 3 0 0,-1 0 1 0 0,0 0-1 0 0,0-1 0 0 0,1 1 1 0 0,0 0-1 0 0,0 0 0 0 0,-1 0 1 0 0,1 0-1 0 0,1 0 0 0 0,-1 0 1 0 0,0-1-1 0 0,1 1 0 0 0,0 0 1 0 0,-1 0-1 0 0,3 3 0 0 0,19 44 10 0 0,-16-39-16 0 0,0 1 49 0 0,1 1 0 0 0,1-1 0 0 0,0 0 0 0 0,0-1 0 0 0,1 0 0 0 0,19 19 0 0 0,-23-26-246 0 0,0 0-1 0 0,0 0 1 0 0,0-1-1 0 0,1 1 1 0 0,-1-1 0 0 0,1 0-1 0 0,0-1 1 0 0,0 1-1 0 0,0-1 1 0 0,0-1-1 0 0,0 1 1 0 0,0-1 0 0 0,1 0-1 0 0,-1 0 1 0 0,0-1-1 0 0,1 1 1 0 0,9-2 0 0 0,1-3-4171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29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72 167 2761 0 0,'-2'-16'518'0'0,"1"-1"0"0"0,1 1 0 0 0,0 0 0 0 0,3-17 0 0 0,1-25 4069 0 0,-4 58-4467 0 0,0-1 0 0 0,0 1 1 0 0,1 0-1 0 0,-1-1 0 0 0,0 1 0 0 0,0 0 0 0 0,0-1 1 0 0,0 1-1 0 0,0 0 0 0 0,0-1 0 0 0,0 1 0 0 0,0 0 1 0 0,0-1-1 0 0,0 1 0 0 0,-4-5 1923 0 0,4 5-1923 0 0,0 0 0 0 0,-1 0 1 0 0,-7 8 1920 0 0,-6 19-791 0 0,3 4-913 0 0,1 1 0 0 0,2 0 0 0 0,1 0 1 0 0,1 1-1 0 0,2 0 0 0 0,1 65 0 0 0,2-92-315 0 0,2-1 1 0 0,-1 1-1 0 0,1 0 0 0 0,0 0 0 0 0,0-1 0 0 0,0 1 0 0 0,1-1 1 0 0,0 1-1 0 0,0-1 0 0 0,0 0 0 0 0,1 1 0 0 0,0-1 0 0 0,0 0 1 0 0,0-1-1 0 0,0 1 0 0 0,5 4 0 0 0,-4-6-14 0 0,0 0 1 0 0,0 0-1 0 0,0 0 0 0 0,0-1 0 0 0,1 1 0 0 0,-1-1 1 0 0,1 0-1 0 0,0-1 0 0 0,-1 1 0 0 0,1-1 1 0 0,0 0-1 0 0,0 0 0 0 0,0-1 0 0 0,0 1 1 0 0,0-1-1 0 0,0 0 0 0 0,0 0 0 0 0,8-2 1 0 0,8-1 67 0 0,-1-1 0 0 0,0-1-1 0 0,0-1 1 0 0,-1 0 0 0 0,1-2 0 0 0,-2 0 0 0 0,1-1 0 0 0,-1-1 0 0 0,31-22 0 0 0,-31 18-861 0 0,0-1 0 0 0,23-26-1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29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8 450 5065 0 0,'-1'-1'67'0'0,"1"0"0"0"0,-1 1 0 0 0,1-1 0 0 0,-1 0 0 0 0,1 1 0 0 0,-1-1 0 0 0,1 0 0 0 0,-1 0 0 0 0,1 0 0 0 0,-1 1 0 0 0,1-1 1 0 0,0 0-1 0 0,0 0 0 0 0,-1 0 0 0 0,1 0 0 0 0,0 0 0 0 0,0 0 0 0 0,0 1 0 0 0,0-1 0 0 0,0 0 0 0 0,0 0 0 0 0,0 0 0 0 0,0 0 0 0 0,0 0 0 0 0,1-1 0 0 0,0 0 112 0 0,0 0-1 0 0,0 0 1 0 0,1 0-1 0 0,-1 0 1 0 0,0 0-1 0 0,1 0 1 0 0,-1 0-1 0 0,1 1 1 0 0,0-1-1 0 0,1-1 1 0 0,4-1 366 0 0,-1-1 0 0 0,1 1 0 0 0,-1 0 0 0 0,1 1 0 0 0,11-4 1 0 0,-8 4-262 0 0,0 1 1 0 0,0 1-1 0 0,1 0 1 0 0,-1 0 0 0 0,0 1-1 0 0,1 0 1 0 0,-1 1-1 0 0,1 0 1 0 0,-1 0 0 0 0,0 1-1 0 0,17 6 1 0 0,11 6 264 0 0,62 30 1 0 0,-50-20-413 0 0,-50-24-136 0 0,3 2 9 0 0,0-1 0 0 0,1 1 0 0 0,-1-1 0 0 0,0 0-1 0 0,1 0 1 0 0,-1 0 0 0 0,7 1 0 0 0,-9-2-7 0 0,-1 0 0 0 0,0 0 0 0 0,1 0 0 0 0,-1-1 1 0 0,0 1-1 0 0,1 0 0 0 0,-1 0 0 0 0,0 0 0 0 0,1 0 0 0 0,-1 0 0 0 0,0-1 1 0 0,1 1-1 0 0,-1 0 0 0 0,0 0 0 0 0,1-1 0 0 0,-1 1 0 0 0,0 0 1 0 0,0 0-1 0 0,0-1 0 0 0,1 1 0 0 0,-1 0 0 0 0,0-1 0 0 0,0 1 0 0 0,0 0 1 0 0,0-1-1 0 0,1 1 0 0 0,-1 0 0 0 0,0-1 0 0 0,-2-20 192 0 0,-9-16 423 0 0,-27-58-1 0 0,22 59-489 0 0,-18-62 0 0 0,31 86-490 0 0,1 0 1 0 0,0-1-1 0 0,0 1 1 0 0,1-1-1 0 0,1 1 0 0 0,0 0 1 0 0,0-1-1 0 0,2 1 1 0 0,2-17-1 0 0,8-1-4832 0 0,-7 19 958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30.3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220 36 4609 0 0,'-7'-1'295'0'0,"1"0"0"0"0,-1 1 0 0 0,0 0 0 0 0,0 0 0 0 0,1 0 0 0 0,-1 1 0 0 0,0 0 0 0 0,1 1 0 0 0,-1 0 0 0 0,1 0 0 0 0,-1 0 0 0 0,1 0 0 0 0,0 1 0 0 0,0 0 0 0 0,0 1 0 0 0,0-1 0 0 0,1 1 0 0 0,-1 0 1 0 0,1 1-1 0 0,0-1 0 0 0,0 1 0 0 0,1 0 0 0 0,-1 0 0 0 0,-5 9 0 0 0,2-3-119 0 0,0 1-1 0 0,1 1 1 0 0,0-1 0 0 0,1 1 0 0 0,0 0 0 0 0,1 1 0 0 0,1-1-1 0 0,0 1 1 0 0,1 0 0 0 0,-3 26 0 0 0,6-37-168 0 0,0 0 0 0 0,0 1 0 0 0,0-1 0 0 0,0 0 0 0 0,0 1 0 0 0,1-1 0 0 0,0 0 0 0 0,-1 1 0 0 0,1-1 0 0 0,0 0 0 0 0,1 0 0 0 0,-1 0 0 0 0,0 0-1 0 0,1 0 1 0 0,0 0 0 0 0,0 0 0 0 0,0-1 0 0 0,0 1 0 0 0,0-1 0 0 0,0 1 0 0 0,4 2 0 0 0,-3-3-14 0 0,-1-1 0 0 0,1 0 0 0 0,0 1 0 0 0,-1-1 0 0 0,1 0-1 0 0,0-1 1 0 0,0 1 0 0 0,0-1 0 0 0,-1 1 0 0 0,1-1 0 0 0,0 0 0 0 0,0 0 0 0 0,0 0-1 0 0,0 0 1 0 0,0 0 0 0 0,0-1 0 0 0,-1 1 0 0 0,1-1 0 0 0,0 0 0 0 0,0 0 0 0 0,-1 0-1 0 0,1 0 1 0 0,0 0 0 0 0,-1-1 0 0 0,4-1 0 0 0,-1-2-51 0 0,1 1-1 0 0,-1-1 1 0 0,0 0-1 0 0,-1 0 1 0 0,1-1 0 0 0,-1 1-1 0 0,0-1 1 0 0,0 0-1 0 0,-1 0 1 0 0,0 0-1 0 0,0-1 1 0 0,0 1 0 0 0,-1-1-1 0 0,3-12 1 0 0,2-8-207 0 0,-2-1 0 0 0,3-34 1 0 0,1-54 915 0 0,-5 106 850 0 0,1 21-571 0 0,3 21-84 0 0,-8-30-795 0 0,5 16-6 0 0,0 1-1 0 0,2-1 0 0 0,0-1 0 0 0,0 1 0 0 0,2-1 0 0 0,0 0 0 0 0,1-1 0 0 0,1 0 0 0 0,0-1 0 0 0,15 16 1 0 0,-8-14-919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30.7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3 7370 0 0,'0'0'53'0'0,"0"0"0"0"0,-1-1 1 0 0,1 1-1 0 0,0 0 1 0 0,0 0-1 0 0,-1 0 1 0 0,1 0-1 0 0,0-1 1 0 0,0 1-1 0 0,-1 0 1 0 0,1 0-1 0 0,0 0 1 0 0,0 0-1 0 0,-1 0 0 0 0,1 0 1 0 0,0 0-1 0 0,0 0 1 0 0,-1 0-1 0 0,1 0 1 0 0,0 0-1 0 0,-1 0 1 0 0,1 0-1 0 0,0 0 1 0 0,0 0-1 0 0,-1 0 0 0 0,1 0 1 0 0,0 0-1 0 0,0 0 1 0 0,-1 0-1 0 0,1 1 1 0 0,0-1-1 0 0,0 0 1 0 0,-1 0-1 0 0,1 0 1 0 0,0 0-1 0 0,0 1 0 0 0,-1-1 1 0 0,1 0-1 0 0,0 0 1 0 0,0 0-1 0 0,0 1 1 0 0,0-1-1 0 0,-1 0 1 0 0,1 0-1 0 0,0 1 1 0 0,0-1-1 0 0,0 1 1 0 0,-2 20 1691 0 0,8 32 453 0 0,-5-48-1905 0 0,3 19 409 0 0,2 1 0 0 0,1-1 0 0 0,0-1 1 0 0,2 1-1 0 0,1-1 0 0 0,17 30 0 0 0,-4-17-659 0 0,1-1 1 0 0,56 62-1 0 0,-55-68-6889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37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3412 31 2761 0 0,'11'-19'677'0'0,"-11"18"-582"0"0,0 0 0 0 0,1 0 1 0 0,-1 1-1 0 0,1-1 0 0 0,-1 0 0 0 0,1 1 0 0 0,0-1 0 0 0,-1 0 0 0 0,1 1 0 0 0,0-1 1 0 0,-1 1-1 0 0,1-1 0 0 0,0 1 0 0 0,0-1 0 0 0,-1 1 0 0 0,1 0 0 0 0,0-1 0 0 0,0 1 1 0 0,0 0-1 0 0,0 0 0 0 0,-1 0 0 0 0,1-1 0 0 0,1 1 0 0 0,-1 1-11 0 0,-1 0-1 0 0,0-1 0 0 0,0 1 1 0 0,0 0-1 0 0,0-1 0 0 0,0 1 1 0 0,0 0-1 0 0,0 0 0 0 0,0-1 1 0 0,0 1-1 0 0,0 0 0 0 0,0-1 1 0 0,0 1-1 0 0,-1 0 0 0 0,1-1 1 0 0,0 1-1 0 0,0 0 0 0 0,-1-1 1 0 0,1 1-1 0 0,0 0 0 0 0,-1-1 1 0 0,0 2-1 0 0,-12 21 320 0 0,12-21-268 0 0,-168 300 427 0 0,-167 221 44 0 0,19-36 707 0 0,108-130-1067 0 0,-106 199-215 0 0,115-206-207 0 0,-36 55-288 0 0,29 16-216 0 0,112-222 660 0 0,-79 187-7 0 0,79-167-3 0 0,-130 218-1 0 0,-61 94 1643 0 0,32 15 193 0 0,195-406-1152 0 0,6 3 0 0 0,-46 196 0 0 0,22 92 44 0 0,77-429-692 0 0,-16 154 568 0 0,15-128-117 0 0,1 0 0 0 0,1 0-1 0 0,8 43 1 0 0,-9-70-451 0 0,0-1-1 0 0,0 1 1 0 0,0 0 0 0 0,0 0-1 0 0,1 0 1 0 0,-1 0 0 0 0,0 0-1 0 0,0-1 1 0 0,1 1 0 0 0,-1 0-1 0 0,1 0 1 0 0,-1 0 0 0 0,1-1 0 0 0,-1 1-1 0 0,1 0 1 0 0,-1-1 0 0 0,1 1-1 0 0,-1 0 1 0 0,1-1 0 0 0,0 1-1 0 0,0-1 1 0 0,-1 1 0 0 0,1-1-1 0 0,0 1 1 0 0,0-1 0 0 0,-1 0 0 0 0,2 1-1 0 0,0-1 10 0 0,0 0 0 0 0,-1 0 0 0 0,1 0 0 0 0,-1-1 0 0 0,1 1-1 0 0,-1 0 1 0 0,1-1 0 0 0,-1 1 0 0 0,0-1 0 0 0,1 0 0 0 0,-1 1-1 0 0,0-1 1 0 0,1 0 0 0 0,1-1 0 0 0,5-5 57 0 0,1 0 0 0 0,-2-1 1 0 0,10-11-1 0 0,-16 19-71 0 0,49-65-2253 0 0,65-108 0 0 0,29-40-2006 0 0,-134 201 3198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37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4 456 0 0,'-9'-2'449'0'0,"-1"1"0"0"0,1 1 0 0 0,-1 0 0 0 0,0 0-1 0 0,1 1 1 0 0,-1 0 0 0 0,1 0 0 0 0,-1 1 0 0 0,1 1 0 0 0,-1-1 0 0 0,1 2 0 0 0,0-1-1 0 0,1 1 1 0 0,-1 1 0 0 0,1-1 0 0 0,-1 1 0 0 0,1 1 0 0 0,-10 9 0 0 0,16-14 66 0 0,2-1-441 0 0,0 0-1 0 0,0 0 1 0 0,0 1 0 0 0,0-1-1 0 0,0 0 1 0 0,0 0 0 0 0,0 0-1 0 0,-1 1 1 0 0,1-1 0 0 0,0 0-1 0 0,0 0 1 0 0,0 0-1 0 0,0 1 1 0 0,0-1 0 0 0,0 0-1 0 0,0 0 1 0 0,0 1 0 0 0,0-1-1 0 0,0 0 1 0 0,0 0 0 0 0,0 0-1 0 0,0 1 1 0 0,1-1-1 0 0,-1 0 1 0 0,0 0 0 0 0,0 1-1 0 0,0-1 1 0 0,0 0 0 0 0,1 1 441 0 0,-1-1-441 0 0,0 0-1 0 0,1 1 1 0 0,14 4 1157 0 0,17-1-334 0 0,63-6 54 0 0,72 2 922 0 0,-140 2-1859 0 0,0 0 1 0 0,0-2-1 0 0,-1-1 0 0 0,1-2 1 0 0,0 0-1 0 0,-1-2 1 0 0,0 0-1 0 0,0-2 0 0 0,29-12 1 0 0,-45 15-56 0 0,21-6 655 0 0,-31 10-591 0 0,1 0 1 0 0,0 0-1 0 0,0 0 0 0 0,-1 1 0 0 0,1-1 0 0 0,0 0 0 0 0,0 0 0 0 0,-1 0 0 0 0,1 1 0 0 0,0-1 0 0 0,-1 0 0 0 0,1 1 0 0 0,0-1 0 0 0,-1 1 0 0 0,1-1 0 0 0,-1 1 0 0 0,1-1 0 0 0,-1 1 0 0 0,1-1 0 0 0,-1 1 0 0 0,1 0 0 0 0,-1-1 0 0 0,1 1 0 0 0,-1 0 0 0 0,0-1 0 0 0,1 1 0 0 0,-1 0 0 0 0,0-1 0 0 0,0 1 0 0 0,1 0 0 0 0,-1 0 0 0 0,0-1 0 0 0,0 1 0 0 0,0 0 0 0 0,0 0 0 0 0,0 1 0 0 0,1 5 31 0 0,-1 0-1 0 0,0 0 1 0 0,-1 1-1 0 0,1-1 1 0 0,-1 0-1 0 0,-1 0 1 0 0,1 0-1 0 0,-1 0 1 0 0,-3 7-1 0 0,-4 6 398 0 0,-18 31 1 0 0,16-32-203 0 0,-16 37-1 0 0,16-28-194 0 0,1 1-1 0 0,1 1 0 0 0,2 0 1 0 0,0 0-1 0 0,-3 54 1 0 0,10-83-69 0 0,0-1 1 0 0,1 1-1 0 0,-1-1 1 0 0,0 1-1 0 0,0-1 1 0 0,0 0 0 0 0,0 1-1 0 0,0-1 1 0 0,0 1-1 0 0,0-1 1 0 0,1 1 0 0 0,-1-1-1 0 0,0 0 1 0 0,0 1-1 0 0,1-1 1 0 0,-1 1-1 0 0,0-1 1 0 0,1 0 0 0 0,-1 1-1 0 0,0-1 1 0 0,1 0-1 0 0,-1 0 1 0 0,0 1-1 0 0,1-1 1 0 0,-1 0 0 0 0,1 0-1 0 0,-1 1 1 0 0,0-1-1 0 0,1 0 1 0 0,-1 0 0 0 0,1 0-1 0 0,-1 0 1 0 0,1 0-1 0 0,-1 0 1 0 0,1 0-1 0 0,-1 0 1 0 0,0 0 0 0 0,1 0-1 0 0,-1 0 1 0 0,1 0-1 0 0,-1 0 1 0 0,1 0 0 0 0,-1 0-1 0 0,1 0 1 0 0,-1 0-1 0 0,0-1 1 0 0,1 1-1 0 0,-1 0 1 0 0,1 0 0 0 0,-1-1-1 0 0,0 1 1 0 0,1 0-1 0 0,-1 0 1 0 0,0-1 0 0 0,1 1-1 0 0,-1-1 1 0 0,26-16-4758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38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5065 0 0,'-2'3'6408'0'0,"28"19"-5069"0"0,17 16-319 0 0,-2 13 1162 0 0,69 112 0 0 0,-2-1-3012 0 0,-101-153-334 0 0,-1-3-307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38.8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2 3225 0 0,'0'0'63'0'0,"-1"0"1"0"0,1-1 0 0 0,-1 1 0 0 0,1 0-1 0 0,-1 0 1 0 0,1 0 0 0 0,-1-1 0 0 0,0 1 0 0 0,1 0-1 0 0,-1 0 1 0 0,1 0 0 0 0,-1 0 0 0 0,1 0-1 0 0,-1 0 1 0 0,0 0 0 0 0,1 0 0 0 0,-1 0-1 0 0,1 1 1 0 0,-1-1 0 0 0,1 0 0 0 0,-1 0-1 0 0,0 0 1 0 0,1 1 0 0 0,-1-1 0 0 0,1 0-1 0 0,-1 0 1 0 0,1 1 0 0 0,-1-1 0 0 0,1 1-1 0 0,0-1 1 0 0,-1 0 0 0 0,1 1 0 0 0,-1-1-1 0 0,1 1 1 0 0,0-1 0 0 0,-1 2 0 0 0,5 22 2981 0 0,-1-17-3218 0 0,-1 2 207 0 0,0-1 0 0 0,1 0 0 0 0,1-1-1 0 0,-1 1 1 0 0,1 0 0 0 0,0-1-1 0 0,1 0 1 0 0,0 0 0 0 0,0 0 0 0 0,7 6-1 0 0,-26-25-2451 0 0,14 12 2419 0 0,-9-14 152 0 0,1 0 0 0 0,1-1 0 0 0,0 1 0 0 0,-7-23 0 0 0,58 68 4242 0 0,-40-30-4303 0 0,-1 1-1 0 0,0-1 1 0 0,1 0-1 0 0,-1-1 1 0 0,1 1-1 0 0,-1 0 1 0 0,1-1-1 0 0,-1 0 1 0 0,1 0-1 0 0,-1 0 0 0 0,1 0 1 0 0,-1 0-1 0 0,1-1 1 0 0,3-1-1 0 0,-5 2-89 0 0,-1 0-1 0 0,1-1 0 0 0,-1 1 0 0 0,0-1 1 0 0,1 0-1 0 0,-1 1 0 0 0,0-1 1 0 0,1 0-1 0 0,-1 0 0 0 0,0 0 1 0 0,0 0-1 0 0,0 0 0 0 0,0 0 1 0 0,0 0-1 0 0,0 0 0 0 0,0-1 0 0 0,0 1 1 0 0,0 0-1 0 0,0 0 0 0 0,-1-1 1 0 0,1 1-1 0 0,0-1 0 0 0,-1 1 1 0 0,1-1-1 0 0,-1 1 0 0 0,0-1 1 0 0,0 1-1 0 0,1-1 0 0 0,-1 1 1 0 0,0-1-1 0 0,0 1 0 0 0,0-1 0 0 0,0 1 1 0 0,-1-3-1 0 0,-1-3 399 0 0,1 10 303 0 0,2 12 293 0 0,-1-14-534 0 0,1 4 8 0 0,-1 0-437 0 0,1-1-93 0 0,-1 1-1 0 0,1 0 1 0 0,-1-1 0 0 0,1 1-1 0 0,1-1 1 0 0,-1 1 0 0 0,1-1-1 0 0,-1 1 1 0 0,5 6 0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41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 8754 0 0,'0'-2'396'0'0,"0"-1"1"0"0,0 1-1 0 0,0-1 1 0 0,0 1-1 0 0,1-1 1 0 0,-1 1-1 0 0,1-1 1 0 0,-1 1-1 0 0,1-1 0 0 0,0 1 1 0 0,2-4-1 0 0,-3 6-344 0 0,0-1 0 0 0,0 1-1 0 0,1 0 1 0 0,-1 0-1 0 0,0 0 1 0 0,0 0 0 0 0,1 0-1 0 0,-1-1 1 0 0,0 1-1 0 0,0 0 1 0 0,1 0 0 0 0,-1 0-1 0 0,0 0 1 0 0,0 0 0 0 0,1 0-1 0 0,-1 0 1 0 0,0 0-1 0 0,0 0 1 0 0,1 0 0 0 0,-1 0-1 0 0,0 0 1 0 0,1 0-1 0 0,-1 0 1 0 0,0 0 0 0 0,0 0-1 0 0,1 0 1 0 0,-1 0-1 0 0,0 0 1 0 0,0 0 0 0 0,1 1-1 0 0,-1-1 1 0 0,0 0-1 0 0,0 0 1 0 0,1 0 0 0 0,12 17 1056 0 0,12 32-365 0 0,-2 2-1 0 0,-3 0 0 0 0,17 64 1 0 0,-12-36-279 0 0,14 33-476 0 0,63 125-1 0 0,-101-236-6 0 0,5 11-1510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41.8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11 136 6913 0 0,'-1'-1'37'0'0,"0"0"0"0"0,0 0 0 0 0,1 1 0 0 0,-1-1 0 0 0,0 0-1 0 0,0 0 1 0 0,1 0 0 0 0,-1 0 0 0 0,1 0 0 0 0,-1 0-1 0 0,1 0 1 0 0,-1 0 0 0 0,1 0 0 0 0,0 0 0 0 0,-1 0 0 0 0,1 0-1 0 0,0 0 1 0 0,0 0 0 0 0,0-1 0 0 0,0 1 0 0 0,0 0-1 0 0,0 0 1 0 0,0 0 0 0 0,1-2 0 0 0,-1-1 59 0 0,2 1 0 0 0,-1 0 0 0 0,0-1 0 0 0,1 1 0 0 0,0 0 0 0 0,0 0 0 0 0,0 0 0 0 0,2-3 0 0 0,3-3 366 0 0,1 1 0 0 0,-1 1 1 0 0,1-1-1 0 0,17-10 0 0 0,-18 13-269 0 0,2 2 0 0 0,-1-1 1 0 0,0 1-1 0 0,1 0 0 0 0,-1 1 0 0 0,1 0 1 0 0,0 0-1 0 0,0 1 0 0 0,0 0 0 0 0,0 1 0 0 0,0 0 1 0 0,-1 0-1 0 0,1 1 0 0 0,0 0 0 0 0,0 0 0 0 0,0 1 1 0 0,0 1-1 0 0,11 4 0 0 0,-5-2-10 0 0,-1 1-1 0 0,0 0 1 0 0,-1 1 0 0 0,1 0-1 0 0,-1 2 1 0 0,-1-1-1 0 0,0 1 1 0 0,0 1 0 0 0,-1 0-1 0 0,12 14 1 0 0,-16-15-139 0 0,-1 1 0 0 0,0 1-1 0 0,0 0 1 0 0,-1-1 0 0 0,0 1 0 0 0,-1 1 0 0 0,0-1 0 0 0,-1 1 0 0 0,0 0 0 0 0,-1-1-1 0 0,0 1 1 0 0,-1 0 0 0 0,-1 0 0 0 0,-1 24 0 0 0,0-18 50 0 0,-1 0 0 0 0,-1-1 0 0 0,-1 1 0 0 0,0-1 0 0 0,-1 0 0 0 0,-1 0 1 0 0,-1 0-1 0 0,0-1 0 0 0,-15 24 0 0 0,19-35-241 0 0,0 0 0 0 0,-1 0 0 0 0,1 0 0 0 0,-1 0 0 0 0,-1-1 0 0 0,1 0 0 0 0,0 0 0 0 0,-1 0 0 0 0,0 0 0 0 0,0-1 0 0 0,0 0 0 0 0,0 0 0 0 0,-8 3 0 0 0,-1-3-5729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1:22.2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1 206 5065 0 0,'0'-1'79'0'0,"1"1"0"0"0,-1-1-1 0 0,1 1 1 0 0,0 0 0 0 0,-1 0 0 0 0,1-1-1 0 0,-1 1 1 0 0,1 0 0 0 0,0 0 0 0 0,-1-1-1 0 0,1 1 1 0 0,0 0 0 0 0,-1 0 0 0 0,1 0-1 0 0,0 0 1 0 0,-1 0 0 0 0,1 0 0 0 0,0 0-1 0 0,-1 0 1 0 0,1 0 0 0 0,0 1 0 0 0,-1-1 0 0 0,1 0-1 0 0,-1 0 1 0 0,1 0 0 0 0,0 1 0 0 0,-1-1-1 0 0,1 0 1 0 0,-1 1 0 0 0,1-1 0 0 0,-1 1-1 0 0,1-1 1 0 0,-1 0 0 0 0,1 1 0 0 0,0 0-1 0 0,26 21 1370 0 0,-21-18-898 0 0,103 94 3164 0 0,-62-54-2683 0 0,-33-30-1021 0 0,-1 2-1 0 0,0 0 1 0 0,12 20 0 0 0,-23-38-674 0 0,-3-13 412 0 0,-4-17-39 0 0,-9-20-5 0 0,-17-71 304 0 0,29 109-64 0 0,0 0 0 0 0,1-1 0 0 0,1 1-1 0 0,0-1 1 0 0,0 1 0 0 0,5-23-1 0 0,-5 36 76 0 0,0-1-1 0 0,0 1 1 0 0,1-1-1 0 0,-1 1 1 0 0,0-1-1 0 0,1 1 1 0 0,-1 0-1 0 0,1-1 1 0 0,-1 1-1 0 0,1 0 1 0 0,-1-1-1 0 0,1 1 1 0 0,0 0-1 0 0,0 0 1 0 0,0-1-1 0 0,0 1 1 0 0,0 0-1 0 0,0 0 1 0 0,0 0-1 0 0,0 0 1 0 0,0 0-1 0 0,0 1 1 0 0,1-1-1 0 0,0-1 1 0 0,0 2 41 0 0,-1 0-1 0 0,1 1 1 0 0,-1-1 0 0 0,1 0 0 0 0,-1 0-1 0 0,1 1 1 0 0,-1-1 0 0 0,0 1 0 0 0,1 0-1 0 0,-1-1 1 0 0,0 1 0 0 0,0 0 0 0 0,1-1-1 0 0,-1 1 1 0 0,0 0 0 0 0,0 0 0 0 0,0 0 0 0 0,0 0-1 0 0,1 2 1 0 0,6 6 229 0 0,0 0 0 0 0,-1 1 0 0 0,0 0 1 0 0,7 15-1 0 0,-13-21-295 0 0,26 44-1 0 0,-25-45-63 0 0,1 1 0 0 0,-1-1 0 0 0,1 0-1 0 0,-1 0 1 0 0,1 0 0 0 0,0 0 0 0 0,0-1 0 0 0,0 1 0 0 0,1-1 0 0 0,-1 0 0 0 0,4 2 0 0 0,-7-4 45 0 0,1 0 0 0 0,-1 0-1 0 0,1 0 1 0 0,-1 0 0 0 0,0 0-1 0 0,1-1 1 0 0,-1 1 0 0 0,0 0-1 0 0,1 0 1 0 0,-1 0 0 0 0,0-1-1 0 0,0 1 1 0 0,1 0 0 0 0,-1 0 0 0 0,0-1-1 0 0,1 1 1 0 0,-1 0 0 0 0,0-1-1 0 0,0 1 1 0 0,0 0 0 0 0,0-1-1 0 0,1 1 1 0 0,-1 0 0 0 0,0-1-1 0 0,0 1 1 0 0,0-1 0 0 0,0 1-1 0 0,0 0 1 0 0,0-1 0 0 0,0 1 0 0 0,0 0-1 0 0,0-1 1 0 0,0 1 0 0 0,0-1-1 0 0,0 1 1 0 0,0 0 0 0 0,0-1-1 0 0,0 1 1 0 0,0-1 0 0 0,-1-21-205 0 0,1 19 169 0 0,-5-53-196 0 0,2 35 380 0 0,2 0 0 0 0,0 0 0 0 0,1 0 0 0 0,4-32 0 0 0,-4 53-80 0 0,0-1 0 0 0,1 0 0 0 0,-1 1 0 0 0,0-1 0 0 0,0 0 0 0 0,0 1 0 0 0,1-1 1 0 0,-1 1-1 0 0,0-1 0 0 0,1 0 0 0 0,-1 1 0 0 0,1-1 0 0 0,-1 1 0 0 0,0-1 0 0 0,1 1 0 0 0,-1-1 1 0 0,1 1-1 0 0,0-1 0 0 0,-1 1 0 0 0,1 0 0 0 0,-1-1 0 0 0,1 1 0 0 0,-1 0 0 0 0,1-1 0 0 0,0 1 1 0 0,-1 0-1 0 0,1 0 0 0 0,0 0 0 0 0,0-1 0 0 0,24 6 868 0 0,-19-2-832 0 0,1 0-1 0 0,-1 1 0 0 0,0-1 1 0 0,-1 1-1 0 0,8 7 1 0 0,-2 0-658 0 0,0 0 1 0 0,0 0-1 0 0,0-2 1 0 0,2 1-1 0 0,-1-1 1 0 0,1-1-1 0 0,0 0 1 0 0,1-1-1 0 0,0 0 0 0 0,18 6 1 0 0,-14-8-557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42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31 3681 0 0,'1'-1'229'0'0,"-1"0"0"0"0,1 1 0 0 0,0-1 0 0 0,-1 0 0 0 0,1 1 0 0 0,-1-1 0 0 0,0 0 0 0 0,1 0 1 0 0,-1 1-1 0 0,1-1 0 0 0,-1 0 0 0 0,0 0 0 0 0,0 0 0 0 0,0 1 0 0 0,1-1 0 0 0,-1 0 0 0 0,0 0 0 0 0,0 0 0 0 0,0 0 1 0 0,0 0-1 0 0,0 0 0 0 0,0 1 0 0 0,-1-1 0 0 0,1 0 0 0 0,0 0 0 0 0,0 0 0 0 0,-1 0 0 0 0,1 1 0 0 0,0-1 0 0 0,-1 0 0 0 0,0-1 1 0 0,1 2-96 0 0,-1-1 1 0 0,0 1-1 0 0,1 0 1 0 0,-1-1-1 0 0,1 1 1 0 0,-1 0-1 0 0,0 0 1 0 0,1-1-1 0 0,-1 1 1 0 0,0 0 0 0 0,1 0-1 0 0,-1 0 1 0 0,0 0-1 0 0,1 0 1 0 0,-1 0-1 0 0,0 0 1 0 0,0 0-1 0 0,1 0 1 0 0,-1 0-1 0 0,0 0 1 0 0,1 0 0 0 0,-1 1-1 0 0,0-1 1 0 0,1 0-1 0 0,-1 0 1 0 0,1 1-1 0 0,-1-1 1 0 0,0 0-1 0 0,1 1 1 0 0,-1-1 0 0 0,1 1-1 0 0,-1-1 1 0 0,1 1-1 0 0,-1-1 1 0 0,1 1-1 0 0,-1-1 1 0 0,1 1-1 0 0,0-1 1 0 0,-1 1-1 0 0,1 0 1 0 0,0-1 0 0 0,-1 1-1 0 0,1 1 1 0 0,-7 10 258 0 0,0 0 1 0 0,1 0-1 0 0,1 1 1 0 0,0 0 0 0 0,0 0-1 0 0,1 0 1 0 0,1 0-1 0 0,-2 18 1 0 0,2-8-149 0 0,1 1-1 0 0,1 0 1 0 0,5 46 0 0 0,-4-64-202 0 0,1 1 0 0 0,1-1 1 0 0,-1 0-1 0 0,1 0 0 0 0,0 0 0 0 0,0 0 1 0 0,0 0-1 0 0,1-1 0 0 0,0 1 1 0 0,0-1-1 0 0,1 1 0 0 0,0-1 1 0 0,-1 0-1 0 0,9 7 0 0 0,-6-7-25 0 0,1 0 1 0 0,0 0-1 0 0,0-1 0 0 0,0 0 1 0 0,0-1-1 0 0,0 1 0 0 0,1-1 1 0 0,0-1-1 0 0,0 1 0 0 0,15 2 0 0 0,-14-4-29 0 0,0 0 0 0 0,0-1-1 0 0,1 0 1 0 0,-1 0-1 0 0,0-1 1 0 0,0 0 0 0 0,0 0-1 0 0,0-1 1 0 0,0 0-1 0 0,0-1 1 0 0,-1 0 0 0 0,1-1-1 0 0,-1 1 1 0 0,9-6-1 0 0,-6 2-751 0 0,0-1 0 0 0,0 0-1 0 0,0 0 1 0 0,-1-1-1 0 0,12-13 1 0 0,-4 1-5755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42.5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41 207 6913 0 0,'-14'-15'602'0'0,"-13"-20"8835"0"0,49 56-8413 0 0,4 13-389 0 0,5 8 136 0 0,40 39 0 0 0,-60-70-676 0 0,0 0-1 0 0,1-1 1 0 0,1 0-1 0 0,-1-1 1 0 0,2 0 0 0 0,-1-1-1 0 0,1-1 1 0 0,15 6-1 0 0,-27-12-79 0 0,-1-1-1 0 0,0 1 0 0 0,0-1 0 0 0,1 1 0 0 0,-1-1 0 0 0,0 0 0 0 0,1 1 0 0 0,-1-1 0 0 0,0 0 0 0 0,1 0 0 0 0,-1 0 0 0 0,1 0 0 0 0,-1 0 1 0 0,0 0-1 0 0,1 0 0 0 0,-1-1 0 0 0,0 1 0 0 0,1-1 0 0 0,-1 1 0 0 0,0-1 0 0 0,0 1 0 0 0,1-1 0 0 0,-1 1 0 0 0,0-1 0 0 0,0 0 1 0 0,0 0-1 0 0,0 0 0 0 0,0 0 0 0 0,0 0 0 0 0,0 0 0 0 0,0 0 0 0 0,0 0 0 0 0,0 0 0 0 0,-1 0 0 0 0,1 0 0 0 0,0 0 0 0 0,-1-1 0 0 0,1 1 1 0 0,-1 0-1 0 0,1 0 0 0 0,-1-1 0 0 0,0 1 0 0 0,1-3 0 0 0,1-7 94 0 0,-1 0 1 0 0,0-1-1 0 0,0 1 1 0 0,-3-16-1 0 0,2 13-5 0 0,-7-100-103 0 0,1-55-4745 0 0,7 141-1745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42.9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90 2761 0 0,'-24'-18'-1282'0'0,"21"14"1758"0"0,-1 1-1 0 0,1 0 1 0 0,-1 0-1 0 0,0 1 1 0 0,0-1-1 0 0,0 1 1 0 0,-6-3-1 0 0,9 4-341 0 0,0 1-1 0 0,0 0 1 0 0,-1 0 0 0 0,1 0-1 0 0,0 0 1 0 0,0 0 0 0 0,0 0-1 0 0,-1 1 1 0 0,1-1 0 0 0,0 0-1 0 0,0 0 1 0 0,0 1-1 0 0,0-1 1 0 0,0 1 0 0 0,0-1-1 0 0,0 1 1 0 0,0 0 0 0 0,0-1-1 0 0,0 1 1 0 0,0 0 0 0 0,0 0-1 0 0,0-1 1 0 0,0 1 0 0 0,0 0-1 0 0,1 0 1 0 0,-1 0 0 0 0,0 0-1 0 0,1 0 1 0 0,-1 0 0 0 0,1 0-1 0 0,-1 0 1 0 0,1 0 0 0 0,-1 1-1 0 0,1 1 1 0 0,-6 15 393 0 0,0 1 1 0 0,2 0-1 0 0,1 0 0 0 0,0 0 1 0 0,1 1-1 0 0,1-1 0 0 0,1 0 1 0 0,4 35-1 0 0,-3-47-451 0 0,0 0-1 0 0,0-1 1 0 0,1 1 0 0 0,0-1-1 0 0,1 1 1 0 0,-1-1-1 0 0,1 0 1 0 0,1 0 0 0 0,-1 0-1 0 0,1 0 1 0 0,5 7-1 0 0,-8-12-69 0 0,1 1-1 0 0,-1-1 1 0 0,0 1-1 0 0,1-1 0 0 0,-1 0 1 0 0,1 0-1 0 0,-1 1 1 0 0,1-1-1 0 0,-1 0 1 0 0,1 0-1 0 0,0-1 0 0 0,0 1 1 0 0,0 0-1 0 0,-1 0 1 0 0,1-1-1 0 0,0 1 0 0 0,0-1 1 0 0,0 0-1 0 0,0 0 1 0 0,0 0-1 0 0,0 1 1 0 0,0-2-1 0 0,0 1 0 0 0,0 0 1 0 0,0 0-1 0 0,-1-1 1 0 0,1 1-1 0 0,0-1 0 0 0,0 1 1 0 0,0-1-1 0 0,0 0 1 0 0,-1 0-1 0 0,1 0 1 0 0,0 0-1 0 0,-1 0 0 0 0,1 0 1 0 0,-1 0-1 0 0,1 0 1 0 0,-1-1-1 0 0,1 1 0 0 0,-1-1 1 0 0,0 1-1 0 0,2-3 1 0 0,3-4 12 0 0,-1 1-1 0 0,0-1 1 0 0,0 0 0 0 0,-1-1 0 0 0,0 1 0 0 0,0-1-1 0 0,3-12 1 0 0,14-71-314 0 0,-11 42 212 0 0,-5 25 60 0 0,-3 16 31 0 0,-1-1 0 0 0,1 1 0 0 0,1 0 0 0 0,-1 0 0 0 0,2 0 0 0 0,-1 0 0 0 0,1 1 0 0 0,1 0 0 0 0,7-12 0 0 0,-11 19 45 0 0,0 0 1 0 0,1 0-1 0 0,-1 0 1 0 0,0 0-1 0 0,1 0 1 0 0,-1 1-1 0 0,1-1 1 0 0,-1 0-1 0 0,1 1 1 0 0,-1-1-1 0 0,1 1 1 0 0,-1 0-1 0 0,1-1 1 0 0,0 1-1 0 0,-1 0 1 0 0,1 0 0 0 0,-1 0-1 0 0,1 0 1 0 0,0 0-1 0 0,-1 1 1 0 0,1-1-1 0 0,-1 0 1 0 0,1 1-1 0 0,0-1 1 0 0,-1 1-1 0 0,3 1 1 0 0,45 25 1362 0 0,-27-13-1378 0 0,-16-12-376 0 0,0 1 0 0 0,0-1 0 0 0,0 0 0 0 0,0-1 0 0 0,1 1 0 0 0,-1-1 0 0 0,0-1 0 0 0,1 1 0 0 0,8-1 0 0 0,34-7-6499 0 0,-34 4 4288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43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 1376 0 0,'-10'4'6126'0'0,"10"-4"-5965"0"0,-2 19 2846 0 0,8 18-294 0 0,5 9-873 0 0,3-2 0 0 0,24 54 1 0 0,49 84 699 0 0,4 7-8477 0 0,-77-155-720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56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6449 0 0,'7'14'4940'0'0,"10"49"-2238"0"0,25 252 1618 0 0,-11-58-3337 0 0,-23-210-945 0 0,3-1 1 0 0,1-1 0 0 0,27 64-1 0 0,-21-80-472 0 0,-6-19-906 0 0,-12-10 1225 0 0,1 0 1 0 0,-1 0-1 0 0,0 0 0 0 0,1 0 0 0 0,-1 0 0 0 0,0 0 1 0 0,1 0-1 0 0,-1 0 0 0 0,0 0 0 0 0,1 0 0 0 0,-1 0 1 0 0,0 0-1 0 0,1 0 0 0 0,-1-1 0 0 0,0 1 1 0 0,0 0-1 0 0,1 0 0 0 0,-1 0 0 0 0,3-5-1836 0 0,-3 5 1836 0 0,0 0 0 0 0,0-1 1 0 0,0 1-1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56.5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17 3681 0 0,'-8'-16'1802'0'0,"23"31"2815"0"0,4 3-2626 0 0,145 108 3947 0 0,-120-96-5317 0 0,0 2-1 0 0,-3 2 0 0 0,0 2 1 0 0,49 57-1 0 0,-79-79-972 0 0,58 78 1208 0 0,-40-42-2156 0 0,-9 3-4121 0 0,-14-26-995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56.9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6 233 2761 0 0,'-1'-1'75'0'0,"1"0"0"0"0,-1 0 0 0 0,0 0 0 0 0,1 0 0 0 0,-1 0 0 0 0,1-1 1 0 0,0 1-1 0 0,-1 0 0 0 0,1 0 0 0 0,0 0 0 0 0,0 0 0 0 0,-1 0 0 0 0,1-1 1 0 0,0 1-1 0 0,0 0 0 0 0,0 0 0 0 0,1 0 0 0 0,-1 0 0 0 0,0-1 0 0 0,0 1 1 0 0,1 0-1 0 0,-1 0 0 0 0,0 0 0 0 0,1 0 0 0 0,-1 0 0 0 0,1 0 0 0 0,0 0 1 0 0,-1 0-1 0 0,1 0 0 0 0,0 0 0 0 0,-1 0 0 0 0,1 0 0 0 0,0 0 0 0 0,0 1 1 0 0,1-2-1 0 0,44-36 702 0 0,-29 25-763 0 0,31-29-1117 0 0,75-48 1 0 0,-107 79 1091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57.3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0 390 3225 0 0,'4'0'335'0'0,"0"1"0"0"0,-1 0 0 0 0,1 0 0 0 0,-1 0 0 0 0,1 0 0 0 0,-1 1 0 0 0,0-1 0 0 0,1 1 0 0 0,-1 0 0 0 0,0 0 0 0 0,6 5 0 0 0,29 28 1686 0 0,-31-26-1662 0 0,0 1 1 0 0,0-1-1 0 0,0 1 0 0 0,-1 1 0 0 0,-1-1 1 0 0,8 20-1 0 0,14 67 868 0 0,-8-24-816 0 0,-17-69-357 0 0,-1-6-111 0 0,-2-14-280 0 0,-2-23-475 0 0,-5-6 151 0 0,2 0 0 0 0,0-61 0 0 0,6 89 595 0 0,0 0 0 0 0,2 1 1 0 0,0-1-1 0 0,1 1 0 0 0,0-1 0 0 0,1 1 0 0 0,1 0 1 0 0,1 1-1 0 0,13-27 0 0 0,-18 39 66 0 0,0 1 0 0 0,0 0 0 0 0,0 0 0 0 0,1 1 0 0 0,-1-1 0 0 0,1 0 0 0 0,-1 0 0 0 0,1 1 0 0 0,-1-1 0 0 0,1 1 0 0 0,0-1 0 0 0,0 1 0 0 0,0-1 0 0 0,0 1 0 0 0,0 0 0 0 0,0 0 0 0 0,0 0 0 0 0,0 1 0 0 0,0-1 0 0 0,5-1 0 0 0,-5 2 64 0 0,1 1 0 0 0,-1-1 0 0 0,1 0 0 0 0,-1 1 0 0 0,0 0-1 0 0,1-1 1 0 0,-1 1 0 0 0,0 0 0 0 0,1 0 0 0 0,-1 1 0 0 0,0-1 0 0 0,0 0 0 0 0,0 1 0 0 0,0-1 0 0 0,0 1 0 0 0,2 1 0 0 0,6 9 410 0 0,1 1 0 0 0,-2-1 0 0 0,1 1 0 0 0,11 23 0 0 0,-18-30-410 0 0,24 44 361 0 0,23 37-506 0 0,-54-97 78 0 0,1 0 0 0 0,1 0 0 0 0,-1-1 0 0 0,2 1 0 0 0,-2-14 0 0 0,2 10-32 0 0,0 8 17 0 0,-3-26-346 0 0,0-46 1 0 0,4 70 285 0 0,0 1 1 0 0,1-1-1 0 0,0 0 1 0 0,0 0-1 0 0,1 1 1 0 0,0-1-1 0 0,0 1 1 0 0,1-1-1 0 0,0 1 1 0 0,0 0-1 0 0,8-12 1 0 0,-11 18 83 0 0,1 0 1 0 0,0 0 0 0 0,0 0 0 0 0,0 0 0 0 0,0 0 0 0 0,0 0 0 0 0,1 0 0 0 0,-1 0-1 0 0,0 1 1 0 0,0-1 0 0 0,1 0 0 0 0,-1 1 0 0 0,0-1 0 0 0,1 1 0 0 0,-1 0-1 0 0,0-1 1 0 0,1 1 0 0 0,-1 0 0 0 0,0 0 0 0 0,1 0 0 0 0,-1 0 0 0 0,1 0 0 0 0,-1 0-1 0 0,0 0 1 0 0,1 0 0 0 0,-1 1 0 0 0,1-1 0 0 0,-1 0 0 0 0,0 1 0 0 0,1-1 0 0 0,-1 1-1 0 0,0 0 1 0 0,0-1 0 0 0,2 2 0 0 0,6 4 304 0 0,0 0 0 0 0,-1 1 0 0 0,14 13 0 0 0,-3-3 309 0 0,-6-7-413 0 0,1 0 1 0 0,18 9-1 0 0,-29-18-358 0 0,0 1-1 0 0,1 0 1 0 0,-1-1-1 0 0,1 1 1 0 0,-1-1-1 0 0,1 0 1 0 0,0 0-1 0 0,-1-1 1 0 0,1 1-1 0 0,0-1 0 0 0,-1 1 1 0 0,1-1-1 0 0,0 0 1 0 0,0-1-1 0 0,-1 1 1 0 0,7-2-1 0 0,-9 1-54 0 0,0 1 0 0 0,0-1 0 0 0,0 0 0 0 0,0 0 0 0 0,0 0 0 0 0,-1 0 0 0 0,1 0 0 0 0,0 0 0 0 0,0 0 0 0 0,-1 0 0 0 0,1-1 0 0 0,0 1 0 0 0,-1 0 0 0 0,1 0 1 0 0,-1 0-1 0 0,0-1 0 0 0,1 1 0 0 0,-1 0 0 0 0,0-1 0 0 0,0 1 0 0 0,0 0 0 0 0,0-1 0 0 0,0-1 0 0 0,-2-38-1948 0 0,0 29 1668 0 0,1-55-433 0 0,-1-8 1458 0 0,-5 27 3246 0 0,23 91 4576 0 0,24 29-6330 0 0,-5-10-1270 0 0,-12-14-927 0 0,3-2 0 0 0,1-1 0 0 0,43 55 0 0 0,-57-80-2695 0 0,-13-15 1517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57.7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66 3913 0 0,'1'-3'84'0'0,"-1"1"1"0"0,1-1-1 0 0,0 0 1 0 0,-1 0-1 0 0,1 1 1 0 0,1-1-1 0 0,-1 1 1 0 0,0-1-1 0 0,1 1 1 0 0,-1 0-1 0 0,1-1 1 0 0,0 1-1 0 0,-1 0 0 0 0,1 0 1 0 0,0 0-1 0 0,0 0 1 0 0,1 0-1 0 0,-1 1 1 0 0,0-1-1 0 0,1 1 1 0 0,-1-1-1 0 0,0 1 1 0 0,5-2-1 0 0,-2 1 314 0 0,0 0-1 0 0,0 0 0 0 0,1 0 1 0 0,-1 1-1 0 0,0 0 1 0 0,1 0-1 0 0,-1 0 0 0 0,1 1 1 0 0,-1-1-1 0 0,0 1 1 0 0,9 1-1 0 0,-9 0-293 0 0,-1 0 0 0 0,1 1 0 0 0,-1-1 0 0 0,1 1 0 0 0,-1 0 0 0 0,1 0 0 0 0,-1 1 0 0 0,0-1 0 0 0,0 1 0 0 0,0 0 0 0 0,0 0 0 0 0,-1 0 0 0 0,1 1 0 0 0,-1-1 0 0 0,5 8 0 0 0,-3-4 217 0 0,-1 0 1 0 0,0 0-1 0 0,-1 1 0 0 0,0-1 1 0 0,0 1-1 0 0,-1 0 0 0 0,0-1 0 0 0,2 15 1 0 0,-2 1 338 0 0,-1-1 1 0 0,-1 0-1 0 0,-1 1 1 0 0,-1-1 0 0 0,-9 43-1 0 0,6-43-1134 0 0,4-13-218 0 0,-1 1 1 0 0,0-1 0 0 0,-8 19 0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58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65 4145 0 0,'-15'-64'10778'0'0,"22"93"-10006"0"0,1 0 0 0 0,2-1-1 0 0,1 0 1 0 0,1 0 0 0 0,1-1-1 0 0,17 25 1 0 0,-19-36-778 0 0,0 0 1 0 0,2-1-1 0 0,0 0 0 0 0,0-1 0 0 0,2-1 0 0 0,-1 0 1 0 0,2 0-1 0 0,0-2 0 0 0,0 0 0 0 0,22 10 1 0 0,-34-18 148 0 0,3 0-432 0 0,-1 0 0 0 0,1 0 0 0 0,0 0 0 0 0,0-1 1 0 0,0 1-1 0 0,7 0 0 0 0,-12-3 136 0 0,-1 0 0 0 0,1 0 0 0 0,-1 0 0 0 0,1 0 0 0 0,-1 0 0 0 0,1 0 0 0 0,-1-1 0 0 0,1 1 0 0 0,-1-1 0 0 0,0 1 0 0 0,1-1 0 0 0,-1 1 0 0 0,0-1 0 0 0,1 0 0 0 0,-1 1 0 0 0,0-1 0 0 0,0 0 0 0 0,0 0 0 0 0,0 0 0 0 0,1 0 0 0 0,-1 0 0 0 0,-1 0 0 0 0,1 0 0 0 0,0-1 0 0 0,0 1 0 0 0,0 0 0 0 0,-1 0 0 0 0,1-1 1 0 0,0 1-1 0 0,-1 0 0 0 0,1-1 0 0 0,-1 1 0 0 0,0-1 0 0 0,1 1 0 0 0,-1 0 0 0 0,0-3 0 0 0,3-14-529 0 0,-2 0 1 0 0,0 0-1 0 0,-2-32 1 0 0,0 37 938 0 0,0-1 1 0 0,1 1 0 0 0,0-1 0 0 0,1 1 0 0 0,1-1 0 0 0,0 1 0 0 0,1 0-1 0 0,5-18 1 0 0,-7 30-150 0 0,-1 0 0 0 0,0 0 0 0 0,1 0 0 0 0,-1 1-1 0 0,0-1 1 0 0,1 0 0 0 0,0 0 0 0 0,-1 0 0 0 0,1 0-1 0 0,-1 0 1 0 0,1 1 0 0 0,0-1 0 0 0,-1 0 0 0 0,1 1-1 0 0,0-1 1 0 0,0 0 0 0 0,0 1 0 0 0,0-1 0 0 0,-1 1 0 0 0,1 0-1 0 0,0-1 1 0 0,0 1 0 0 0,0-1 0 0 0,0 1 0 0 0,2 0-1 0 0,-2 0 29 0 0,1 0-1 0 0,0 1 1 0 0,-1-1-1 0 0,1 0 1 0 0,-1 1-1 0 0,1 0 1 0 0,-1-1-1 0 0,1 1 1 0 0,-1 0-1 0 0,0 0 1 0 0,1 0-1 0 0,-1 0 1 0 0,0 0-1 0 0,2 1 1 0 0,5 7 331 0 0,-1-1-1 0 0,0 1 1 0 0,9 15-1 0 0,-14-21-434 0 0,81 136-1547 0 0,-73-123 318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1:22.6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5985 0 0,'7'20'342'0'0,"0"-1"0"0"0,2 0-1 0 0,0 0 1 0 0,1-1 0 0 0,0 0-1 0 0,2-1 1 0 0,0 0-1 0 0,1-1 1 0 0,1 0 0 0 0,17 15-1 0 0,0-4-954 0 0,-15-15 293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58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15 4609 0 0,'-12'-7'408'0'0,"7"4"-328"0"0,1 1-80 0 0,2 1 0 0 0,0-1 344 0 0,2 4-160 0 0,2-1 0 0 0,0 1 160 0 0,2 1 32 0 0,3 2 8 0 0,2 2 1 0 0,3 2-321 0 0,1 0-64 0 0,2 1 0 0 0,2 2 0 0 0,0 0 0 0 0,0-2 64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58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4145 0 0,'-1'0'203'0'0,"1"1"-1"0"0,-1-1 1 0 0,0 1 0 0 0,0-1 0 0 0,1 1-1 0 0,-1-1 1 0 0,0 1 0 0 0,1 0 0 0 0,-1-1-1 0 0,0 1 1 0 0,1 0 0 0 0,-1 0 0 0 0,1-1 0 0 0,-1 1-1 0 0,1 0 1 0 0,0 0 0 0 0,-1 0 0 0 0,1-1-1 0 0,0 1 1 0 0,-1 0 0 0 0,1 0 0 0 0,0 0-1 0 0,0 0 1 0 0,0 0 0 0 0,0 0 0 0 0,0 1-1 0 0,-2 27 2086 0 0,4-15-1714 0 0,1-1 0 0 0,-1 0 1 0 0,2 0-1 0 0,0 0 1 0 0,1 0-1 0 0,0 0 1 0 0,1-1-1 0 0,9 15 0 0 0,68 92 1715 0 0,-65-95-1867 0 0,30 35-174 0 0,-26-33 231 0 0,32 48-1 0 0,-48-64-1180 0 0,-1 0 0 0 0,0 0 0 0 0,-1 0 0 0 0,0 0 0 0 0,0 1 0 0 0,-1 0 0 0 0,-1 0 0 0 0,1-1 0 0 0,0 17 0 0 0,-4-3-5316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3:59.3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2 445 456 0 0,'-1'-2'5'0'0,"1"-1"0"0"0,0 1 1 0 0,-1-1-1 0 0,1 1 0 0 0,0-1 0 0 0,1 1 0 0 0,-1 0 0 0 0,0-1 0 0 0,1 1 0 0 0,-1 0 1 0 0,1-1-1 0 0,0 1 0 0 0,0 0 0 0 0,0-1 0 0 0,0 1 0 0 0,0 0 0 0 0,0 0 1 0 0,1 0-1 0 0,-1 0 0 0 0,3-3 0 0 0,41-39 567 0 0,-26 27-300 0 0,9-11 93 0 0,156-146 2687 0 0,-182 172-2906 0 0,0 0 0 0 0,0 1 0 0 0,0-1 0 0 0,0 0 0 0 0,1 1 0 0 0,-1 0 0 0 0,0-1 0 0 0,1 1 0 0 0,-1 0 0 0 0,0 0 0 0 0,1 1 0 0 0,-1-1 0 0 0,1 0 0 0 0,0 1 0 0 0,-1-1 0 0 0,1 1 0 0 0,0 0 0 0 0,-1 0 0 0 0,1 0 0 0 0,-1 0 0 0 0,1 1 0 0 0,3 0 0 0 0,-4 0 61 0 0,1 1 0 0 0,0-1 0 0 0,-1 1 0 0 0,1 0 0 0 0,-1 0 0 0 0,1 0 0 0 0,-1 0 0 0 0,0 1 0 0 0,0-1 0 0 0,0 0 0 0 0,0 1 0 0 0,-1 0 0 0 0,1-1 0 0 0,-1 1 0 0 0,1 0 0 0 0,-1 0 0 0 0,0 0 0 0 0,1 4 0 0 0,7 25 1183 0 0,-7-23-1142 0 0,0 0 0 0 0,1 0 0 0 0,0-1 1 0 0,0 1-1 0 0,1-1 0 0 0,0 0 0 0 0,0 0 0 0 0,7 9 0 0 0,-10-17-238 0 0,-1 1-1 0 0,0-1 1 0 0,1 0-1 0 0,-1 1 0 0 0,1-1 1 0 0,-1 1-1 0 0,0-1 1 0 0,1 0-1 0 0,-1 0 0 0 0,1 1 1 0 0,-1-1-1 0 0,1 0 1 0 0,-1 0-1 0 0,1 1 0 0 0,-1-1 1 0 0,1 0-1 0 0,-1 0 1 0 0,1 0-1 0 0,-1 0 1 0 0,1 0-1 0 0,-1 0 0 0 0,1 0 1 0 0,-1 0-1 0 0,1 0 1 0 0,0 0-1 0 0,-1 0 0 0 0,1 0 1 0 0,-1 0-1 0 0,1-1 1 0 0,14-12 447 0 0,5-25 453 0 0,-18 35-829 0 0,23-58 812 0 0,-19 43-794 0 0,1 0 1 0 0,1 0 0 0 0,0 1-1 0 0,1 0 1 0 0,1 0 0 0 0,1 1-1 0 0,14-16 1 0 0,-24 31-86 0 0,0-1 1 0 0,0 1-1 0 0,0 0 0 0 0,0 0 1 0 0,0 0-1 0 0,0 0 0 0 0,0 1 1 0 0,0-1-1 0 0,1 0 0 0 0,-1 0 1 0 0,0 1-1 0 0,1-1 0 0 0,-1 1 1 0 0,1-1-1 0 0,-1 1 0 0 0,0 0 1 0 0,1-1-1 0 0,-1 1 0 0 0,1 0 0 0 0,-1 0 1 0 0,1 0-1 0 0,-1 0 0 0 0,1 0 1 0 0,-1 0-1 0 0,3 1 0 0 0,-2 0 41 0 0,0 0-1 0 0,0 1 0 0 0,0-1 1 0 0,0 1-1 0 0,0-1 0 0 0,0 1 1 0 0,-1 0-1 0 0,1-1 0 0 0,0 1 1 0 0,-1 0-1 0 0,1 0 0 0 0,-1 0 1 0 0,2 5-1 0 0,4 7 258 0 0,-1 1-1 0 0,-1 1 1 0 0,6 24 0 0 0,-11-36-297 0 0,32 163 672 0 0,11 179 0 0 0,-34-223-642 0 0,-8-59-118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5:20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1971 3225 0 0,'-17'-22'477'0'0,"6"63"4911"0"0,10-41-5333 0 0,8-10 1043 0 0,3-15-540 0 0,4-39-453 0 0,-4 0 1 0 0,-2 0-1 0 0,-1-71 0 0 0,12-92-670 0 0,-19 223 549 0 0,6-27-11 0 0,-6 30 17 0 0,0 1 1 0 0,0-1 0 0 0,0 0-1 0 0,1 0 1 0 0,-1 0 0 0 0,0 0-1 0 0,0 1 1 0 0,1-1-1 0 0,-1 0 1 0 0,0 0 0 0 0,1 1-1 0 0,-1-1 1 0 0,1 0 0 0 0,-1 1-1 0 0,1-1 1 0 0,-1 0 0 0 0,1 1-1 0 0,-1-1 1 0 0,1 1-1 0 0,0-1 1 0 0,-1 0 0 0 0,1 1-1 0 0,0 0 1 0 0,-1-1 0 0 0,1 1-1 0 0,0-1 1 0 0,1 1 0 0 0,-1 0-3 0 0,0 1 1 0 0,-1-1-1 0 0,1 1 1 0 0,0-1-1 0 0,-1 1 1 0 0,1 0-1 0 0,0-1 1 0 0,-1 1-1 0 0,1 0 1 0 0,-1-1-1 0 0,1 1 1 0 0,-1 0-1 0 0,0 0 1 0 0,1 0-1 0 0,-1-1 1 0 0,0 1-1 0 0,1 0 1 0 0,-1 0 0 0 0,0 0-1 0 0,0 0 1 0 0,0 1-1 0 0,3 27 601 0 0,-2-19-401 0 0,0-2-70 0 0,15 84 581 0 0,-13-83-519 0 0,-1 0-1 0 0,1-1 0 0 0,1 1 0 0 0,-1-1 0 0 0,1 0 0 0 0,1 0 0 0 0,0 0 0 0 0,6 8 1 0 0,-11-16-175 0 0,0 0 1 0 0,0 0 0 0 0,0 0 0 0 0,0 0 0 0 0,0 1 0 0 0,0-1 0 0 0,1 0-1 0 0,-1 0 1 0 0,0 0 0 0 0,0 0 0 0 0,0 0 0 0 0,0 0 0 0 0,0 0-1 0 0,0 0 1 0 0,1 0 0 0 0,-1 1 0 0 0,0-1 0 0 0,0 0 0 0 0,0 0 0 0 0,0 0-1 0 0,0 0 1 0 0,1 0 0 0 0,-1 0 0 0 0,0 0 0 0 0,0 0 0 0 0,0 0 0 0 0,0 0-1 0 0,0 0 1 0 0,1 0 0 0 0,-1 0 0 0 0,0 0 0 0 0,0 0 0 0 0,0 0 0 0 0,0 0-1 0 0,0 0 1 0 0,1 0 0 0 0,-1-1 0 0 0,0 1 0 0 0,0 0 0 0 0,0 0 0 0 0,0 0-1 0 0,0 0 1 0 0,0 0 0 0 0,1 0 0 0 0,-1 0 0 0 0,0 0 0 0 0,0 0 0 0 0,0-1-1 0 0,0 1 1 0 0,0 0 0 0 0,0 0 0 0 0,0 0 0 0 0,4-14 69 0 0,-1-19-139 0 0,-3 30 83 0 0,33-316-3639 0 0,-21 267 2968 0 0,1 29 534 0 0,-12 22 131 0 0,-1 1 0 0 0,1-1 0 0 0,-1 1 0 0 0,1 0 0 0 0,-1-1 0 0 0,1 1 0 0 0,0-1 0 0 0,-1 1 1 0 0,1 0-1 0 0,0 0 0 0 0,-1-1 0 0 0,1 1 0 0 0,0 0 0 0 0,0 0 0 0 0,-1 0 0 0 0,1 0 0 0 0,0-1 0 0 0,0 1 0 0 0,-1 0 0 0 0,1 1 0 0 0,0-1 0 0 0,-1 0 0 0 0,1 0 0 0 0,0 0 0 0 0,0 0 0 0 0,-1 0 0 0 0,2 1 0 0 0,0 1 28 0 0,1-1-1 0 0,-1 1 1 0 0,0 0 0 0 0,0-1 0 0 0,0 1 0 0 0,0 0-1 0 0,0 0 1 0 0,0 1 0 0 0,-1-1 0 0 0,1 0 0 0 0,-1 0 0 0 0,2 4-1 0 0,15 36 16 0 0,-11-25-29 0 0,-5-10-19 0 0,10 20-64 0 0,-11-26 49 0 0,-1 0 0 0 0,0 0 1 0 0,1 0-1 0 0,0 0 0 0 0,-1 0 0 0 0,1 0 1 0 0,-1 0-1 0 0,1 0 0 0 0,0-1 1 0 0,0 1-1 0 0,-1 0 0 0 0,1 0 0 0 0,0-1 1 0 0,0 1-1 0 0,0 0 0 0 0,0-1 1 0 0,0 1-1 0 0,0-1 0 0 0,1 1 0 0 0,-1-2 74 0 0,0 1 1 0 0,-1-1-1 0 0,1 1 0 0 0,-1-1 0 0 0,1 1 0 0 0,0-1 0 0 0,-1 0 0 0 0,1 0 0 0 0,-1 1 0 0 0,0-1 0 0 0,1 0 0 0 0,-1 0 0 0 0,0 1 0 0 0,1-1 0 0 0,-1 0 0 0 0,0 0 0 0 0,0 0 0 0 0,1 0 0 0 0,-1 0 0 0 0,0 1 0 0 0,0-3 0 0 0,3-22 518 0 0,-3 23-493 0 0,20-165 0 0 0,-15 141-487 0 0,1 0-1 0 0,1 1 0 0 0,1 0 1 0 0,16-34-1 0 0,-23 58 356 0 0,-1-1 0 0 0,1 1 1 0 0,0-1-1 0 0,0 1 0 0 0,0 0 1 0 0,-1-1-1 0 0,1 1 0 0 0,1 0 1 0 0,-1 0-1 0 0,0-1 0 0 0,0 1 1 0 0,0 0-1 0 0,1 0 0 0 0,0 0 0 0 0,-1 0 50 0 0,-1 1-1 0 0,1 0 0 0 0,-1 0 0 0 0,1 0 0 0 0,-1 0 0 0 0,1 0 1 0 0,-1 0-1 0 0,1 0 0 0 0,-1 0 0 0 0,1 1 0 0 0,-1-1 0 0 0,1 0 1 0 0,-1 0-1 0 0,1 0 0 0 0,-1 0 0 0 0,1 1 0 0 0,-1-1 0 0 0,1 0 1 0 0,-1 0-1 0 0,0 1 0 0 0,1-1 0 0 0,-1 0 0 0 0,0 1 0 0 0,1-1 1 0 0,-1 0-1 0 0,0 1 0 0 0,1-1 0 0 0,-1 1 0 0 0,0 0 0 0 0,4 6 306 0 0,0 0-1 0 0,-1 0 1 0 0,-1 0-1 0 0,4 14 1 0 0,3 4 213 0 0,-9-24-508 0 0,0 1-1 0 0,1-1 0 0 0,-1 0 1 0 0,1 1-1 0 0,0-1 0 0 0,-1 0 0 0 0,1 0 1 0 0,0 0-1 0 0,0 1 0 0 0,0-1 1 0 0,0 0-1 0 0,0 0 0 0 0,0 0 1 0 0,0-1-1 0 0,0 1 0 0 0,0 0 1 0 0,0 0-1 0 0,1 0 0 0 0,-1-1 1 0 0,0 1-1 0 0,0-1 0 0 0,1 1 1 0 0,-1-1-1 0 0,1 1 0 0 0,-1-1 0 0 0,0 0 1 0 0,3 0-1 0 0,-3 0 5 0 0,0-1 1 0 0,1 1-1 0 0,-1-1 0 0 0,0 0 1 0 0,1 0-1 0 0,-1 0 1 0 0,0 0-1 0 0,0 0 0 0 0,1 0 1 0 0,-1 0-1 0 0,0 0 0 0 0,0 0 1 0 0,0 0-1 0 0,-1-1 0 0 0,1 1 1 0 0,0 0-1 0 0,0-1 0 0 0,-1 1 1 0 0,1-1-1 0 0,-1 1 0 0 0,1-1 1 0 0,-1 1-1 0 0,1-1 0 0 0,-1-1 1 0 0,9-47 985 0 0,5-73 1 0 0,-4 19-1296 0 0,-8 86 224 0 0,-2 9 51 0 0,1 1-1 0 0,0 0 1 0 0,1-1-1 0 0,-1 1 1 0 0,1 0 0 0 0,1 0-1 0 0,0 0 1 0 0,0 1-1 0 0,6-11 1 0 0,-9 18 32 0 0,1-1 0 0 0,-1 1 0 0 0,0 0-1 0 0,1-1 1 0 0,-1 1 0 0 0,1 0 0 0 0,-1 0 0 0 0,0 0 0 0 0,1-1 0 0 0,-1 1 0 0 0,1 0 0 0 0,-1 0-1 0 0,1 0 1 0 0,-1 0 0 0 0,1 0 0 0 0,-1 0 0 0 0,1-1 0 0 0,-1 1 0 0 0,1 1 0 0 0,-1-1 0 0 0,1 0-1 0 0,-1 0 1 0 0,1 0 0 0 0,-1 0 0 0 0,1 0 0 0 0,-1 0 0 0 0,1 0 0 0 0,-1 1 0 0 0,1-1 0 0 0,-1 0-1 0 0,0 0 1 0 0,1 1 0 0 0,-1-1 0 0 0,1 0 0 0 0,-1 1 0 0 0,0-1 0 0 0,1 0 0 0 0,-1 1 0 0 0,0-1-1 0 0,1 0 1 0 0,-1 2 0 0 0,20 23 177 0 0,-11-13-196 0 0,-8-11-23 0 0,0 0-1 0 0,0 0 1 0 0,1 0-1 0 0,-1 1 0 0 0,0-2 1 0 0,0 1-1 0 0,1 0 0 0 0,-1 0 1 0 0,1 0-1 0 0,-1-1 0 0 0,0 1 1 0 0,1 0-1 0 0,0-1 0 0 0,-1 1 1 0 0,1-1-1 0 0,-1 0 1 0 0,1 0-1 0 0,-1 0 0 0 0,1 1 1 0 0,0-1-1 0 0,-1-1 0 0 0,4 1 1 0 0,-3-1 16 0 0,1 0 0 0 0,-1 0 1 0 0,1 0-1 0 0,-1-1 0 0 0,0 1 1 0 0,0-1-1 0 0,0 1 0 0 0,0-1 1 0 0,0 0-1 0 0,0 0 0 0 0,0 0 1 0 0,2-3-1 0 0,3-4 102 0 0,-2 0 0 0 0,1 0-1 0 0,-1 0 1 0 0,-1-1 0 0 0,7-18-1 0 0,0-19 406 0 0,11-93 0 0 0,-16 91-298 0 0,20-83 1 0 0,-23 121-154 0 0,4-12-29 0 0,15-36-1 0 0,-20 54-49 0 0,0 0 0 0 0,1 0 0 0 0,0 0 0 0 0,0 0-1 0 0,0 0 1 0 0,1 1 0 0 0,0-1 0 0 0,0 1 0 0 0,0 0-1 0 0,0 0 1 0 0,0 1 0 0 0,8-6 0 0 0,-10 8 32 0 0,0 1 1 0 0,-1-1 0 0 0,1 0-1 0 0,0 1 1 0 0,0-1-1 0 0,0 1 1 0 0,0 0 0 0 0,0 0-1 0 0,0 0 1 0 0,0 0 0 0 0,0 0-1 0 0,-1 0 1 0 0,1 0-1 0 0,0 0 1 0 0,0 1 0 0 0,0-1-1 0 0,0 1 1 0 0,0-1 0 0 0,-1 1-1 0 0,1 0 1 0 0,0 0-1 0 0,0 0 1 0 0,-1 0 0 0 0,1 0-1 0 0,-1 0 1 0 0,1 0-1 0 0,-1 1 1 0 0,1-1 0 0 0,-1 0-1 0 0,0 1 1 0 0,0-1 0 0 0,1 1-1 0 0,-1 0 1 0 0,0-1-1 0 0,1 5 1 0 0,5 6 114 0 0,-1 0 0 0 0,0 1 0 0 0,7 24-1 0 0,-11-29-127 0 0,67 239-753 0 0,-58-201 750 0 0,-10-41-13 0 0,9 27-55 0 0,-10-30 77 0 0,0-1 0 0 0,1 0 0 0 0,0 0 1 0 0,-1 1-1 0 0,1-1 0 0 0,0 0 1 0 0,-1 0-1 0 0,1 1 0 0 0,0-1 1 0 0,0 0-1 0 0,0 0 0 0 0,0 0 1 0 0,0 0-1 0 0,0 0 0 0 0,0-1 0 0 0,0 1 1 0 0,1 0-1 0 0,-1 0 0 0 0,1 0 1 0 0,-1-1-24 0 0,0-1 1 0 0,0 1 0 0 0,0 0 0 0 0,0-1 0 0 0,0 1-1 0 0,0 0 1 0 0,-1-1 0 0 0,1 1 0 0 0,0-1-1 0 0,0 0 1 0 0,-1 1 0 0 0,1-1 0 0 0,0 0 0 0 0,-1 1-1 0 0,1-1 1 0 0,0 0 0 0 0,-1 0 0 0 0,1 1-1 0 0,-1-1 1 0 0,1-1 0 0 0,12-21-104 0 0,-11 20 112 0 0,11-27 27 0 0,-10 23-10 0 0,-1 0-1 0 0,1 0 1 0 0,1 0-1 0 0,-1 1 1 0 0,1-1-1 0 0,1 1 1 0 0,-1 0-1 0 0,1 0 1 0 0,6-7-1 0 0,-10 13-25 0 0,-1 0 0 0 0,0-1-1 0 0,1 1 1 0 0,-1 0 0 0 0,1 0-1 0 0,-1-1 1 0 0,1 1 0 0 0,-1 0-1 0 0,1 0 1 0 0,-1 0 0 0 0,1 0-1 0 0,-1 0 1 0 0,1-1-1 0 0,-1 1 1 0 0,1 0 0 0 0,-1 0-1 0 0,1 0 1 0 0,-1 0 0 0 0,1 0-1 0 0,-1 1 1 0 0,1-1 0 0 0,-1 0-1 0 0,1 0 1 0 0,-1 0 0 0 0,1 0-1 0 0,-1 1 1 0 0,1-1-1 0 0,-1 0 1 0 0,1 0 0 0 0,-1 1-1 0 0,0-1 1 0 0,1 0 0 0 0,0 1-1 0 0,10 20-505 0 0,0 28-33 0 0,-11-47 537 0 0,7 87-16 0 0,-6-66 115 0 0,0 0 0 0 0,1 0 0 0 0,2 0 0 0 0,0 0-1 0 0,11 31 1 0 0,-15-53-24 0 0,1 0-1 0 0,-1 0 0 0 0,0 0 1 0 0,1 0-1 0 0,-1 0 0 0 0,1-1 1 0 0,-1 1-1 0 0,1 0 0 0 0,-1 0 1 0 0,1 0-1 0 0,-1-1 0 0 0,1 1 1 0 0,0 0-1 0 0,0 0 1 0 0,-1-1-1 0 0,1 1 0 0 0,0-1 1 0 0,0 1-1 0 0,0-1 0 0 0,0 1 1 0 0,-1-1-1 0 0,1 1 0 0 0,0-1 1 0 0,0 0-1 0 0,0 0 0 0 0,0 1 1 0 0,0-1-1 0 0,2 0 1 0 0,-1 0 0 0 0,0-1 0 0 0,0 1 0 0 0,0-1 0 0 0,0 0 0 0 0,1 0 0 0 0,-1 0 0 0 0,-1 0 0 0 0,1 0 0 0 0,0 0 0 0 0,0 0 0 0 0,0-1-1 0 0,2-1 1 0 0,5-7-276 0 0,0 1 0 0 0,-1-1 0 0 0,10-14-1 0 0,-15 18 60 0 0,1 1-1 0 0,0 0 0 0 0,0-1 0 0 0,1 2 0 0 0,-1-1 0 0 0,1 0 0 0 0,10-7 1 0 0,-13 11 144 0 0,0 1 1 0 0,0-1 0 0 0,-1 0 0 0 0,1 1 0 0 0,0-1 0 0 0,0 1 0 0 0,0 0 0 0 0,0-1 0 0 0,0 1 0 0 0,0 0 0 0 0,0 0-1 0 0,0 0 1 0 0,0 1 0 0 0,0-1 0 0 0,0 0 0 0 0,0 1 0 0 0,-1-1 0 0 0,1 1 0 0 0,0 0 0 0 0,0-1 0 0 0,0 1-1 0 0,-1 0 1 0 0,1 0 0 0 0,0 0 0 0 0,-1 0 0 0 0,1 1 0 0 0,-1-1 0 0 0,1 0 0 0 0,-1 1 0 0 0,3 2 0 0 0,4 7 309 0 0,0 0 1 0 0,-1 0 0 0 0,0 1 0 0 0,-1 0-1 0 0,0 1 1 0 0,0-1 0 0 0,-2 1 0 0 0,7 26-1 0 0,10 25 738 0 0,3 33-439 0 0,-13-83-1135 0 0,-10-13 519 0 0,1 0 1 0 0,-1 0-1 0 0,0 0 0 0 0,0 0 1 0 0,0 0-1 0 0,0 0 1 0 0,-1 0-1 0 0,1 0 1 0 0,0 1-1 0 0,0-1 0 0 0,-1 0 1 0 0,1 1-1 0 0,-1-1 1 0 0,1 0-1 0 0,0 3 1 0 0,8 111 104 0 0,-9-91-40 0 0,1 1 0 0 0,1-1 0 0 0,1 0 0 0 0,2 0 0 0 0,0 0 0 0 0,9 24 0 0 0,10-6-841 0 0,-23-41 773 0 0,0 1-1 0 0,-1-1 0 0 0,1 0 0 0 0,0 1 0 0 0,1-1 0 0 0,-1 0 0 0 0,0 0 0 0 0,0 0 0 0 0,0 1 1 0 0,1-2-1 0 0,-1 1 0 0 0,1 0 0 0 0,-1 0 0 0 0,1 0 0 0 0,-1 0 0 0 0,1-1 0 0 0,-1 1 0 0 0,1-1 1 0 0,-1 1-1 0 0,1-1 0 0 0,0 0 0 0 0,-1 0 0 0 0,1 0 0 0 0,0 1 0 0 0,2-2 0 0 0,-3 1 67 0 0,0 0 1 0 0,0 0-1 0 0,-1 0 0 0 0,1 0 0 0 0,0 0 0 0 0,0 0 0 0 0,-1 1 1 0 0,1-1-1 0 0,0 0 0 0 0,0 0 0 0 0,-1 0 0 0 0,1 1 0 0 0,0-1 1 0 0,-1 0-1 0 0,1 1 0 0 0,0-1 0 0 0,-1 1 0 0 0,1-1 0 0 0,-1 1 0 0 0,1-1 1 0 0,-1 1-1 0 0,1-1 0 0 0,-1 1 0 0 0,1 0 0 0 0,-1-1 0 0 0,1 1 1 0 0,-1-1-1 0 0,0 1 0 0 0,1 0 0 0 0,-1 0 0 0 0,15 34 372 0 0,1-1-319 0 0,-15-34-66 0 0,0 1 0 0 0,-1-1 0 0 0,1 0 0 0 0,0 0 0 0 0,-1 0 0 0 0,1 1 0 0 0,0-1 1 0 0,-1 0-1 0 0,1 0 0 0 0,0 0 0 0 0,-1 0 0 0 0,1 0 0 0 0,0-1 0 0 0,0 1 0 0 0,-1 0 1 0 0,1 0-1 0 0,0 0 0 0 0,-1 0 0 0 0,1-1 0 0 0,-1 1 0 0 0,1 0 0 0 0,0-1 1 0 0,-1 1-1 0 0,1-1 0 0 0,-1 1 0 0 0,1 0 0 0 0,-1-1 0 0 0,1 1 0 0 0,-1-1 0 0 0,1 1 1 0 0,-1-1-1 0 0,1 0 0 0 0,-1 0 0 0 0,20-23 429 0 0,-17 20-347 0 0,-2 3-96 0 0,3-4-96 0 0,1-1 0 0 0,-1 0 1 0 0,1 1-1 0 0,1 0 0 0 0,8-7 0 0 0,-13 12 80 0 0,-1-1-1 0 0,1 1 1 0 0,0-1-1 0 0,-1 1 0 0 0,1 0 1 0 0,0 0-1 0 0,0-1 1 0 0,-1 1-1 0 0,1 0 0 0 0,0 0 1 0 0,0 0-1 0 0,0 0 0 0 0,-1 0 1 0 0,1 0-1 0 0,0 0 1 0 0,0 0-1 0 0,0 0 0 0 0,-1 0 1 0 0,1 0-1 0 0,0 0 1 0 0,0 0-1 0 0,1 1 0 0 0,-1 0 26 0 0,0 1 0 0 0,1-1 1 0 0,-1 0-1 0 0,0 0 0 0 0,0 1 0 0 0,0-1 0 0 0,0 0 0 0 0,-1 1 0 0 0,1-1 0 0 0,0 1 0 0 0,0-1 0 0 0,-1 1 0 0 0,1 0 1 0 0,-1-1-1 0 0,1 4 0 0 0,7 34 259 0 0,3 54 1 0 0,-8-62 271 0 0,1 0 0 0 0,1-1 0 0 0,14 46-1 0 0,-19-74-513 0 0,0 0 0 0 0,1 0 0 0 0,-1 0-1 0 0,1-1 1 0 0,0 1 0 0 0,0 0 0 0 0,-1-1 0 0 0,1 1-1 0 0,0 0 1 0 0,0-1 0 0 0,1 1 0 0 0,-1-1 0 0 0,0 0-1 0 0,0 1 1 0 0,1-1 0 0 0,-1 0 0 0 0,1 0 0 0 0,-1 0-1 0 0,1 0 1 0 0,-1 0 0 0 0,1 0 0 0 0,0 0-1 0 0,-1 0 1 0 0,1-1 0 0 0,0 1 0 0 0,0 0 0 0 0,-1-1-1 0 0,1 0 1 0 0,0 1 0 0 0,0-1 0 0 0,0 0 0 0 0,0 0-1 0 0,1 0 1 0 0,2-2-66 0 0,0 1 0 0 0,0-1 0 0 0,0 0 0 0 0,0 0 0 0 0,-1-1 0 0 0,1 1 0 0 0,-1-1 0 0 0,0 0 0 0 0,0 0 0 0 0,7-7-1 0 0,-8 7-11 0 0,0 1 0 0 0,0-1-1 0 0,0 1 1 0 0,1-1-1 0 0,-1 1 1 0 0,0 0-1 0 0,1 0 1 0 0,0 0-1 0 0,0 1 1 0 0,-1-1 0 0 0,9-1-1 0 0,-10 3 40 0 0,1 0 1 0 0,-1 0-1 0 0,1 0 0 0 0,-1 1 0 0 0,1-1 0 0 0,-1 1 1 0 0,0-1-1 0 0,1 1 0 0 0,-1 0 0 0 0,0 0 1 0 0,1 0-1 0 0,-1 0 0 0 0,0 0 0 0 0,0 1 1 0 0,0-1-1 0 0,0 1 0 0 0,0-1 0 0 0,-1 1 0 0 0,1 0 1 0 0,3 3-1 0 0,0 2 150 0 0,0 0 0 0 0,0 1 1 0 0,-1-1-1 0 0,0 1 0 0 0,0-1 0 0 0,-1 1 0 0 0,1 0 1 0 0,2 15-1 0 0,14 31 712 0 0,-19-53-861 0 0,-1 0-1 0 0,1 0 1 0 0,0 0-1 0 0,0 0 1 0 0,0 0-1 0 0,0 0 1 0 0,0-1-1 0 0,0 1 1 0 0,0 0 0 0 0,0-1-1 0 0,0 1 1 0 0,0-1-1 0 0,0 1 1 0 0,0-1-1 0 0,0 1 1 0 0,0-1-1 0 0,1 0 1 0 0,-1 1-1 0 0,0-1 1 0 0,0 0-1 0 0,0 0 1 0 0,0 0-1 0 0,1 0 1 0 0,-1 0-1 0 0,0 0 1 0 0,0-1-1 0 0,0 1 1 0 0,1 0-1 0 0,-1 0 1 0 0,0-1-1 0 0,0 1 1 0 0,0-1-1 0 0,0 1 1 0 0,1-2-1 0 0,48-25-770 0 0,-32 16 568 0 0,-15 10 232 0 0,0 0-1 0 0,-1-1 1 0 0,1 1-1 0 0,0 0 1 0 0,0 0-1 0 0,0 1 0 0 0,0-1 1 0 0,0 1-1 0 0,1-1 1 0 0,-1 1-1 0 0,0 0 0 0 0,0 0 1 0 0,0 0-1 0 0,0 1 1 0 0,0-1-1 0 0,0 1 1 0 0,0 0-1 0 0,0 0 0 0 0,0 0 1 0 0,0 0-1 0 0,0 0 1 0 0,4 3-1 0 0,2 3 236 0 0,0 0 0 0 0,-1 0 0 0 0,0 1-1 0 0,0 0 1 0 0,7 10 0 0 0,27 24 124 0 0,-35-36-344 0 0,1 0 0 0 0,0 0-1 0 0,0-1 1 0 0,1-1 0 0 0,17 8 0 0 0,-24-11-63 0 0,0-1 0 0 0,1 1 0 0 0,-1 0 0 0 0,0-1 0 0 0,0 1 0 0 0,1-1 0 0 0,-1 0 0 0 0,0 0 1 0 0,1 0-1 0 0,-1 0 0 0 0,0 0 0 0 0,1 0 0 0 0,-1-1 0 0 0,0 1 0 0 0,1-1 0 0 0,-1 0 0 0 0,0 1 0 0 0,0-1 0 0 0,0 0 0 0 0,0 0 0 0 0,0-1 0 0 0,0 1 0 0 0,0 0 0 0 0,0-1 0 0 0,0 1 1 0 0,0-1-1 0 0,-1 1 0 0 0,1-1 0 0 0,-1 0 0 0 0,2-2 0 0 0,0 1-587 0 0,0 0 0 0 0,0 0 0 0 0,0 0 0 0 0,0 1 0 0 0,0 0 0 0 0,6-4 0 0 0,-7 5-239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5:28.0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2274 3225 0 0,'2'-2'762'0'0,"0"0"1"0"0,1 0-1 0 0,-1 0 0 0 0,0 0 1 0 0,1 1-1 0 0,-1-1 1 0 0,1 1-1 0 0,-1-1 1 0 0,1 1-1 0 0,0 0 1 0 0,-1 0-1 0 0,1 0 1 0 0,0 1-1 0 0,0-1 0 0 0,0 1 1 0 0,0-1-1 0 0,0 1 1 0 0,0 0-1 0 0,0 0 1 0 0,4 1-1 0 0,-4-2-698 0 0,-1 0 1 0 0,1 0-1 0 0,-1 0 0 0 0,1-1 1 0 0,-1 1-1 0 0,0-1 0 0 0,1 0 1 0 0,-1 1-1 0 0,0-1 0 0 0,3-4 0 0 0,-3 4-1 0 0,4-4 64 0 0,-1-1 1 0 0,0 0-1 0 0,0 0 1 0 0,-1 0-1 0 0,0 0 1 0 0,0-1 0 0 0,5-13-1 0 0,5-12-7 0 0,-5 14-126 0 0,-1 1-1 0 0,-1-1 1 0 0,-1 0 0 0 0,7-33 0 0 0,5-84 221 0 0,-8 53 156 0 0,23-389 177 0 0,-32 442-464 0 0,11-203 77 0 0,71-409 1 0 0,-74 608-254 0 0,1-1 0 0 0,1 1 0 0 0,1 1 0 0 0,3 0 0 0 0,0 1 0 0 0,2 1 0 0 0,2 0 1 0 0,25-32-1 0 0,-37 55-7 0 0,1 0 0 0 0,0 0 0 0 0,0 1 0 0 0,0 1 1 0 0,1 0-1 0 0,0 0 0 0 0,1 0 0 0 0,-1 1 0 0 0,1 1 1 0 0,0-1-1 0 0,11-2 0 0 0,-15 6 82 0 0,0 0 0 0 0,0 1 1 0 0,0-1-1 0 0,0 1 0 0 0,0 0 0 0 0,0 1 0 0 0,0-1 0 0 0,0 1 1 0 0,0 1-1 0 0,0-1 0 0 0,-1 1 0 0 0,1 0 0 0 0,0 0 0 0 0,-1 0 1 0 0,1 1-1 0 0,-1 0 0 0 0,0 0 0 0 0,0 1 0 0 0,0-1 0 0 0,0 1 0 0 0,-1 0 1 0 0,1 0-1 0 0,-1 1 0 0 0,5 6 0 0 0,7 11-63 0 0,-1 0 0 0 0,0 1-1 0 0,-2 0 1 0 0,11 29 0 0 0,-15-34 71 0 0,-2-1 21 0 0,0 0-1 0 0,-1 0 1 0 0,-1 0-1 0 0,-1 1 1 0 0,-1 0-1 0 0,3 34 1 0 0,-9 111 147 0 0,-1-119-119 0 0,3 0 0 0 0,7 73 0 0 0,4-32 166 0 0,-6-40 95 0 0,3 0 1 0 0,1 0-1 0 0,25 79 0 0 0,-26-109-221 0 0,-1 0 0 0 0,2-1 0 0 0,0 0 0 0 0,13 18 0 0 0,-18-28-85 0 0,0 0 0 0 0,0 0 0 0 0,0-1 0 0 0,1 1 0 0 0,-1-1 0 0 0,1 1 0 0 0,0-1 0 0 0,0 0 0 0 0,0-1 0 0 0,0 1 0 0 0,1-1 0 0 0,-1 0 0 0 0,0 0 0 0 0,1 0 0 0 0,0 0-1 0 0,0-1 1 0 0,-1 0 0 0 0,8 1 0 0 0,-7-3 5 0 0,0 0-1 0 0,-1-1 0 0 0,1 0 0 0 0,0 0 0 0 0,-1 0 0 0 0,0 0 1 0 0,1-1-1 0 0,-1 0 0 0 0,0 0 0 0 0,0 0 0 0 0,0 0 0 0 0,-1-1 1 0 0,1 1-1 0 0,4-7 0 0 0,16-12 3 0 0,-10 9-19 0 0,1 2 1 0 0,1 0 0 0 0,0 1 0 0 0,1 1 0 0 0,26-12-1 0 0,-38 20 14 0 0,-1-1 0 0 0,1 1 0 0 0,0 0 0 0 0,0 0 0 0 0,0 0 0 0 0,0 1 0 0 0,-1 0 0 0 0,1 0 0 0 0,0 0 0 0 0,0 0 0 0 0,0 1 0 0 0,0 0 0 0 0,0 0 0 0 0,-1 0 0 0 0,1 1 0 0 0,0-1 0 0 0,-1 1 0 0 0,1 0 0 0 0,-1 1 0 0 0,0-1 0 0 0,1 1 0 0 0,-1-1 0 0 0,-1 1 0 0 0,1 1 0 0 0,0-1 0 0 0,5 7 0 0 0,2 3 17 0 0,-1 1 1 0 0,0 0-1 0 0,-1 1 0 0 0,0 0 1 0 0,-1 0-1 0 0,-1 1 0 0 0,10 33 1 0 0,23 126 59 0 0,-29-118 17 0 0,92 428 322 0 0,-96-447-337 0 0,2 0 0 0 0,2 0-1 0 0,2-1 1 0 0,1-1-1 0 0,27 50 1 0 0,-34-74-33 0 0,1-1 0 0 0,0 0 0 0 0,0-1 0 0 0,1 0 0 0 0,0 0 0 0 0,1-1 0 0 0,0 0 0 0 0,16 11 0 0 0,-17-15-21 0 0,-1-1 1 0 0,1 1-1 0 0,1-1 0 0 0,-1-1 0 0 0,0 1 1 0 0,1-2-1 0 0,0 1 0 0 0,0-1 0 0 0,0-1 0 0 0,0 0 1 0 0,0 0-1 0 0,16-2 0 0 0,-11-1-252 0 0,0-1 0 0 0,0-1 0 0 0,0 0 0 0 0,0-1 0 0 0,-1 0 1 0 0,0-1-1 0 0,15-9 0 0 0,-22 11-281 0 0,18-7-7105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0:33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3206 180 11979 0 0,'-8'-4'59'0'0,"1"-1"0"0"0,-1 1 1 0 0,-1 0-1 0 0,1 1 0 0 0,0 0 1 0 0,-1 0-1 0 0,0 1 0 0 0,0 0 1 0 0,1 1-1 0 0,-1 0 0 0 0,-11 0 1 0 0,-8-3-190 0 0,-54-5-576 0 0,0 4 0 0 0,0 3 0 0 0,-1 4 0 0 0,-148 22 0 0 0,167-12 801 0 0,-1 4-1 0 0,2 2 1 0 0,0 2-1 0 0,1 4 1 0 0,2 2-1 0 0,-92 54 1 0 0,-364 271-2295 0 0,375-238 918 0 0,-184 191 0 0 0,213-184 1254 0 0,5 5-1 0 0,6 5 0 0 0,6 4 1 0 0,-83 155-1 0 0,-55 176 849 0 0,200-383-724 0 0,3 1 1 0 0,4 1-1 0 0,-30 167 1 0 0,43-138-303 0 0,5-1 0 0 0,5 1 1 0 0,13 116-1 0 0,9-47-906 0 0,47 200 1 0 0,-36-254 750 0 0,5-2-1 0 0,6-1 1 0 0,90 191-1 0 0,-89-234 413 0 0,4-1-1 0 0,2-3 1 0 0,5-2-1 0 0,2-2 1 0 0,129 130-1 0 0,-81-109 362 0 0,205 148 0 0 0,-221-186-56 0 0,3-3 0 0 0,2-5 0 0 0,107 42 1 0 0,-104-55 24 0 0,2-4 0 0 0,1-4 0 0 0,146 22 0 0 0,-168-40-94 0 0,1-4 0 0 0,-1-3 1 0 0,1-3-1 0 0,0-4 1 0 0,94-17-1 0 0,-44-5 479 0 0,-2-6 0 0 0,197-76 1 0 0,221-146 1391 0 0,135-142-1024 0 0,-350 166-2007 0 0,-260 174 118 0 0,-3-2 0 0 0,91-106 0 0 0,-116 113 550 0 0,-2-1 0 0 0,-3-2 0 0 0,-2-1 0 0 0,-2-2 0 0 0,35-93 0 0 0,-37 67 880 0 0,-3-1 0 0 0,-5 0 0 0 0,18-136-1 0 0,-26 85 1340 0 0,-7-222 1 0 0,-48-124 743 0 0,15 297-1841 0 0,-7 1 0 0 0,-60-181 0 0 0,61 263-785 0 0,-5 2 1 0 0,-3 2 0 0 0,-5 2 0 0 0,-4 1 0 0 0,-66-91 0 0 0,25 63-66 0 0,-6 5-1 0 0,-5 4 1 0 0,-193-165 0 0 0,92 114 39 0 0,-290-178 1 0 0,402 286-88 0 0,-3 3 0 0 0,-120-48 0 0 0,163 82-408 0 0,0 1-1 0 0,-1 3 1 0 0,-1 2 0 0 0,0 2 0 0 0,0 3 0 0 0,-72-3-1 0 0,-4 14-6624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2:25.4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1387 94 4145 0 0,'-7'-9'-5'0'0,"1"1"1"0"0,-1 0-1 0 0,0 1 1 0 0,-1 0-1 0 0,0 0 0 0 0,0 0 1 0 0,0 1-1 0 0,-1 0 1 0 0,-15-7-1 0 0,16 10 31 0 0,1 0-1 0 0,-1 1 1 0 0,1 0-1 0 0,-1 0 1 0 0,0 1-1 0 0,0 0 1 0 0,1 0 0 0 0,-1 1-1 0 0,0 0 1 0 0,0 0-1 0 0,0 1 1 0 0,0 0-1 0 0,-11 3 1 0 0,-155 51 954 0 0,-10 3 769 0 0,145-49-1420 0 0,-1 1 0 0 0,1 3 0 0 0,1 1 0 0 0,0 1 0 0 0,1 3 0 0 0,1 1 0 0 0,1 1 0 0 0,-59 45 1 0 0,57-34-402 0 0,1 2 1 0 0,2 1-1 0 0,1 2 1 0 0,2 1 0 0 0,1 2-1 0 0,3 1 1 0 0,0 1 0 0 0,3 1-1 0 0,2 1 1 0 0,1 1 0 0 0,3 1-1 0 0,1 0 1 0 0,-20 95 0 0 0,27-83 155 0 0,2 1 1 0 0,3 0 0 0 0,2-1-1 0 0,3 1 1 0 0,2 0 0 0 0,3 0-1 0 0,25 111 1 0 0,-13-94-24 0 0,3 0-1 0 0,47 109 1 0 0,-52-150-51 0 0,2-1 1 0 0,1 0-1 0 0,2-1 0 0 0,1-1 0 0 0,1-2 1 0 0,2 0-1 0 0,36 35 0 0 0,-14-25 97 0 0,0-1-1 0 0,3-3 0 0 0,1-2 1 0 0,1-2-1 0 0,2-2 1 0 0,1-3-1 0 0,1-2 0 0 0,73 22 1 0 0,-45-19-37 0 0,2-3 1 0 0,119 18-1 0 0,-175-38-55 0 0,0-2-1 0 0,-1-1 1 0 0,1-1 0 0 0,0-1-1 0 0,-1-2 1 0 0,1-1-1 0 0,-1-1 1 0 0,0-1 0 0 0,0-2-1 0 0,-1 0 1 0 0,36-17-1 0 0,-15 0 68 0 0,0-1 0 0 0,-2-3 0 0 0,57-45 1 0 0,-75 50-18 0 0,-1-1 0 0 0,-1-1 1 0 0,-1-1-1 0 0,-1-1 0 0 0,37-57 1 0 0,-10-3 86 0 0,-3-1 1 0 0,-5-2 0 0 0,-3-2 0 0 0,37-133 0 0 0,-62 171-186 0 0,-3-1 1 0 0,-2 0 0 0 0,-2 0-1 0 0,-3-1 1 0 0,-3 0-1 0 0,-2 0 1 0 0,-2 0 0 0 0,-3 1-1 0 0,-15-72 1 0 0,5 80 114 0 0,-1 1 1 0 0,-3 0 0 0 0,-2 1-1 0 0,-30-47 1 0 0,-9-24-96 0 0,42 79-12 0 0,-2 0 0 0 0,-2 2 0 0 0,-1 0 0 0 0,-1 2 0 0 0,-2 0 0 0 0,-46-44 1 0 0,58 64 112 0 0,-1 1 1 0 0,-1 1 0 0 0,0 0 0 0 0,-1 1 0 0 0,0 1 0 0 0,0 1 0 0 0,-1 0-1 0 0,0 1 1 0 0,-1 1 0 0 0,0 1 0 0 0,0 0 0 0 0,0 2 0 0 0,-1 0 0 0 0,1 1-1 0 0,-1 1 1 0 0,-22 1 0 0 0,-16 5 137 0 0,-89 18 1 0 0,-2 0-89 0 0,126-20-466 0 0,-48 6-251 0 0,24 0-3434 0 0,18 0-292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2:48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2130 6417 0 0,'-1'0'31'0'0,"1"1"0"0"0,0-1 0 0 0,-1 1 0 0 0,1-1 0 0 0,0 0 0 0 0,-1 1 0 0 0,1-1 0 0 0,-1 0-1 0 0,1 1 1 0 0,-1-1 0 0 0,1 0 0 0 0,-1 1 0 0 0,1-1 0 0 0,-1 0 0 0 0,1 0 0 0 0,-1 0 0 0 0,1 0 0 0 0,-1 1-1 0 0,1-1 1 0 0,-1 0 0 0 0,0 0 0 0 0,1 0 0 0 0,-1 0 0 0 0,1 0 0 0 0,-1 0 0 0 0,1 0 0 0 0,-1 0 0 0 0,0-1-1 0 0,0 1 1 0 0,-8-15 1202 0 0,3-26 456 0 0,10-21-107 0 0,2-1 0 0 0,26-107-1 0 0,-15 91-965 0 0,47-199 717 0 0,128-346-1 0 0,-150 511-1328 0 0,99-191-1 0 0,-110 250-47 0 0,2 1 0 0 0,2 2 1 0 0,2 1-1 0 0,3 2 0 0 0,57-54 0 0 0,-80 87-1210 0 0,-2 3-4758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2:48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5 10138 0 0,'-6'-4'1221'0'0,"18"17"-848"0"0,17 35 643 0 0,-2 1 0 0 0,34 83 0 0 0,-22-44-119 0 0,96 181 609 0 0,-99-206-1377 0 0,2-2 1 0 0,55 65 0 0 0,-86-118-232 0 0,35 39 18 0 0,-38-44-338 0 0,0 0 0 0 0,0 0 0 0 0,0 0-1 0 0,0-1 1 0 0,0 1 0 0 0,5 1 0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2:49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57 7834 0 0,'0'0'9'0'0,"-1"0"0"0"0,1 0 0 0 0,0 0 0 0 0,0 1 0 0 0,0-1 1 0 0,0 0-1 0 0,-1 0 0 0 0,1 0 0 0 0,0 0 0 0 0,0 0 0 0 0,0 0 1 0 0,-1 0-1 0 0,1 0 0 0 0,0 0 0 0 0,0 0 0 0 0,0 0 0 0 0,-1 0 1 0 0,1 0-1 0 0,0 0 0 0 0,0 0 0 0 0,0 0 0 0 0,-1 0 0 0 0,1 0 0 0 0,0 0 1 0 0,0 0-1 0 0,0-1 0 0 0,0 1 0 0 0,-1 0 0 0 0,1 0 0 0 0,0 0 1 0 0,0 0-1 0 0,0 0 0 0 0,0 0 0 0 0,-1-1 0 0 0,1 1 0 0 0,0 0 1 0 0,0 0-1 0 0,0 0 0 0 0,0 0 0 0 0,0-1 0 0 0,0 1 0 0 0,0 0 1 0 0,0 0-1 0 0,0 0 0 0 0,0 0 0 0 0,-1-1 0 0 0,1 1 0 0 0,0 0 0 0 0,0 0 1 0 0,0 0-1 0 0,0-1 0 0 0,0 1 0 0 0,0 0 0 0 0,0 0 0 0 0,0 0 1 0 0,1-1-1 0 0,-1 1 0 0 0,0 0 0 0 0,13-12-49 0 0,25-9 792 0 0,-26 16-535 0 0,1 2 1 0 0,-1 0-1 0 0,1 0 0 0 0,0 1 0 0 0,0 1 1 0 0,0 0-1 0 0,0 0 0 0 0,0 2 1 0 0,0-1-1 0 0,0 2 0 0 0,0 0 0 0 0,0 0 1 0 0,0 1-1 0 0,-1 1 0 0 0,1 0 1 0 0,-1 1-1 0 0,0 0 0 0 0,0 1 0 0 0,-1 0 1 0 0,0 1-1 0 0,0 0 0 0 0,0 1 1 0 0,-1 0-1 0 0,17 17 0 0 0,-16-12-103 0 0,0-1 0 0 0,0 1 0 0 0,-1 1 0 0 0,0 0 0 0 0,-2 0 0 0 0,0 1 0 0 0,0 0 0 0 0,-1 1 0 0 0,-1-1 0 0 0,-1 1 0 0 0,0 0 0 0 0,-1 1 0 0 0,0-1 0 0 0,-2 1 0 0 0,0 0 0 0 0,-1 0 0 0 0,0-1 0 0 0,-4 34 0 0 0,-1-24-97 0 0,-1 0 0 0 0,-14 43 0 0 0,-4-22-5492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1:57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2304 0 0,'0'0'81'0'0,"-1"1"-1"0"0,1-1 0 0 0,0 1 0 0 0,-1-1 0 0 0,1 1 0 0 0,0 0 0 0 0,0-1 0 0 0,0 1 0 0 0,0-1 0 0 0,0 1 0 0 0,0 0 0 0 0,-1-1 0 0 0,1 1 0 0 0,1 0 0 0 0,-1-1 0 0 0,0 1 0 0 0,0-1 0 0 0,0 1 0 0 0,0 0 0 0 0,0-1 0 0 0,0 1 0 0 0,1 0 0 0 0,-1-1 0 0 0,0 1 0 0 0,1-1 0 0 0,-1 1 0 0 0,0-1 0 0 0,1 1 0 0 0,-1-1 0 0 0,1 1 0 0 0,15 23 2252 0 0,-13-19-2255 0 0,114 177 4209 0 0,-113-177-4740 0 0,1 1 0 0 0,-1-1 1 0 0,1 1-1 0 0,8 6 0 0 0,-5-8-2964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1:22.9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12 169 10594 0 0,'-1'-1'13'0'0,"1"1"0"0"0,0 0 1 0 0,0 0-1 0 0,-1 0 0 0 0,1 0 0 0 0,0 0 0 0 0,-1-1 0 0 0,1 1 0 0 0,0 0 0 0 0,-1 0 0 0 0,1 0 0 0 0,0 0 1 0 0,-1 0-1 0 0,1 0 0 0 0,0 0 0 0 0,-1 0 0 0 0,1 0 0 0 0,0 1 0 0 0,-1-1 0 0 0,1 0 0 0 0,0 0 0 0 0,0 0 0 0 0,-1 0 1 0 0,1 0-1 0 0,0 0 0 0 0,-1 1 0 0 0,1-1 0 0 0,0 0 0 0 0,0 0 0 0 0,-1 0 0 0 0,1 1 0 0 0,0-1 0 0 0,0 0 1 0 0,0 0-1 0 0,-1 1 0 0 0,1-1 0 0 0,0 0 0 0 0,0 1 0 0 0,5 13-576 0 0,18 13-2751 0 0,33 18 164 0 0,-38-30 3137 0 0</inkml:trace>
  <inkml:trace contextRef="#ctx0" brushRef="#br0" timeOffset="1">224 0 10594 0 0,'0'0'51'0'0,"-1"1"0"0"0,1-1-1 0 0,-1 0 1 0 0,1 1 0 0 0,-1-1 0 0 0,1 0-1 0 0,-1 1 1 0 0,1-1 0 0 0,-1 0-1 0 0,1 1 1 0 0,-1-1 0 0 0,1 1-1 0 0,0-1 1 0 0,-1 1 0 0 0,1-1 0 0 0,0 1-1 0 0,-1-1 1 0 0,1 1 0 0 0,0-1-1 0 0,0 1 1 0 0,0-1 0 0 0,-1 1 0 0 0,1 0-1 0 0,0-1 1 0 0,0 1 0 0 0,0-1-1 0 0,0 1 1 0 0,0-1 0 0 0,0 1 0 0 0,0 0-1 0 0,0-1 1 0 0,0 1 0 0 0,0-1-1 0 0,1 1 1 0 0,-1 0 0 0 0,0-1 0 0 0,0 1-1 0 0,1 0 1 0 0,7 29 1157 0 0,-7-27-844 0 0,13 33 822 0 0,0-1 0 0 0,34 57-1 0 0,53 57-2405 0 0,-80-123-2806 0 0,2-2-1331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2:49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0 440 7834 0 0,'1'-1'79'0'0,"0"0"-1"0"0,0 0 1 0 0,0 0 0 0 0,0 1 0 0 0,0-1 0 0 0,0 0 0 0 0,0 0 0 0 0,0 0-1 0 0,0 1 1 0 0,0-1 0 0 0,0 0 0 0 0,0 1 0 0 0,1-1 0 0 0,-1 1 0 0 0,0 0-1 0 0,0-1 1 0 0,1 1 0 0 0,-1 0 0 0 0,0 0 0 0 0,1 0 0 0 0,-1 0 0 0 0,0 0-1 0 0,1 0 1 0 0,-1 0 0 0 0,0 0 0 0 0,2 1 0 0 0,0 0 140 0 0,1 0 0 0 0,-1 1 0 0 0,0 0-1 0 0,0 0 1 0 0,0 0 0 0 0,0 0 0 0 0,0 0 0 0 0,0 0 0 0 0,4 5 0 0 0,4 6 1203 0 0,1 1 0 0 0,17 30 0 0 0,19 47 615 0 0,-34-61-1983 0 0,1-2-1 0 0,23 35 1 0 0,-20-45-2100 0 0</inkml:trace>
  <inkml:trace contextRef="#ctx0" brushRef="#br0" timeOffset="1">34 6 8754 0 0,'-5'-3'384'0'0,"2"2"88"0"0,1 0-376 0 0,0 1-96 0 0,2 1 0 0 0,0 2 216 0 0,-1 1 24 0 0,1 5 8 0 0,1 4 0 0 0,2 4-24 0 0,1 4 0 0 0,1 0 0 0 0,2 3 0 0 0,3 4-1200 0 0,2 0-240 0 0,2 5-56 0 0,2 0-9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2:49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 84 6913 0 0,'0'-5'7'0'0,"1"-1"-1"0"0,-1 1 1 0 0,0 0-1 0 0,0 0 0 0 0,-1 0 1 0 0,0-1-1 0 0,0 1 0 0 0,0 0 1 0 0,0 0-1 0 0,-4-8 1 0 0,4 12-3 0 0,0-1 1 0 0,1 1 0 0 0,-1 0 0 0 0,0 0 0 0 0,0 0-1 0 0,0 0 1 0 0,1 0 0 0 0,-1 0 0 0 0,0 0 0 0 0,-1 0-1 0 0,1 0 1 0 0,0 0 0 0 0,0 1 0 0 0,0-1 0 0 0,0 0-1 0 0,-1 1 1 0 0,1-1 0 0 0,-2 0 0 0 0,1 1 162 0 0,0 0-1 0 0,0 0 1 0 0,0 0 0 0 0,0 0-1 0 0,0 0 1 0 0,0 1 0 0 0,0-1-1 0 0,1 1 1 0 0,-1-1 0 0 0,0 1 0 0 0,0 0-1 0 0,0-1 1 0 0,0 1 0 0 0,1 0-1 0 0,-1 0 1 0 0,-2 3 0 0 0,-6 4 209 0 0,1 0 1 0 0,0 1-1 0 0,0 0 1 0 0,1 1-1 0 0,0 0 1 0 0,1 0-1 0 0,0 0 1 0 0,1 1-1 0 0,0 0 1 0 0,-5 14-1 0 0,1-2-37 0 0,2 0 1 0 0,1 1-1 0 0,1 0 1 0 0,-5 30-1 0 0,11-51-289 0 0,-1 0-1 0 0,1-1 0 0 0,0 1 0 0 0,0 0 0 0 0,0-1 0 0 0,0 1 1 0 0,1 0-1 0 0,-1-1 0 0 0,1 1 0 0 0,-1 0 0 0 0,1-1 1 0 0,0 1-1 0 0,0-1 0 0 0,0 1 0 0 0,2 2 0 0 0,-2-5-49 0 0,0 1-1 0 0,0 0 1 0 0,0 0 0 0 0,0-1-1 0 0,0 1 1 0 0,0-1-1 0 0,0 1 1 0 0,0-1 0 0 0,0 1-1 0 0,0-1 1 0 0,0 0-1 0 0,0 1 1 0 0,0-1 0 0 0,1 0-1 0 0,-1 0 1 0 0,0 0-1 0 0,0 0 1 0 0,0 0-1 0 0,1 0 1 0 0,-1 0 0 0 0,0 0-1 0 0,0 0 1 0 0,0-1-1 0 0,0 1 1 0 0,0 0 0 0 0,1-1-1 0 0,-1 1 1 0 0,0-1-1 0 0,0 0 1 0 0,0 1 0 0 0,0-1-1 0 0,0 0 1 0 0,-1 1-1 0 0,1-1 1 0 0,1-1 0 0 0,10-8-106 0 0,-1 0 1 0 0,0 0-1 0 0,-1-1 1 0 0,12-16-1 0 0,-9 10-120 0 0,0 2-1 0 0,17-15 1 0 0,-26 26 200 0 0,0 1-1 0 0,1-1 1 0 0,-1 1 0 0 0,1 1 0 0 0,-1-1-1 0 0,1 1 1 0 0,0-1 0 0 0,0 1-1 0 0,0 1 1 0 0,0-1 0 0 0,0 1-1 0 0,9-2 1 0 0,-12 3 45 0 0,1 0 1 0 0,0 0-1 0 0,-1 0 0 0 0,1 0 0 0 0,0 0 1 0 0,-1 1-1 0 0,1-1 0 0 0,0 1 0 0 0,-1 0 0 0 0,1 0 1 0 0,-1 0-1 0 0,1 0 0 0 0,-1 0 0 0 0,0 0 1 0 0,1 1-1 0 0,-1-1 0 0 0,0 1 0 0 0,4 3 1 0 0,-3-1 62 0 0,0 0 1 0 0,1 0-1 0 0,-1 0 0 0 0,-1 1 1 0 0,1-1-1 0 0,-1 1 1 0 0,0 0-1 0 0,0 0 1 0 0,2 5-1 0 0,0 9 199 0 0,0 0-1 0 0,-1 1 1 0 0,-1-1-1 0 0,0 21 1 0 0,-4 25 593 0 0,1-41-735 0 0,1-1-1 0 0,2 31 0 0 0,-1-54-162 0 0,-1 0 0 0 0,0 0-1 0 0,0 0 1 0 0,0 0 0 0 0,0 0-1 0 0,0 0 1 0 0,0 0 0 0 0,0 0-1 0 0,0 0 1 0 0,0 0 0 0 0,0 0 0 0 0,0 0-1 0 0,0 0 1 0 0,1 0 0 0 0,-1 0-1 0 0,0 0 1 0 0,0 0 0 0 0,0 0-1 0 0,0 0 1 0 0,0 0 0 0 0,0 0-1 0 0,0 0 1 0 0,0 0 0 0 0,0 0-1 0 0,0 0 1 0 0,0 0 0 0 0,1 0-1 0 0,-1 0 1 0 0,0 0 0 0 0,0 0 0 0 0,0 0-1 0 0,0 0 1 0 0,0 0 0 0 0,0 0-1 0 0,0 0 1 0 0,0 0 0 0 0,0 0-1 0 0,0 1 1 0 0,0-1 0 0 0,0 0-1 0 0,0 0 1 0 0,0 0 0 0 0,0 0-1 0 0,0 0 1 0 0,0 0 0 0 0,1 0-1 0 0,1-7-1057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2:50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111 342 3225 0 0,'0'-2'83'0'0,"1"1"-1"0"0,0 0 1 0 0,0 0 0 0 0,-1-1 0 0 0,1 1 0 0 0,0 0 0 0 0,0 0 0 0 0,0 0 0 0 0,0 0 0 0 0,0 0-1 0 0,1 1 1 0 0,-1-1 0 0 0,0 0 0 0 0,0 0 0 0 0,1 1 0 0 0,-1-1 0 0 0,0 1 0 0 0,1-1 0 0 0,-1 1-1 0 0,0-1 1 0 0,3 1 0 0 0,-2 0 146 0 0,0 1-1 0 0,0-1 1 0 0,0 1-1 0 0,0 0 1 0 0,0-1-1 0 0,0 1 0 0 0,0 0 1 0 0,0 0-1 0 0,-1 0 1 0 0,1 1-1 0 0,0-1 1 0 0,-1 0-1 0 0,1 1 1 0 0,2 2-1 0 0,8 9 1232 0 0,0 0 0 0 0,-1 1 0 0 0,0 1 0 0 0,12 21 0 0 0,32 71 495 0 0,-23-41-1453 0 0,8 6-3169 0 0,-29-53-3024 0 0</inkml:trace>
  <inkml:trace contextRef="#ctx0" brushRef="#br0" timeOffset="1">64 10 8290 0 0,'-2'-1'52'0'0,"1"0"-1"0"0,-1 0 1 0 0,0 0 0 0 0,0 0 0 0 0,1 0 0 0 0,-1 0 0 0 0,0 1-1 0 0,0-1 1 0 0,0 1 0 0 0,0-1 0 0 0,0 1 0 0 0,1 0-1 0 0,-1 0 1 0 0,0-1 0 0 0,0 1 0 0 0,0 1 0 0 0,0-1 0 0 0,0 0-1 0 0,0 0 1 0 0,0 1 0 0 0,0-1 0 0 0,0 1 0 0 0,0 0 0 0 0,-2 1-1 0 0,3-1-16 0 0,-1 0 0 0 0,1 1 0 0 0,0-1 0 0 0,0 1 0 0 0,0 0 0 0 0,0-1 0 0 0,0 1 0 0 0,0 0 0 0 0,0 0-1 0 0,0-1 1 0 0,1 1 0 0 0,-1 0 0 0 0,1 0 0 0 0,-1 0 0 0 0,1 0 0 0 0,0 0 0 0 0,0 0 0 0 0,0 0 0 0 0,0 0-1 0 0,0 0 1 0 0,0 0 0 0 0,1 0 0 0 0,-1-1 0 0 0,1 1 0 0 0,0 3 0 0 0,5 14-428 0 0,0-1 0 0 0,1 1 1 0 0,17 29-1 0 0,-9-21 377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2:50.5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13 8754 0 0,'-3'-12'1006'0'0,"7"14"201"0"0,10 18 573 0 0,51 113 2609 0 0,46 83-2212 0 0,-106-209-2143 0 0,156 245-186 0 0,-138-220-671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2:50.8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35 466 1376 0 0,'-4'-2'40'0'0,"1"0"0"0"0,0-1 0 0 0,0 1 0 0 0,0 0-1 0 0,0-1 1 0 0,0 0 0 0 0,0 0 0 0 0,-3-5 0 0 0,5 6-4 0 0,0 0 0 0 0,1 0 0 0 0,-1 0 0 0 0,1 0 0 0 0,0 0 0 0 0,0 0 0 0 0,-1 0 1 0 0,1 0-1 0 0,0 0 0 0 0,1 0 0 0 0,-1 0 0 0 0,0 0 0 0 0,1 0 0 0 0,-1 0 0 0 0,1 0 0 0 0,-1 0 0 0 0,1 0 0 0 0,2-3 1 0 0,2-7-89 0 0,2 0 0 0 0,-1 1 0 0 0,1 0 0 0 0,1 1 0 0 0,0 0 0 0 0,0 0 0 0 0,1 0 1 0 0,19-15-1 0 0,11-5 255 0 0,44-26 0 0 0,-18 12-299 0 0,19-19 94 0 0,43-30 68 0 0,-142 114 1587 0 0,2 1 0 0 0,-13 25 0 0 0,18-31-918 0 0,1 1 0 0 0,1-1 0 0 0,-8 33 0 0 0,12-41-403 0 0,0 1-1 0 0,1-1 0 0 0,0 1 1 0 0,1-1-1 0 0,-1 1 0 0 0,2-1 1 0 0,-1 1-1 0 0,1-1 1 0 0,1 1-1 0 0,2 9 0 0 0,-4-17-268 0 0,0 0 0 0 0,1 0 0 0 0,-1 1 0 0 0,0-1 0 0 0,1 0 0 0 0,-1 0 0 0 0,1 1 0 0 0,0-1 0 0 0,-1 0 0 0 0,1 0 0 0 0,0 0 0 0 0,0 0 1 0 0,0 0-1 0 0,0 0 0 0 0,-1 0 0 0 0,1 0 0 0 0,1 0 0 0 0,-1-1 0 0 0,0 1 0 0 0,0 0 0 0 0,0-1 0 0 0,0 1 0 0 0,0 0 0 0 0,3 0 0 0 0,-3-2-12 0 0,0 1 1 0 0,1 0-1 0 0,-1 0 0 0 0,1-1 1 0 0,-1 1-1 0 0,1-1 1 0 0,-1 1-1 0 0,0-1 1 0 0,1 0-1 0 0,-1 1 0 0 0,0-1 1 0 0,0 0-1 0 0,1 0 1 0 0,-1 0-1 0 0,0 0 1 0 0,0 0-1 0 0,2-2 0 0 0,2-4 38 0 0,0 0 0 0 0,0 0 0 0 0,-1 0 0 0 0,0 0 0 0 0,0-1 0 0 0,4-10 0 0 0,-5 6-149 0 0,-1-1 0 0 0,0 1 1 0 0,1-23-1 0 0,-3 26 27 0 0,0-1 1 0 0,1 1-1 0 0,0 0 0 0 0,1 0 0 0 0,0 0 0 0 0,0 0 0 0 0,7-17 0 0 0,-8 25 33 0 0,0 0 0 0 0,-1 0-1 0 0,1 0 1 0 0,0 0-1 0 0,0 0 1 0 0,0 0 0 0 0,0 1-1 0 0,0-1 1 0 0,0 0 0 0 0,0 1-1 0 0,0-1 1 0 0,0 0 0 0 0,0 1-1 0 0,0-1 1 0 0,0 1 0 0 0,0 0-1 0 0,0-1 1 0 0,1 1 0 0 0,-1 0-1 0 0,0 0 1 0 0,0 0 0 0 0,0 0-1 0 0,1 0 1 0 0,-1 0 0 0 0,0 0-1 0 0,0 0 1 0 0,0 0 0 0 0,1 0-1 0 0,-1 1 1 0 0,0-1 0 0 0,0 0-1 0 0,0 1 1 0 0,0-1 0 0 0,0 1-1 0 0,0 0 1 0 0,0-1 0 0 0,0 1-1 0 0,1 0 1 0 0,6 4 1 0 0,0 1-1 0 0,0-1 1 0 0,10 11-1 0 0,-15-13 1 0 0,18 16-99 0 0,36 26 0 0 0,-49-40 46 0 0,0-1-1 0 0,0 1 1 0 0,0-1 0 0 0,0 0-1 0 0,1-1 1 0 0,0 0-1 0 0,0 0 1 0 0,17 2 0 0 0,-15-5-1439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2:51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92 7082 0 0,'-6'-15'106'0'0,"4"11"-21"0"0,0 0 0 0 0,0 0 0 0 0,1 0 0 0 0,0 0 0 0 0,0 0 0 0 0,-1-7 0 0 0,-1-2-982 0 0,-12-15 7212 0 0,14 28-6209 0 0,1 0 0 0 0,0 0 0 0 0,0 0 1 0 0,-1 0-1 0 0,1 0 0 0 0,0 0 0 0 0,0 0 0 0 0,-1 0 0 0 0,1 0 1 0 0,0 0-1 0 0,2 23 2410 0 0,12 33-1142 0 0,2-1 1 0 0,3 0-1 0 0,33 67 0 0 0,94 150-1199 0 0,-93-177-79 0 0,41 66-2831 0 0,-62-114-4484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2:51.6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13 10594 0 0,'-1'-1'-18'0'0,"0"0"0"0"0,0-1 0 0 0,0 1 0 0 0,-1 0 0 0 0,1 0-1 0 0,0 1 1 0 0,-1-1 0 0 0,1 0 0 0 0,-1 0 0 0 0,1 1 0 0 0,-1-1 0 0 0,1 1 0 0 0,-1-1-1 0 0,1 1 1 0 0,-1 0 0 0 0,0-1 0 0 0,1 1 0 0 0,-1 0 0 0 0,0 0 0 0 0,1 0 0 0 0,-1 0-1 0 0,1 1 1 0 0,-1-1 0 0 0,0 0 0 0 0,-2 1 0 0 0,2 1 46 0 0,-1 0 0 0 0,1-1 0 0 0,-1 1 0 0 0,1 0 0 0 0,0 0 0 0 0,0 0 0 0 0,0 0 0 0 0,0 1 0 0 0,0-1 0 0 0,1 0 0 0 0,-1 1 0 0 0,1 0 1 0 0,-3 4-1 0 0,0 5 428 0 0,0 0 1 0 0,0 0 0 0 0,2 0 0 0 0,-1 1 0 0 0,1-1 0 0 0,1 1 0 0 0,0-1 0 0 0,1 1-1 0 0,1-1 1 0 0,2 19 0 0 0,1-3 237 0 0,1-1 0 0 0,2 0 0 0 0,16 44 0 0 0,-14-48-437 0 0,0-1 0 0 0,2 1 0 0 0,1-2 0 0 0,0 1 1 0 0,20 23-1 0 0,-26-38-407 0 0,0 0 0 0 0,0-1 1 0 0,1 0-1 0 0,-1 0 0 0 0,1-1 1 0 0,1 0-1 0 0,13 7 0 0 0,-15-9-395 0 0,0-1-1 0 0,0 1 1 0 0,0-2-1 0 0,0 1 1 0 0,1-1-1 0 0,-1 0 1 0 0,0 0-1 0 0,1-1 1 0 0,-1 1-1 0 0,1-1 1 0 0,-1-1-1 0 0,7 0 0 0 0,8-4-4463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2:51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42 7370 0 0,'-2'0'109'0'0,"0"0"1"0"0,0 0 0 0 0,1 0 0 0 0,-1 1 0 0 0,0-1 0 0 0,0 1 0 0 0,1-1 0 0 0,-1 1 0 0 0,0 0-1 0 0,1-1 1 0 0,-1 1 0 0 0,1 0 0 0 0,-1 0 0 0 0,1 0 0 0 0,0 0 0 0 0,-1 0 0 0 0,1 1 0 0 0,0-1-1 0 0,-2 3 1 0 0,0 0 141 0 0,1 0-1 0 0,-1 0 1 0 0,1 0-1 0 0,0 0 1 0 0,1 1-1 0 0,-1-1 0 0 0,-1 7 1 0 0,1 3 566 0 0,0-1-1 0 0,1 1 1 0 0,0 0-1 0 0,2 20 1 0 0,0-26-622 0 0,0 0 0 0 0,1-1 0 0 0,0 1 0 0 0,0 0 0 0 0,1-1 0 0 0,0 1 0 0 0,0-1 0 0 0,0 0 0 0 0,1 0 0 0 0,1 0 0 0 0,-1-1 0 0 0,1 1 0 0 0,0-1 0 0 0,0 0 0 0 0,1 0 0 0 0,0-1 0 0 0,0 0 0 0 0,0 0 0 0 0,1 0 0 0 0,12 7 0 0 0,-13-9-156 0 0,1 0-1 0 0,-1 0 1 0 0,1-1-1 0 0,0 0 1 0 0,0 0-1 0 0,0 0 1 0 0,-1-1-1 0 0,2 0 1 0 0,-1 0-1 0 0,0-1 1 0 0,0 0-1 0 0,0 0 1 0 0,0 0-1 0 0,0-1 1 0 0,0-1 0 0 0,0 1-1 0 0,0-1 1 0 0,0 0-1 0 0,-1 0 1 0 0,1-1-1 0 0,-1 0 1 0 0,1 0-1 0 0,10-8 1 0 0,-13 8-38 0 0,0 0 0 0 0,-1 0 0 0 0,1 0 0 0 0,-1-1 0 0 0,0 0 0 0 0,1 0 1 0 0,-2 0-1 0 0,1 0 0 0 0,0 0 0 0 0,-1 0 0 0 0,0-1 0 0 0,0 1 0 0 0,0-1 0 0 0,2-9 1 0 0,-3 7 13 0 0,1-1 1 0 0,-2 0 0 0 0,1 0 0 0 0,-1-1 0 0 0,-1 1 0 0 0,1 0 0 0 0,-1 0 0 0 0,-4-13 0 0 0,2 9-149 0 0,0 1 0 0 0,-2-1 0 0 0,1 1-1 0 0,-1 0 1 0 0,-1 0 0 0 0,0 0 0 0 0,-1 1 0 0 0,0 0 0 0 0,0 0-1 0 0,-1 0 1 0 0,-18-15 0 0 0,23 22-295 0 0,-1 0-1 0 0,0 0 1 0 0,-1 1 0 0 0,1-1-1 0 0,0 1 1 0 0,-1 0 0 0 0,1 1-1 0 0,-1-1 1 0 0,0 1 0 0 0,-5-1-1 0 0,-7 0-5037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2:52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1 329 5985 0 0,'2'-2'191'0'0,"0"-1"0"0"0,1 0 0 0 0,-1 1 0 0 0,1-1 0 0 0,0 1 0 0 0,0 0 0 0 0,0 0 0 0 0,0 0-1 0 0,0 0 1 0 0,0 0 0 0 0,0 1 0 0 0,1 0 0 0 0,-1-1 0 0 0,1 1 0 0 0,-1 1 0 0 0,1-1 0 0 0,6 0 0 0 0,-4 1 201 0 0,-1 0 0 0 0,1 1 0 0 0,-1 0 0 0 0,1 0 0 0 0,-1 0 0 0 0,0 1 0 0 0,1-1 0 0 0,-1 1 0 0 0,0 1 0 0 0,7 3 0 0 0,6 6 598 0 0,0 0-1 0 0,-2 2 1 0 0,1 0 0 0 0,25 29 0 0 0,-17-20-533 0 0,-28-50-457 0 0,-3-6-851 0 0,1-1 1 0 0,-1-47-1 0 0,5 63 464 0 0,2 0 1 0 0,1 0-1 0 0,0 0 0 0 0,1 0 0 0 0,0 0 0 0 0,8-20 0 0 0,-10 36 405 0 0,-1 0 0 0 0,1 0 0 0 0,0 0-1 0 0,-1 0 1 0 0,1 0 0 0 0,0 0 0 0 0,0 0-1 0 0,0 0 1 0 0,0 0 0 0 0,1 1 0 0 0,-1-1 0 0 0,0 0-1 0 0,1 1 1 0 0,-1-1 0 0 0,1 1 0 0 0,0 0-1 0 0,-1-1 1 0 0,1 1 0 0 0,0 0 0 0 0,0 0-1 0 0,0 0 1 0 0,0 0 0 0 0,0 0 0 0 0,0 1 0 0 0,0-1-1 0 0,0 1 1 0 0,0-1 0 0 0,0 1 0 0 0,0 0-1 0 0,0-1 1 0 0,4 1 0 0 0,-1 2 136 0 0,-1-1 1 0 0,1 0-1 0 0,-1 1 1 0 0,0 0-1 0 0,1 0 1 0 0,-1 0-1 0 0,0 1 1 0 0,0 0-1 0 0,0-1 1 0 0,-1 1-1 0 0,1 0 1 0 0,-1 1-1 0 0,5 4 1 0 0,37 48 339 0 0,-33-40-318 0 0,0-1 1 0 0,0-1-1 0 0,1 1 0 0 0,1-2 0 0 0,0 0 1 0 0,20 13-1 0 0,-34-26-176 0 0,0 1 0 0 0,1-1 0 0 0,-1 0 0 0 0,1 1 0 0 0,-1-1 0 0 0,1 0 0 0 0,0 1 0 0 0,-1-1 0 0 0,1 0 0 0 0,-1 0 0 0 0,1 0 0 0 0,-1 1 0 0 0,1-1 0 0 0,0 0 0 0 0,-1 0 0 0 0,1 0 0 0 0,0 0 0 0 0,-1 0 0 0 0,1 0 0 0 0,-1 0 0 0 0,1 0 0 0 0,0 0 0 0 0,-1-1 0 0 0,1 1 0 0 0,-1 0 0 0 0,1 0 0 0 0,-1 0 0 0 0,1-1 0 0 0,0 1 0 0 0,-1 0 0 0 0,1-1 0 0 0,-1 1 0 0 0,1 0 0 0 0,-1-1 0 0 0,1 1 0 0 0,-1-1 0 0 0,0 1 0 0 0,1-1 0 0 0,-1 1 0 0 0,0-1 0 0 0,1 1 0 0 0,-1-1 0 0 0,0 1 0 0 0,1-1 0 0 0,-1 1 0 0 0,0-1 0 0 0,0 0 0 0 0,0 1 0 0 0,0-1 0 0 0,1 1 0 0 0,-1-1 0 0 0,0 0 0 0 0,0 1 0 0 0,0-1 0 0 0,0 0 0 0 0,0 1 0 0 0,-1-1 0 0 0,1 0 0 0 0,-3-50 0 0 0,1 38 0 0 0,1-5-8 0 0,-1 3-38 0 0,1 0-1 0 0,1 0 1 0 0,0 0 0 0 0,0 0-1 0 0,2 0 1 0 0,0 0-1 0 0,1 0 1 0 0,6-22 0 0 0,-8 35-1 0 0,-1 1 0 0 0,0 0 1 0 0,1 0-1 0 0,-1 0 1 0 0,1 0-1 0 0,-1-1 0 0 0,1 1 1 0 0,0 0-1 0 0,0 0 1 0 0,-1 0-1 0 0,1 0 1 0 0,0 0-1 0 0,0 0 0 0 0,0 0 1 0 0,0 1-1 0 0,0-1 1 0 0,0 0-1 0 0,0 1 1 0 0,0-1-1 0 0,0 0 0 0 0,0 1 1 0 0,1-1-1 0 0,-1 1 1 0 0,0-1-1 0 0,0 1 0 0 0,1 0 1 0 0,-1 0-1 0 0,0 0 1 0 0,0-1-1 0 0,1 1 1 0 0,-1 0-1 0 0,0 0 0 0 0,0 1 1 0 0,1-1-1 0 0,-1 0 1 0 0,0 0-1 0 0,0 1 1 0 0,1-1-1 0 0,-1 0 0 0 0,0 1 1 0 0,0-1-1 0 0,0 1 1 0 0,0 0-1 0 0,2 0 1 0 0,3 4-349 0 0,0 0 1 0 0,0 0 0 0 0,0 0 0 0 0,-1 1 0 0 0,9 11 0 0 0,-5-5-241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2:53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1 254 4609 0 0,'0'1'84'0'0,"0"0"1"0"0,0 1-1 0 0,0-1 0 0 0,-1 0 0 0 0,2 0 1 0 0,-1 1-1 0 0,0-1 0 0 0,0 0 0 0 0,0 0 1 0 0,1 1-1 0 0,-1-1 0 0 0,0 0 0 0 0,1 0 1 0 0,-1 0-1 0 0,1 0 0 0 0,-1 0 0 0 0,1 0 1 0 0,0 0-1 0 0,1 2 0 0 0,18 23 1492 0 0,-14-19-927 0 0,26 29 1504 0 0,1-1 0 0 0,2-2 1 0 0,51 38-1 0 0,-86-71-2153 0 0,0 1-1 0 0,0-1 1 0 0,0 0 0 0 0,0 0 0 0 0,1 0 0 0 0,-1 0 0 0 0,0 0 0 0 0,0 1-1 0 0,0-1 1 0 0,0 0 0 0 0,0 0 0 0 0,1 0 0 0 0,-1 0 0 0 0,0 0 0 0 0,0 0 0 0 0,0 0-1 0 0,0 0 1 0 0,1 1 0 0 0,-1-1 0 0 0,0 0 0 0 0,0 0 0 0 0,0 0 0 0 0,0 0-1 0 0,1 0 1 0 0,-1 0 0 0 0,0 0 0 0 0,0 0 0 0 0,0 0 0 0 0,0 0 0 0 0,1 0 0 0 0,-1 0-1 0 0,0 0 1 0 0,0 0 0 0 0,0-1 0 0 0,1 1 0 0 0,-1 0 0 0 0,0 0 0 0 0,0 0-1 0 0,0 0 1 0 0,0 0 0 0 0,0 0 0 0 0,1 0 0 0 0,-1 0 0 0 0,0-1 0 0 0,0-10-17 0 0,-11-24-45 0 0,7 24 21 0 0,-2-13-339 0 0,0-1 0 0 0,2 1 1 0 0,1-1-1 0 0,0 0 0 0 0,2 0 0 0 0,1 0 0 0 0,1 0 0 0 0,8-45 0 0 0,-9 67 345 0 0,1 0 0 0 0,0 0-1 0 0,0 0 1 0 0,0 0 0 0 0,0 0 0 0 0,1 1 0 0 0,-1-1-1 0 0,1 0 1 0 0,0 1 0 0 0,0-1 0 0 0,0 1 0 0 0,0 0 0 0 0,0-1-1 0 0,0 1 1 0 0,1 0 0 0 0,-1 0 0 0 0,4-2 0 0 0,-4 3 71 0 0,0 1 1 0 0,-1-1 0 0 0,1 1-1 0 0,0-1 1 0 0,-1 1 0 0 0,1 0-1 0 0,0-1 1 0 0,0 1 0 0 0,-1 0-1 0 0,1 0 1 0 0,0 0 0 0 0,0 1-1 0 0,-1-1 1 0 0,1 0 0 0 0,0 1-1 0 0,-1-1 1 0 0,1 1 0 0 0,0-1-1 0 0,-1 1 1 0 0,1 0 0 0 0,-1 0-1 0 0,1-1 1 0 0,-1 1 0 0 0,1 0-1 0 0,-1 0 1 0 0,1 1 0 0 0,-1-1-1 0 0,0 0 1 0 0,0 0 0 0 0,0 1-1 0 0,2 2 1 0 0,45 68 2763 0 0,-40-57-2703 0 0,1 0-1 0 0,1-1 1 0 0,0 0 0 0 0,0-1-1 0 0,1 0 1 0 0,15 12 0 0 0,-26-25-97 0 0,0 0 1 0 0,0 1 0 0 0,0-1-1 0 0,0 0 1 0 0,0 0-1 0 0,1 0 1 0 0,-1 0-1 0 0,0 0 1 0 0,0 0 0 0 0,0 0-1 0 0,0 0 1 0 0,0 0-1 0 0,1 0 1 0 0,-1 0-1 0 0,0 0 1 0 0,0 1 0 0 0,0-1-1 0 0,0 0 1 0 0,1 0-1 0 0,-1 0 1 0 0,0 0 0 0 0,0-1-1 0 0,0 1 1 0 0,0 0-1 0 0,1 0 1 0 0,-1 0-1 0 0,0 0 1 0 0,0 0 0 0 0,0 0-1 0 0,0 0 1 0 0,0 0-1 0 0,1 0 1 0 0,-1 0 0 0 0,0 0-1 0 0,0 0 1 0 0,0 0-1 0 0,0-1 1 0 0,0 1-1 0 0,0 0 1 0 0,1 0 0 0 0,-1 0-1 0 0,0 0 1 0 0,0 0-1 0 0,0-1 1 0 0,0 1 0 0 0,0 0-1 0 0,0 0 1 0 0,0 0-1 0 0,0-1 1 0 0,3-13 103 0 0,-3-17 143 0 0,0 29-227 0 0,-2-26 115 0 0,2 0 0 0 0,1 0 0 0 0,1 0-1 0 0,1 1 1 0 0,1-1 0 0 0,14-44 0 0 0,-17 70-123 0 0,-1 1 0 0 0,1-1 0 0 0,-1 1 0 0 0,1-1 0 0 0,0 1 0 0 0,0 0 0 0 0,-1 0 0 0 0,1-1 0 0 0,0 1 0 0 0,0 0 0 0 0,0 0 0 0 0,0 0 0 0 0,1 0 0 0 0,-1 0-1 0 0,0 0 1 0 0,3-1 0 0 0,-3 1 13 0 0,0 1-1 0 0,0 0 1 0 0,0 0-1 0 0,0 0 0 0 0,0 0 1 0 0,0 0-1 0 0,0 0 1 0 0,0 0-1 0 0,0 0 0 0 0,0 0 1 0 0,0 0-1 0 0,0 0 1 0 0,0 1-1 0 0,0-1 0 0 0,0 0 1 0 0,0 1-1 0 0,0-1 1 0 0,-1 1-1 0 0,2 0 0 0 0,5 4 159 0 0,0 1 0 0 0,-1-1 0 0 0,0 1 0 0 0,-1 1 0 0 0,7 7 0 0 0,6 7 63 0 0,-6-10-710 0 0,0 0 1 0 0,1-1-1 0 0,15 10 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1:23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17 244 6913 0 0,'-16'12'893'0'0,"15"-9"-386"0"0,12-7 286 0 0,5-6-290 0 0,1-1-1 0 0,-2-1 1 0 0,0 0-1 0 0,25-26 1 0 0,1-1-295 0 0,-10 13-409 0 0,60-57-4454 0 0,-70 59 1629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2:53.3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18 11058 0 0,'-2'-4'985'0'0,"1"2"-793"0"0,5-7 2952 0 0,-1 7-2768 0 0,1 1-88 0 0,0 2-24 0 0,-1 3 1 0 0,1 4-265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3:19.1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1869 39 2761 0 0,'-10'-6'155'0'0,"1"1"0"0"0,-1 1 0 0 0,1-1 0 0 0,-1 2 0 0 0,-1-1 1 0 0,1 2-1 0 0,0-1 0 0 0,-1 1 0 0 0,-13 0 0 0 0,-16 0 790 0 0,-47 4 0 0 0,22 0-820 0 0,-42 3 1042 0 0,0 6 1 0 0,-167 37 0 0 0,250-43-1456 0 0,-169 44 1556 0 0,23-4-652 0 0,138-37-572 0 0,-1 1 0 0 0,1 1-1 0 0,1 2 1 0 0,0 1-1 0 0,0 2 1 0 0,2 1-1 0 0,0 1 1 0 0,-49 38 0 0 0,44-29-90 0 0,1 1 0 0 0,1 1 0 0 0,2 2 0 0 0,1 1 1 0 0,-45 62-1 0 0,67-83 22 0 0,-8 12 156 0 0,1 1 0 0 0,1 0 0 0 0,1 1-1 0 0,1 0 1 0 0,1 1 0 0 0,-9 31 0 0 0,11-23-99 0 0,2-9 7 0 0,1 1 1 0 0,-4 41 0 0 0,9-59 4 0 0,-1 1 0 0 0,2 0 0 0 0,-1 0 0 0 0,1 0 1 0 0,1 0-1 0 0,-1-1 0 0 0,1 1 0 0 0,1-1 0 0 0,-1 1 0 0 0,1-1 0 0 0,1 0 0 0 0,7 12 0 0 0,-2-4-36 0 0,2 0 0 0 0,0-1 0 0 0,15 15-1 0 0,-19-23-46 0 0,1 0 0 0 0,-1 0 0 0 0,1-1 0 0 0,0 0 0 0 0,0 0 0 0 0,0-1 0 0 0,17 6 0 0 0,196 79-130 0 0,-197-80 135 0 0,1 0 1 0 0,-1-2-1 0 0,1-1 1 0 0,1-1-1 0 0,-1-1 1 0 0,1-1-1 0 0,33-1 1 0 0,182-17-280 0 0,-217 12 305 0 0,285-40-883 0 0,-147 18 902 0 0,-88 12-250 0 0,-1-3-1 0 0,-1-3 0 0 0,-1-4 0 0 0,-1-2 0 0 0,-1-4 0 0 0,104-59 0 0 0,-89 44 374 0 0,2 4 0 0 0,133-43 0 0 0,-196 75-104 0 0,-2-1 0 0 0,1-1 0 0 0,-1-1 0 0 0,-1-1 0 0 0,0-1-1 0 0,-1-1 1 0 0,0 0 0 0 0,19-21 0 0 0,-24 22 1 0 0,-1-1 1 0 0,0-1-1 0 0,-1 0 1 0 0,-1-1-1 0 0,-1 0 1 0 0,0-1-1 0 0,-1 0 1 0 0,-1 0-1 0 0,0-1 1 0 0,7-28-1 0 0,-14 38 23 0 0,0 0-1 0 0,0 0 1 0 0,-1 0-1 0 0,0 0 1 0 0,-1 0-1 0 0,0 1 1 0 0,0-1-1 0 0,-1 0 1 0 0,0 0-1 0 0,0 1 1 0 0,-1-1 0 0 0,0 1-1 0 0,0 0 1 0 0,-1 0-1 0 0,0 0 1 0 0,-4-7-1 0 0,-8-9 162 0 0,0 1 0 0 0,-2 1-1 0 0,-24-25 1 0 0,-69-57-1663 0 0,91 85 1093 0 0,-2 2 0 0 0,0 1 0 0 0,-38-20 0 0 0,37 24-548 0 0,-1 4-2268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3:23.4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61 4193 0 0,'1'-1'49'0'0,"0"0"1"0"0,0 0 0 0 0,0 0-1 0 0,1 1 1 0 0,-1-1-1 0 0,0 0 1 0 0,1 0-1 0 0,-1 1 1 0 0,1-1 0 0 0,-1 1-1 0 0,1-1 1 0 0,-1 1-1 0 0,1-1 1 0 0,0 1 0 0 0,-1 0-1 0 0,1 0 1 0 0,-1 0-1 0 0,1 0 1 0 0,-1 0-1 0 0,1 0 1 0 0,0 0 0 0 0,-1 1-1 0 0,1-1 1 0 0,-1 1-1 0 0,1-1 1 0 0,-1 1-1 0 0,1-1 1 0 0,1 2 0 0 0,0-1 119 0 0,0 0 0 0 0,1 0 0 0 0,-1-1 0 0 0,1 1 0 0 0,-1-1 0 0 0,0 0 0 0 0,6 0 0 0 0,20 3-17 0 0,-13 1-130 0 0,-1 0-1 0 0,1-1 1 0 0,0-1 0 0 0,32 1 0 0 0,69-9 1134 0 0,-61 3-570 0 0,118-16 5 0 0,11 0 440 0 0,-33 3-987 0 0,-113 10 166 0 0,1 1 0 0 0,0 2 0 0 0,0 2 0 0 0,45 4 0 0 0,-11 5-77 0 0,0-3 0 0 0,88-6 0 0 0,-133 1 316 0 0,53 6 0 0 0,-55-2-382 0 0,0-2 0 0 0,40-2 0 0 0,-49-1 450 0 0,1 2 0 0 0,34 4 0 0 0,16 1 273 0 0,-63-5-2015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3:36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104 101 3169 0 0,'-31'9'1117'0'0,"20"-7"-473"0"0,1 2 0 0 0,-1-1 0 0 0,0 1 0 0 0,-18 10 0 0 0,40-14 2174 0 0,39-2-1902 0 0,71 5-719 0 0,2 0-792 0 0,151-34-593 0 0,-141 13 1720 0 0,-23 7-664 0 0,209 7 0 0 0,-224 7 452 0 0,163-18 0 0 0,-214 12 430 0 0,-1 2 0 0 0,69 7 0 0 0,-43-1-82 0 0,-40-6-541 0 0,1 0 0 0 0,-1-2 0 0 0,52-13 0 0 0,4 1-104 0 0,73-4-31 0 0,270 2 0 0 0,-207 33 303 0 0,-133-7 54 0 0,174-5-1 0 0,-199-6-220 0 0,0 2 0 0 0,0 3 0 0 0,94 17 0 0 0,-126-16 132 0 0,1-2 0 0 0,-1 0-1 0 0,49-6 1 0 0,94-20 1393 0 0,-85 10-1280 0 0,-76 12-321 0 0,-4 0-121 0 0,-1 1-1 0 0,1-1 0 0 0,0 2 0 0 0,0-1 0 0 0,-1 1 1 0 0,1 0-1 0 0,0 1 0 0 0,-1 0 0 0 0,11 2 0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3:38.8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10594 0 0,'14'34'3073'0'0,"11"84"-1331"0"0,20 72-840 0 0,-37-165-1136 0 0,1-1 0 0 0,0 0 0 0 0,2 0 0 0 0,1-1 0 0 0,20 29 0 0 0,-10-26-955 0 0,-11-15-3242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3:39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2 102 2304 0 0,'-1'-3'125'0'0,"1"0"0"0"0,0 0-1 0 0,0 0 1 0 0,0 1-1 0 0,0-1 1 0 0,0 0 0 0 0,1 0-1 0 0,-1 1 1 0 0,1-1-1 0 0,0 0 1 0 0,0 1-1 0 0,0-1 1 0 0,0 0 0 0 0,0 1-1 0 0,1 0 1 0 0,-1-1-1 0 0,1 1 1 0 0,-1 0 0 0 0,1-1-1 0 0,0 1 1 0 0,0 0-1 0 0,0 0 1 0 0,0 1-1 0 0,0-1 1 0 0,1 0 0 0 0,1-1-1 0 0,2-1 276 0 0,0 0-1 0 0,0 0 1 0 0,1 0-1 0 0,-1 1 1 0 0,1 0-1 0 0,-1 0 1 0 0,1 1-1 0 0,0-1 1 0 0,8 0-1 0 0,-11 2-263 0 0,1 1 0 0 0,-1 0 0 0 0,0 0 0 0 0,0 0 0 0 0,1 1 0 0 0,-1-1 0 0 0,0 1-1 0 0,0 0 1 0 0,0 0 0 0 0,0 0 0 0 0,0 1 0 0 0,0 0 0 0 0,0-1 0 0 0,0 1 0 0 0,0 1-1 0 0,4 2 1 0 0,-3 0-36 0 0,0-1 0 0 0,0 2-1 0 0,-1-1 1 0 0,1 0-1 0 0,-1 1 1 0 0,0 0 0 0 0,0 0-1 0 0,-1 0 1 0 0,3 7-1 0 0,2 7-132 0 0,-2 0 0 0 0,0 0 0 0 0,-1 0 0 0 0,-1 0 0 0 0,2 36 0 0 0,-5-31-20 0 0,-1 0 0 0 0,-1 0 1 0 0,-1 0-1 0 0,-10 47 1 0 0,7-56-1006 0 0,0 1 0 0 0,-9 19 0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3:39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0 345 6449 0 0,'20'0'1350'0'0,"-4"1"-524"0"0,0-1 0 0 0,0-1 1 0 0,0-1-1 0 0,19-3 0 0 0,-30 3-784 0 0,0 1 1 0 0,-1-1-1 0 0,1 0 0 0 0,0 0 0 0 0,0-1 0 0 0,-1 0 0 0 0,1 1 0 0 0,-1-1 1 0 0,0-1-1 0 0,0 1 0 0 0,0-1 0 0 0,-1 1 0 0 0,1-1 0 0 0,-1 0 0 0 0,0 0 1 0 0,6-10-1 0 0,-4 5-57 0 0,0 0 0 0 0,-1 0 0 0 0,0-1 0 0 0,-1 0 1 0 0,1 0-1 0 0,-2 0 0 0 0,0 0 0 0 0,0-1 0 0 0,0 1 0 0 0,-2 0 0 0 0,1-1 1 0 0,-1 1-1 0 0,-1-1 0 0 0,0 1 0 0 0,0 0 0 0 0,-1-1 0 0 0,0 1 1 0 0,-1 0-1 0 0,0 0 0 0 0,-1 0 0 0 0,0 1 0 0 0,0-1 0 0 0,-12-17 1 0 0,15 26-7 0 0,0-1 1 0 0,0 1-1 0 0,0-1 1 0 0,0 1 0 0 0,0 0-1 0 0,-1-1 1 0 0,1 1-1 0 0,0 0 1 0 0,-1 0-1 0 0,1 0 1 0 0,-1 0 0 0 0,1 0-1 0 0,-1 0 1 0 0,1 1-1 0 0,-1-1 1 0 0,0 0 0 0 0,0 1-1 0 0,1-1 1 0 0,-4 0-1 0 0,3 2 3 0 0,1-1-1 0 0,-1 0 0 0 0,1 1 0 0 0,0-1 1 0 0,-1 1-1 0 0,1-1 0 0 0,0 1 1 0 0,-1-1-1 0 0,1 1 0 0 0,0 0 0 0 0,0 0 1 0 0,-1 0-1 0 0,1 0 0 0 0,0 0 0 0 0,0 0 1 0 0,0 0-1 0 0,0 0 0 0 0,-1 2 1 0 0,-2 3-84 0 0,1-1 0 0 0,0 1 0 0 0,0 0-1 0 0,1 0 1 0 0,0 0 0 0 0,0 0 0 0 0,0 1 0 0 0,0-1 0 0 0,0 8 0 0 0,2-5 190 0 0,0 0 1 0 0,1 0-1 0 0,0-1 0 0 0,1 1 0 0 0,-1 0 1 0 0,2-1-1 0 0,-1 0 0 0 0,1 1 0 0 0,0-1 0 0 0,1 0 1 0 0,0 0-1 0 0,0-1 0 0 0,1 1 0 0 0,0-1 1 0 0,11 13-1 0 0,-12-16-94 0 0,0 1 1 0 0,1 0 0 0 0,-1-1 0 0 0,1 0 0 0 0,0 0-1 0 0,0-1 1 0 0,1 1 0 0 0,-1-1 0 0 0,1 0-1 0 0,-1 0 1 0 0,1-1 0 0 0,0 0 0 0 0,0 0-1 0 0,0 0 1 0 0,0-1 0 0 0,1 0 0 0 0,-1 0-1 0 0,0 0 1 0 0,0-1 0 0 0,1 0 0 0 0,-1 0-1 0 0,12-2 1 0 0,-13 0-347 0 0,0 0-1 0 0,0 0 0 0 0,0-1 1 0 0,-1 0-1 0 0,1 1 0 0 0,-1-1 1 0 0,0-1-1 0 0,1 1 0 0 0,-2-1 1 0 0,1 1-1 0 0,0-1 0 0 0,-1 0 1 0 0,0-1-1 0 0,1 1 0 0 0,-2-1 0 0 0,1 1 1 0 0,4-11-1 0 0,-1 1-423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3:39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1 156 4609 0 0,'8'6'501'0'0,"59"34"2571"0"0,-61-36-2546 0 0,1-1-1 0 0,-1 0 1 0 0,1-1 0 0 0,0 0 0 0 0,0 0 0 0 0,0 0 0 0 0,0-1 0 0 0,11 1 0 0 0,-17-2-474 0 0,0 0 0 0 0,-1-1-1 0 0,1 1 1 0 0,0 0 0 0 0,0-1 0 0 0,0 1 0 0 0,-1-1 0 0 0,1 1 0 0 0,0-1 0 0 0,-1 1 0 0 0,1-1 0 0 0,0 1 0 0 0,-1-1-1 0 0,1 0 1 0 0,-1 1 0 0 0,1-1 0 0 0,-1 0 0 0 0,1 1 0 0 0,-1-1 0 0 0,1 0 0 0 0,-1 0 0 0 0,0 0 0 0 0,1 1-1 0 0,-1-1 1 0 0,0 0 0 0 0,0 0 0 0 0,0 0 0 0 0,0 0 0 0 0,0 1 0 0 0,0-1 0 0 0,0 0 0 0 0,0 0 0 0 0,0 0-1 0 0,0 0 1 0 0,0-1 0 0 0,-5-41 430 0 0,3 30-312 0 0,2 11-187 0 0,-4-37-2169 0 0,2-47-1 0 0,3 71-1937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3:40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32 145 5985 0 0,'2'7'113'0'0,"0"0"1"0"0,0 0-1 0 0,0-1 0 0 0,1 1 0 0 0,0-1 0 0 0,1 0 0 0 0,-1 0 1 0 0,7 8-1 0 0,-1 1 89 0 0,1 1-62 0 0,-4-3-116 0 0,1 0 0 0 0,1-1 0 0 0,0 0-1 0 0,1 0 1 0 0,0-1 0 0 0,1 0 0 0 0,1 0-1 0 0,13 11 1 0 0,-16-18-2751 0 0</inkml:trace>
  <inkml:trace contextRef="#ctx0" brushRef="#br0" timeOffset="1">11 7 3225 0 0,'-5'-2'136'0'0,"3"0"40"0"0,0 1-176 0 0,1 0 0 0 0,2 1 0 0 0,1 0 0 0 0,0 0 0 0 0,3 0 0 0 0,3 0 0 0 0,16 6 0 0 0,-15-1-64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3:40.5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22 3225 0 0,'-2'-2'169'0'0,"0"0"1"0"0,0 0 0 0 0,0 0-1 0 0,0 1 1 0 0,0-1-1 0 0,-1 1 1 0 0,1-1 0 0 0,0 1-1 0 0,-1 0 1 0 0,1 0-1 0 0,-1 0 1 0 0,1 0 0 0 0,-1 0-1 0 0,1 1 1 0 0,-1-1-1 0 0,1 1 1 0 0,-1-1 0 0 0,0 1-1 0 0,-3 0 1 0 0,4 1-17 0 0,0-1-1 0 0,0 1 1 0 0,-1 0 0 0 0,1 0 0 0 0,0 0 0 0 0,0 0-1 0 0,0 0 1 0 0,0 0 0 0 0,0 1 0 0 0,0-1 0 0 0,1 1-1 0 0,-1-1 1 0 0,0 1 0 0 0,1 0 0 0 0,-1-1-1 0 0,1 1 1 0 0,-1 0 0 0 0,1 0 0 0 0,0 0 0 0 0,0 0-1 0 0,-2 4 1 0 0,-1 5 206 0 0,-1 1-1 0 0,2-1 1 0 0,0 1 0 0 0,0 0-1 0 0,1 0 1 0 0,0 0 0 0 0,1 0-1 0 0,0 0 1 0 0,1 0 0 0 0,3 23-1 0 0,-2-31-424 0 0,-1-1-1 0 0,1 1 0 0 0,0 0 0 0 0,0-1 0 0 0,0 1 0 0 0,1 0 0 0 0,-1-1 0 0 0,1 1 1 0 0,0-1-1 0 0,0 0 0 0 0,0 0 0 0 0,1 0 0 0 0,-1 0 0 0 0,1 0 0 0 0,-1 0 1 0 0,1 0-1 0 0,0-1 0 0 0,0 0 0 0 0,0 1 0 0 0,0-1 0 0 0,1 0 0 0 0,-1 0 0 0 0,0-1 1 0 0,1 1-1 0 0,0-1 0 0 0,-1 0 0 0 0,1 0 0 0 0,0 0 0 0 0,-1 0 0 0 0,1-1 1 0 0,0 1-1 0 0,0-1 0 0 0,0 0 0 0 0,0 0 0 0 0,-1 0 0 0 0,1-1 0 0 0,6-1 0 0 0,5 0-4097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1:23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3 456 0 0,'0'0'71'0'0,"0"-1"0"0"0,0 1 0 0 0,0 0-1 0 0,0 0 1 0 0,0 0 0 0 0,-1 0 0 0 0,1-1 0 0 0,0 1-1 0 0,0 0 1 0 0,0 0 0 0 0,-1 0 0 0 0,1 0 0 0 0,0 0 0 0 0,0 0-1 0 0,-1-1 1 0 0,1 1 0 0 0,0 0 0 0 0,0 0 0 0 0,-1 0-1 0 0,1 0 1 0 0,0 0 0 0 0,0 0 0 0 0,-1 0 0 0 0,1 0 0 0 0,0 0-1 0 0,0 0 1 0 0,-1 0 0 0 0,1 0 0 0 0,0 0 0 0 0,0 0-1 0 0,0 1 1 0 0,-1-1 0 0 0,1 0 0 0 0,0 0 0 0 0,0 0 0 0 0,-1 0-1 0 0,1 0 1 0 0,0 1 0 0 0,-6 10 2347 0 0,2 14 346 0 0,8-5-1939 0 0,0-1 0 0 0,1 0 0 0 0,0 0 0 0 0,2 0 0 0 0,0-1-1 0 0,2 0 1 0 0,12 21 0 0 0,0 2-318 0 0,89 191-2515 0 0,-97-204 1065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3:40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75 325 3225 0 0,'1'1'110'0'0,"0"-1"1"0"0,0 1 0 0 0,0 0 0 0 0,1-1 0 0 0,-1 1-1 0 0,0-1 1 0 0,0 0 0 0 0,0 1 0 0 0,1-1 0 0 0,-1 0-1 0 0,0 0 1 0 0,0 0 0 0 0,1 1 0 0 0,-1-1 0 0 0,0-1-1 0 0,1 1 1 0 0,-1 0 0 0 0,0 0 0 0 0,0 0-1 0 0,1-1 1 0 0,-1 1 0 0 0,0-1 0 0 0,0 1 0 0 0,0-1-1 0 0,1 1 1 0 0,-1-1 0 0 0,0 1 0 0 0,0-1 0 0 0,1-1-1 0 0,2-1 328 0 0,-1 1 0 0 0,0 0 0 0 0,0-1 0 0 0,0 0 0 0 0,-1 1 0 0 0,1-1 0 0 0,-1 0 0 0 0,4-6 0 0 0,-3 2-117 0 0,0 0 0 0 0,-1-1 0 0 0,-1 1-1 0 0,1-1 1 0 0,-1 0 0 0 0,0 1 0 0 0,-1-1-1 0 0,0 0 1 0 0,0 0 0 0 0,-2-10 0 0 0,-1-9-329 0 0,-13-42 0 0 0,13 58 18 0 0,0 1 0 0 0,-1 0 0 0 0,-1-1 0 0 0,1 1 0 0 0,-2 1 0 0 0,-6-11 1 0 0,11 18-17 0 0,-1 1 0 0 0,1-1 0 0 0,0 0 0 0 0,-1 1 1 0 0,1-1-1 0 0,-1 1 0 0 0,0 0 0 0 0,1-1 0 0 0,-1 1 1 0 0,0 0-1 0 0,0 0 0 0 0,0 0 0 0 0,0 0 0 0 0,0 0 1 0 0,0 1-1 0 0,-3-1 0 0 0,4 1-37 0 0,-1 0 1 0 0,0 0-1 0 0,0 0 0 0 0,0 1 1 0 0,0-1-1 0 0,1 1 0 0 0,-1 0 1 0 0,0-1-1 0 0,0 1 0 0 0,1 0 1 0 0,-1 0-1 0 0,1 0 0 0 0,-1 0 1 0 0,1 0-1 0 0,-1 1 0 0 0,1-1 0 0 0,-1 0 1 0 0,1 1-1 0 0,0-1 0 0 0,0 1 1 0 0,0-1-1 0 0,-1 3 0 0 0,-2 0 13 0 0,1 1 0 0 0,0 0 0 0 0,1-1 0 0 0,-1 1 0 0 0,1 0 0 0 0,0 0 0 0 0,0 0 0 0 0,0 1 0 0 0,1-1 0 0 0,0 0 0 0 0,0 1 0 0 0,0-1 0 0 0,1 1 0 0 0,0-1 0 0 0,0 1 0 0 0,0-1 0 0 0,1 1 0 0 0,-1-1 0 0 0,1 0 0 0 0,1 1 0 0 0,-1-1 0 0 0,1 0 0 0 0,0 0 0 0 0,0 0 0 0 0,0 0 0 0 0,1 0 0 0 0,-1 0 0 0 0,1 0 0 0 0,1-1 0 0 0,-1 0 0 0 0,1 1 0 0 0,6 5 0 0 0,-4-5 4 0 0,-1 0 0 0 0,1-1 0 0 0,0 1 0 0 0,0-1 0 0 0,0-1 0 0 0,1 1 0 0 0,-1-1 0 0 0,1 0 0 0 0,0-1 0 0 0,0 1 0 0 0,0-1 0 0 0,0-1 0 0 0,0 1 0 0 0,1-1 0 0 0,-1-1 0 0 0,0 1 0 0 0,0-1 0 0 0,1 0 0 0 0,-1-1 0 0 0,0 0 0 0 0,1 0 0 0 0,-1-1 0 0 0,0 1 0 0 0,9-5 0 0 0,-4 0-523 0 0,-1 0 0 0 0,0-1 0 0 0,0 0 0 0 0,-1 0 0 0 0,0-1 0 0 0,0-1-1 0 0,-1 0 1 0 0,0 0 0 0 0,0-1 0 0 0,10-16 0 0 0,-5 6-299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3:41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9 1376 0 0,'-1'-1'106'0'0,"0"0"-1"0"0,-1 0 1 0 0,1 0-1 0 0,0 1 1 0 0,-1-1-1 0 0,1 0 1 0 0,0 1-1 0 0,-1-1 1 0 0,1 1-1 0 0,-1-1 1 0 0,1 1-1 0 0,-1 0 0 0 0,1-1 1 0 0,-1 1-1 0 0,1 0 1 0 0,-1 0-1 0 0,1 0 1 0 0,-1 0-1 0 0,0 1 1 0 0,1-1-1 0 0,-1 0 1 0 0,1 1-1 0 0,0-1 1 0 0,-1 1-1 0 0,1-1 1 0 0,-1 1-1 0 0,1-1 1 0 0,0 1-1 0 0,-1 0 1 0 0,1 0-1 0 0,0 0 1 0 0,0 0-1 0 0,0 0 0 0 0,-1 0 1 0 0,1 0-1 0 0,0 0 1 0 0,0 0-1 0 0,1 1 1 0 0,-3 1-1 0 0,2 0 172 0 0,-1-1 1 0 0,0 0-1 0 0,0 1 0 0 0,1-1 0 0 0,-1 1 0 0 0,1 0 1 0 0,0-1-1 0 0,0 1 0 0 0,0 0 0 0 0,0 0 0 0 0,0 0 0 0 0,1 0 1 0 0,-1 0-1 0 0,1 0 0 0 0,0 0 0 0 0,0 0 0 0 0,0 0 0 0 0,0 0 1 0 0,1 0-1 0 0,-1-1 0 0 0,2 6 0 0 0,3 1 103 0 0,1 0 0 0 0,0-1 1 0 0,0 0-1 0 0,1 0 0 0 0,0 0 0 0 0,0-1 0 0 0,1 0 0 0 0,0 0 0 0 0,0-1 0 0 0,1 0 1 0 0,16 9-1 0 0,-9-6-192 0 0,-1 1-1 0 0,21 19 1 0 0,-34-27-183 0 0,0 0-1 0 0,-1 1 0 0 0,1-1 1 0 0,-1 1-1 0 0,1-1 0 0 0,-1 1 1 0 0,0 0-1 0 0,0-1 1 0 0,0 1-1 0 0,-1 0 0 0 0,1 0 1 0 0,-1-1-1 0 0,1 1 0 0 0,-1 0 1 0 0,0 0-1 0 0,0 0 1 0 0,0 0-1 0 0,0 0 0 0 0,-1 0 1 0 0,1 0-1 0 0,-1-1 0 0 0,0 1 1 0 0,0 0-1 0 0,0 0 0 0 0,0-1 1 0 0,0 1-1 0 0,-2 2 1 0 0,-5 11-122 0 0,-1 0 0 0 0,-1 0 1 0 0,-12 15-1 0 0,17-24-66 0 0,-35 41-1026 0 0,19-23 586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3:52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577 202 1376 0 0,'0'-5'165'0'0,"0"0"-1"0"0,0 0 1 0 0,-1 0-1 0 0,0 0 1 0 0,0 1-1 0 0,0-1 1 0 0,0 0-1 0 0,-1 0 1 0 0,1 0-1 0 0,-1 1 1 0 0,-1-1-1 0 0,1 1 1 0 0,0 0-1 0 0,-1-1 1 0 0,0 1-1 0 0,0 0 1 0 0,0 1-1 0 0,-1-1 1 0 0,1 0-1 0 0,-5-2 1 0 0,0 1 380 0 0,-1 0 1 0 0,1 0 0 0 0,-1 1 0 0 0,0 0 0 0 0,0 1 0 0 0,0 0-1 0 0,0 0 1 0 0,0 1 0 0 0,-14-2 0 0 0,-10-2 622 0 0,18 3-917 0 0,0 1-1 0 0,-27-1 1 0 0,35 3-217 0 0,0 1 1 0 0,1 0 0 0 0,-1 0-1 0 0,1 0 1 0 0,-1 1-1 0 0,1 0 1 0 0,0 0-1 0 0,-1 1 1 0 0,-8 5 0 0 0,-2 1-118 0 0,1 1 0 0 0,0 0 0 0 0,0 1 0 0 0,1 1 0 0 0,1 0-1 0 0,0 2 1 0 0,0-1 0 0 0,2 1 0 0 0,-1 1 0 0 0,2 0 0 0 0,0 1 0 0 0,1 1 0 0 0,1-1 0 0 0,0 1 0 0 0,1 1 0 0 0,1-1 0 0 0,1 1 0 0 0,-6 26 0 0 0,5-8 204 0 0,1 1 1 0 0,1 0-1 0 0,2 73 0 0 0,3-94 35 0 0,2 0 0 0 0,0 1-1 0 0,1-1 1 0 0,1 0 0 0 0,1 0 0 0 0,0-1-1 0 0,1 0 1 0 0,0 1 0 0 0,1-2-1 0 0,1 1 1 0 0,12 17 0 0 0,-4-10 24 0 0,2 0 1 0 0,0-2-1 0 0,1 0 0 0 0,0-1 1 0 0,2-1-1 0 0,0-1 1 0 0,2 0-1 0 0,44 24 0 0 0,-55-35-129 0 0,-1-1-1 0 0,2 0 0 0 0,-1-1 1 0 0,0 0-1 0 0,1 0 0 0 0,0-2 1 0 0,0 0-1 0 0,0 0 0 0 0,0-1 1 0 0,0 0-1 0 0,0-2 0 0 0,0 1 1 0 0,0-2-1 0 0,0 1 0 0 0,0-2 1 0 0,0 0-1 0 0,-1 0 0 0 0,1-1 1 0 0,-1-1-1 0 0,19-10 0 0 0,2-4-24 0 0,-1-2 0 0 0,-1-1 0 0 0,-1-2 0 0 0,-1-1 0 0 0,-1-1 0 0 0,-1-2 0 0 0,-2 0 0 0 0,-1-2-1 0 0,-1 0 1 0 0,-1-2 0 0 0,-2-1 0 0 0,-2 0 0 0 0,-1-1 0 0 0,-1-1 0 0 0,-2 0 0 0 0,16-62 0 0 0,-23 68 98 0 0,-2 1 1 0 0,-1-1-1 0 0,-2-1 1 0 0,0 1 0 0 0,-2 0-1 0 0,-6-47 1 0 0,4 69-69 0 0,0 0 0 0 0,-1 1 0 0 0,0 0 0 0 0,0-1 0 0 0,0 1 0 0 0,-1 1 0 0 0,0-1 0 0 0,0 0 0 0 0,-1 1 0 0 0,1 0 0 0 0,-1 0 0 0 0,0 0 0 0 0,-1 1 0 0 0,1-1 0 0 0,-1 1 0 0 0,0 0 0 0 0,-10-4 0 0 0,-13-7 40 0 0,0 2 0 0 0,-45-14 1 0 0,64 23-162 0 0,-8-2-300 0 0,-1 0 0 0 0,0 1 0 0 0,0 1 0 0 0,0 1 0 0 0,0 0 0 0 0,-31 1 0 0 0,27 4-705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4:52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1053 350 6913 0 0,'-27'-11'-199'0'0,"-1"0"0"0"0,-1 2-1 0 0,1 2 1 0 0,-1 0 0 0 0,0 2-1 0 0,-1 1 1 0 0,1 1-1 0 0,-1 2 1 0 0,0 1 0 0 0,1 1-1 0 0,-1 1 1 0 0,1 2 0 0 0,-41 11-1 0 0,14-3 1255 0 0,-87 33-1 0 0,122-36-835 0 0,0 1 1 0 0,1 0-1 0 0,0 2 0 0 0,1 0 1 0 0,0 1-1 0 0,1 1 0 0 0,-17 17 1 0 0,12-8-240 0 0,2 1 1 0 0,1 1-1 0 0,0 1 1 0 0,2 1 0 0 0,1 0-1 0 0,1 2 1 0 0,2-1-1 0 0,1 2 1 0 0,1 0-1 0 0,1 0 1 0 0,2 1 0 0 0,1 1-1 0 0,-4 32 1 0 0,4-11 5 0 0,2 1 0 0 0,2-1 0 0 0,2 1 1 0 0,3 0-1 0 0,2 0 0 0 0,13 62 0 0 0,-9-79 187 0 0,3 1 0 0 0,0-1 0 0 0,3-1 0 0 0,1 0 0 0 0,2-1-1 0 0,1 0 1 0 0,1-1 0 0 0,3-2 0 0 0,32 43 0 0 0,-24-40-133 0 0,3-2 0 0 0,0 0 0 0 0,3-3 0 0 0,0 0 0 0 0,2-3 0 0 0,1-1 0 0 0,0-1 0 0 0,2-2 0 0 0,1-2 0 0 0,1-2 0 0 0,1-2 0 0 0,88 24 0 0 0,-59-26 205 0 0,0-2 0 0 0,123 5 0 0 0,147-22 48 0 0,-288 1-370 0 0,0-2 0 0 0,58-15-1 0 0,-83 13 103 0 0,-1-2 1 0 0,0 0-1 0 0,0-2 0 0 0,-1-2 0 0 0,37-22 0 0 0,81-53 478 0 0,108-69 472 0 0,83-107-1374 0 0,-267 205 384 0 0,-45 37 289 0 0,-1-1-1 0 0,-1-2 1 0 0,-1 0-1 0 0,-1-1 1 0 0,-1 0-1 0 0,-1-2 1 0 0,-1 0-1 0 0,-2-1 1 0 0,-1-1-1 0 0,-2 0 1 0 0,0-1-1 0 0,10-49 1 0 0,-18 53-184 0 0,-1 1 0 0 0,-1-1 0 0 0,-2 0 0 0 0,0 1 0 0 0,-2-1 0 0 0,-1 1 0 0 0,-1-1 0 0 0,-2 1 0 0 0,0 0 0 0 0,-2 1 0 0 0,0-1 0 0 0,-2 2 0 0 0,-1-1 0 0 0,-1 1 0 0 0,-1 1 0 0 0,-1 0 1 0 0,0 1-1 0 0,-2 1 0 0 0,-1 0 0 0 0,-31-29 0 0 0,-33-24 343 0 0,-174-119 1 0 0,212 167-282 0 0,-1 2 0 0 0,-2 2 0 0 0,0 1 0 0 0,-1 3 0 0 0,-79-20 1 0 0,-253-29-690 0 0,343 61 397 0 0,-150-14-430 0 0,152 19 386 0 0,-1 1 0 0 0,0 2 1 0 0,-46 8-1 0 0,36-2-60 0 0,0 2 0 0 0,1 3 0 0 0,-68 27 0 0 0,87-28-105 0 0,1 1-1 0 0,0 0 0 0 0,1 2 1 0 0,1 1-1 0 0,0 0 1 0 0,1 2-1 0 0,-26 28 1 0 0,22-17-2448 0 0,-31 46 0 0 0,39-49-558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4:59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1566 143 2761 0 0,'-13'-10'756'0'0,"0"-1"0"0"0,0 2 1 0 0,-1 0-1 0 0,-1 1 1 0 0,1 0-1 0 0,-1 1 1 0 0,-29-9-1 0 0,-13-8 541 0 0,36 16-972 0 0,-1 1 0 0 0,1 0 0 0 0,-1 2 0 0 0,0 0 0 0 0,-1 2 0 0 0,1 0-1 0 0,-1 2 1 0 0,0 0 0 0 0,1 1 0 0 0,-26 4 0 0 0,-3 3-433 0 0,1 3 0 0 0,0 2 0 0 0,-65 23 0 0 0,74-22-65 0 0,1 2 1 0 0,0 2-1 0 0,2 2 0 0 0,0 1 1 0 0,1 2-1 0 0,-58 44 1 0 0,46-19-25 0 0,3 2 1 0 0,1 2 0 0 0,-50 75 0 0 0,35-44-220 0 0,39-54 260 0 0,2 2 0 0 0,1 0 0 0 0,2 1-1 0 0,-25 65 1 0 0,-26 140 169 0 0,59-200 24 0 0,1-1-1 0 0,1 1 0 0 0,1 37 1 0 0,5-56 40 0 0,0 1 0 0 0,2-1 0 0 0,0 0 0 0 0,1 0 0 0 0,1 0 0 0 0,0 0 0 0 0,1-1 0 0 0,12 25 0 0 0,-6-19-149 0 0,1 0 0 0 0,1-1 0 0 0,1-1 0 0 0,1 0 0 0 0,0-1 0 0 0,2-1 0 0 0,26 24 0 0 0,11 2 507 0 0,76 47 1 0 0,-47-35-191 0 0,-36-22-654 0 0,1-3 1 0 0,1-2-1 0 0,71 31 0 0 0,129 40-1581 0 0,-226-92 1878 0 0,1-1-1 0 0,0-1 1 0 0,0-1-1 0 0,47 3 0 0 0,-28-6-330 0 0,84-7 0 0 0,-88-1 601 0 0,0-3-1 0 0,0-1 1 0 0,70-28 0 0 0,8-3 196 0 0,11 10-251 0 0,-84 22-63 0 0,0-2-1 0 0,0-2 1 0 0,44-20 0 0 0,-2-11-195 0 0,-50 24 1 0 0,1 2-1 0 0,49-17 0 0 0,-65 27 252 0 0,-1-1 0 0 0,-1 0 0 0 0,1-2-1 0 0,-2 0 1 0 0,1-1 0 0 0,-2-1 0 0 0,0-1 0 0 0,0 0 0 0 0,-1-1 0 0 0,-1-1 0 0 0,20-26 0 0 0,-1 0 470 0 0,20-24-336 0 0,53-85 0 0 0,-74 102-14 0 0,-20 30 41 0 0,0-1 1 0 0,11-23 0 0 0,-21 34-59 0 0,0 1 0 0 0,0-1 0 0 0,0 1 0 0 0,-1-1 0 0 0,0 0 1 0 0,-1 0-1 0 0,0 0 0 0 0,0 0 0 0 0,-1-9 0 0 0,-5-32 881 0 0,-18-82 0 0 0,5 41-585 0 0,6 40-359 0 0,-2 0-1 0 0,-3 1 1 0 0,-2 1 0 0 0,-27-52-1 0 0,23 50-160 0 0,14 33 96 0 0,-1 0 1 0 0,0 1-1 0 0,-1 0 1 0 0,0 1-1 0 0,-2 0 1 0 0,0 0-1 0 0,-1 2 0 0 0,0 0 1 0 0,-29-22-1 0 0,13 15-15 0 0,-1 2 0 0 0,-1 1 0 0 0,0 2 0 0 0,-53-19 1 0 0,52 23-28 0 0,-20-9 10 0 0,0 2 0 0 0,-1 3-1 0 0,-92-16 1 0 0,42 18 312 0 0,-120-10-453 0 0,210 24-357 0 0,0 1 0 0 0,0 1 0 0 0,0 0 1 0 0,0 0-1 0 0,0 2 0 0 0,0 0 0 0 0,1 0 1 0 0,-1 1-1 0 0,1 1 0 0 0,0 0 0 0 0,-16 11 0 0 0,4 0-758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5:28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1357 258 1376 0 0,'20'-37'1671'0'0,"-9"16"27"0"0,19-44-1 0 0,-28 57-617 0 0,0 0 0 0 0,0 0 0 0 0,0-1 0 0 0,-1 1 0 0 0,0-13-1 0 0,-1 21-1022 0 0,0-1 0 0 0,0 1-1 0 0,0-1 1 0 0,0 0-1 0 0,-1 1 1 0 0,1-1 0 0 0,0 1-1 0 0,-1-1 1 0 0,1 1-1 0 0,0-1 1 0 0,-1 1-1 0 0,1-1 1 0 0,-1 1 0 0 0,1-1-1 0 0,-1 1 1 0 0,1-1-1 0 0,-1 1 1 0 0,1 0-1 0 0,-1-1 1 0 0,1 1 0 0 0,-1 0-1 0 0,1 0 1 0 0,-1-1-1 0 0,0 1 1 0 0,1 0 0 0 0,-1 0-1 0 0,1 0 1 0 0,-1 0-1 0 0,0 0 1 0 0,1 0-1 0 0,-1 0 1 0 0,0 0 0 0 0,1 0-1 0 0,-1 0 1 0 0,1 0-1 0 0,-1 0 1 0 0,0 0 0 0 0,1 0-1 0 0,-1 0 1 0 0,1 1-1 0 0,-1-1 1 0 0,0 0-1 0 0,0 1 1 0 0,-28 10 470 0 0,6 2-388 0 0,1 1 0 0 0,0 1 0 0 0,1 0 1 0 0,1 2-1 0 0,0 1 0 0 0,1 0 0 0 0,-31 41 0 0 0,-98 162-573 0 0,131-191 429 0 0,-242 411 271 0 0,82-57-186 0 0,113-232-66 0 0,20-40-14 0 0,-32 121 0 0 0,-13 121 0 0 0,-1 4 0 0 0,-24 129-32 0 0,27 6 0 0 0,80-449-4 0 0,3 0 1 0 0,1 1-1 0 0,2-1 1 0 0,2 1-1 0 0,2-1 1 0 0,17 80 0 0 0,-20-121 23 0 0,1 0 0 0 0,0 1 1 0 0,0-1-1 0 0,0 0 1 0 0,0 0-1 0 0,1 0 0 0 0,-1 0 1 0 0,1 0-1 0 0,0 0 1 0 0,0 0-1 0 0,0 0 1 0 0,0-1-1 0 0,0 1 0 0 0,1-1 1 0 0,-1 0-1 0 0,1 1 1 0 0,0-1-1 0 0,4 2 0 0 0,-4-2-35 0 0,1-1 0 0 0,0 0 0 0 0,0 0-1 0 0,0 0 1 0 0,0 0 0 0 0,0-1 0 0 0,0 1-1 0 0,0-1 1 0 0,0 0 0 0 0,0-1 0 0 0,0 1-1 0 0,0-1 1 0 0,0 1 0 0 0,0-1 0 0 0,4-2-1 0 0,37-11 52 0 0,-1-2 0 0 0,-1-1 0 0 0,80-47 0 0 0,-108 54 35 0 0,0-1 0 0 0,-1-1 0 0 0,0 0 0 0 0,-1-1 0 0 0,0-1 0 0 0,-1 0-1 0 0,19-30 1 0 0,1-8 215 0 0,26-60-1 0 0,-17 30-126 0 0,55-111 44 0 0,36-67 18 0 0,-81 166-189 0 0,-4-2 0 0 0,53-158 0 0 0,106-322 160 0 0,-125 360-16 0 0,4-15 155 0 0,-67 174-241 0 0,-3-1 1 0 0,9-67-1 0 0,-17 72-26 0 0,59-321-10 0 0,-51 310-26 0 0,-2 0 0 0 0,6-113 0 0 0,-18 128 1 0 0,-1 0 1 0 0,-3 1 0 0 0,-2-1-1 0 0,-14-63 1 0 0,13 86 25 0 0,-22-80 316 0 0,24 91-286 0 0,-1 2 1 0 0,-1-1-1 0 0,0 0 0 0 0,-1 1 0 0 0,-10-14 0 0 0,14 24-41 0 0,1-1-1 0 0,-1 1 1 0 0,0 0 0 0 0,1 0-1 0 0,-1 1 1 0 0,-1-1-1 0 0,1 0 1 0 0,0 1 0 0 0,-1 0-1 0 0,1 0 1 0 0,-1 0-1 0 0,0 0 1 0 0,1 1 0 0 0,-1-1-1 0 0,0 1 1 0 0,0 0-1 0 0,0 0 1 0 0,0 0 0 0 0,0 1-1 0 0,0-1 1 0 0,0 1-1 0 0,0 0 1 0 0,0 0 0 0 0,-1 1-1 0 0,-5 0 1 0 0,1 2-410 0 0,1-1 1 0 0,-1 1-1 0 0,1 1 1 0 0,0-1 0 0 0,0 1-1 0 0,1 1 1 0 0,-1 0-1 0 0,1 0 1 0 0,0 0-1 0 0,0 1 1 0 0,-6 7 0 0 0,-8 9-4827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5:30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1150 43 4145 0 0,'2'-32'1408'0'0,"-3"31"-1362"0"0,1 0 0 0 0,0 1 0 0 0,0-1 0 0 0,-1 1 0 0 0,1-1 0 0 0,0 1 0 0 0,0-1 0 0 0,-1 1 0 0 0,1 0 0 0 0,-1-1 0 0 0,1 1 0 0 0,0-1 0 0 0,-1 1 1 0 0,1 0-1 0 0,-1-1 0 0 0,1 1 0 0 0,-1 0 0 0 0,1-1 0 0 0,-1 1 0 0 0,1 0 0 0 0,-1 0 0 0 0,1-1 0 0 0,-1 1 0 0 0,0 0 0 0 0,1 0 0 0 0,-1 0 0 0 0,1 0 0 0 0,-1 0 0 0 0,0 0 0 0 0,1 0 0 0 0,-1 0 0 0 0,1 0 0 0 0,-1 0 0 0 0,1 0 0 0 0,-1 0 0 0 0,1 1 0 0 0,-1-1 0 0 0,0 0 0 0 0,1 0 0 0 0,-1 1 0 0 0,1-1 0 0 0,-1 0 0 0 0,1 0 0 0 0,-1 1 0 0 0,-31 17 1076 0 0,24-14-722 0 0,-18 13-1 0 0,0 0 0 0 0,1 2 0 0 0,1 1 0 0 0,-25 27 0 0 0,-24 20-383 0 0,33-32 159 0 0,1 2-1 0 0,2 2 1 0 0,2 2 0 0 0,-51 74 0 0 0,-25 55-454 0 0,7 5 0 0 0,-137 316 0 0 0,205-400 558 0 0,3 1 0 0 0,5 2 0 0 0,4 1 0 0 0,4 1 0 0 0,-10 143 0 0 0,28-219-111 0 0,1 0 0 0 0,2 0-1 0 0,0 1 1 0 0,0-1 0 0 0,10 37 0 0 0,-9-51-137 0 0,0 0 0 0 0,0 0 0 0 0,1 0 0 0 0,-1 0 1 0 0,1-1-1 0 0,1 1 0 0 0,-1-1 0 0 0,1 0 0 0 0,0 0 1 0 0,0 0-1 0 0,0-1 0 0 0,1 1 0 0 0,0-1 1 0 0,0 0-1 0 0,0 0 0 0 0,0-1 0 0 0,0 1 0 0 0,1-1 1 0 0,0-1-1 0 0,-1 1 0 0 0,1-1 0 0 0,12 3 0 0 0,-5 0-27 0 0,2-2-1 0 0,-1 0 0 0 0,0-1 0 0 0,0 0 0 0 0,1-1 0 0 0,-1-1 1 0 0,1 0-1 0 0,-1-1 0 0 0,1 0 0 0 0,-1-1 0 0 0,0-1 1 0 0,1 0-1 0 0,-1-1 0 0 0,-1-1 0 0 0,1 0 0 0 0,-1-1 0 0 0,0 0 1 0 0,0-1-1 0 0,-1-1 0 0 0,21-15 0 0 0,21-21 49 0 0,-3-2-1 0 0,-1-2 1 0 0,-3-2-1 0 0,-2-2 1 0 0,-2-3-1 0 0,-2-1 1 0 0,49-92-1 0 0,7-49-13 0 0,37-68 272 0 0,-92 189-245 0 0,-3-2-1 0 0,55-159 1 0 0,-58 123 14 0 0,99-208 0 0 0,-117 288-115 0 0,-11 23-94 0 0,0 0 0 0 0,-1 0 1 0 0,-1-1-1 0 0,0 0 0 0 0,0 0 1 0 0,4-23-1 0 0,-9 32 148 0 0,0-1-1 0 0,-1 1 1 0 0,0-1-1 0 0,1 1 1 0 0,-1-1-1 0 0,0 1 1 0 0,-1 0-1 0 0,1-1 1 0 0,-1 1-1 0 0,1 0 1 0 0,-1 0 0 0 0,0 0-1 0 0,0 0 1 0 0,0 0-1 0 0,0 1 1 0 0,-1-1-1 0 0,1 0 1 0 0,-1 1-1 0 0,0 0 1 0 0,0 0-1 0 0,0 0 1 0 0,0 0-1 0 0,0 0 1 0 0,-5-2-1 0 0,-1-1 225 0 0,-1 0-1 0 0,0 1 1 0 0,0 0-1 0 0,-1 0 1 0 0,1 1-1 0 0,-21-3 1 0 0,18 6-128 0 0,-1 0-1 0 0,0 0 1 0 0,0 2 0 0 0,1-1 0 0 0,-1 2 0 0 0,1 0 0 0 0,0 1 0 0 0,-1 0 0 0 0,2 1 0 0 0,-1 0 0 0 0,0 1 0 0 0,1 0 0 0 0,0 1 0 0 0,-17 14-1 0 0,0 1-985 0 0,2 1 0 0 0,1 2 0 0 0,1 1-1 0 0,-33 42 1 0 0,39-41-2769 0 0,2 2-972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6:04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1840 0 0,'12'-2'6342'0'0,"-15"17"-5498"0"0,0 1 1 0 0,1-1-1 0 0,0 33 1 0 0,1-44-981 0 0,1 0 0 0 0,0 0 0 0 0,1 0 0 0 0,-1 0 0 0 0,1 0 0 0 0,0-1 0 0 0,0 1 0 0 0,0 0 1 0 0,0 0-1 0 0,1-1 0 0 0,-1 1 0 0 0,1 0 0 0 0,0-1 0 0 0,0 0 0 0 0,0 1 0 0 0,1-1 0 0 0,-1 0 0 0 0,1 0 0 0 0,-1 0 1 0 0,1-1-1 0 0,0 1 0 0 0,6 3 0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6:05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 9 920 0 0,'-7'-8'7443'0'0,"6"8"-7327"0"0,1 79 1387 0 0,2-30-243 0 0,0 165 910 0 0,38 270 0 0 0,-20-294-1897 0 0,-9 1 1 0 0,-7 0-1 0 0,-33 290 1 0 0,20-402-274 0 0,-7 115 0 0 0,-17 420-237 0 0,30-570 234 0 0,-36 212 69 0 0,24-177-46 0 0,3 0-1 0 0,-3 104 0 0 0,5 84 165 0 0,0 0-467 0 0,-1 42 213 0 0,0 57 42 0 0,33 29 1201 0 0,-17-311-661 0 0,-4-1 0 0 0,-11 94 1 0 0,-1 43 258 0 0,10-212-1486 0 0,1 0-1 0 0,1 0 0 0 0,-1 0 0 0 0,1 0 1 0 0,1-1-1 0 0,0 1 0 0 0,0 0 1 0 0,5 13-1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6:05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35 3225 0 0,'-11'-10'127'0'0,"7"7"437"0"0,0-1-1 0 0,0 1 1 0 0,0 0 0 0 0,-1 0-1 0 0,1 0 1 0 0,-6-2 0 0 0,9 5-465 0 0,0 0 0 0 0,0-1 0 0 0,0 1 1 0 0,0 0-1 0 0,0 0 0 0 0,1 0 0 0 0,-1 0 0 0 0,0 0 0 0 0,0 0 1 0 0,0 0-1 0 0,0 0 0 0 0,0 1 0 0 0,0-1 0 0 0,0 0 1 0 0,0 1-1 0 0,1-1 0 0 0,-1 0 0 0 0,0 1 0 0 0,0-1 1 0 0,0 1-1 0 0,1-1 0 0 0,-1 1 0 0 0,0-1 0 0 0,1 1 1 0 0,-1 0-1 0 0,0-1 0 0 0,1 1 0 0 0,-1 0 0 0 0,1-1 0 0 0,-1 1 1 0 0,1 0-1 0 0,-1 0 0 0 0,1 0 0 0 0,0-1 0 0 0,-1 1 1 0 0,1 0-1 0 0,0 0 0 0 0,0 0 0 0 0,-1 0 0 0 0,1 0 1 0 0,0 1-1 0 0,-2 10 215 0 0,0 0-1 0 0,0 0 1 0 0,2 0 0 0 0,-1-1-1 0 0,1 1 1 0 0,1 0 0 0 0,0 0 0 0 0,4 16-1 0 0,28 94 1132 0 0,-32-119-1398 0 0,9 28 291 0 0,1-1 0 0 0,2 0-1 0 0,1 0 1 0 0,1-2 0 0 0,24 36 0 0 0,-32-54-205 0 0,1 0 0 0 0,0-1 0 0 0,0 1 0 0 0,1-1 0 0 0,0-1 1 0 0,0 0-1 0 0,1 0 0 0 0,0-1 0 0 0,1 0 0 0 0,-1-1 1 0 0,1 0-1 0 0,1-1 0 0 0,-1 0 0 0 0,1-1 0 0 0,0 0 1 0 0,0-1-1 0 0,12 2 0 0 0,-20-4-111 0 0,-1 0 0 0 0,1-1 0 0 0,0 0 0 0 0,0 0 0 0 0,0 0 0 0 0,0 0 0 0 0,-1 0 1 0 0,1-1-1 0 0,0 0 0 0 0,0 0 0 0 0,0 0 0 0 0,-1 0 0 0 0,1 0 0 0 0,-1-1 0 0 0,1 1 0 0 0,-1-1 0 0 0,1 0 0 0 0,-1 0 0 0 0,0-1 0 0 0,0 1 0 0 0,0-1 0 0 0,0 1 1 0 0,-1-1-1 0 0,1 0 0 0 0,-1 0 0 0 0,1 0 0 0 0,-1 0 0 0 0,0 0 0 0 0,0-1 0 0 0,-1 1 0 0 0,1-1 0 0 0,-1 1 0 0 0,1-1 0 0 0,-1 0 0 0 0,0 1 0 0 0,-1-1 0 0 0,1-4 1 0 0,1-3-53 0 0,-1 0 0 0 0,-1 0 0 0 0,0 0 0 0 0,0 0 0 0 0,-1 0 1 0 0,-1 1-1 0 0,0-1 0 0 0,0 0 0 0 0,-1 1 0 0 0,0-1 0 0 0,-1 1 1 0 0,-6-12-1 0 0,9 19-25 0 0,-1 0 0 0 0,0-1 0 0 0,0 1 0 0 0,0 0 1 0 0,0 0-1 0 0,-1 0 0 0 0,1 1 0 0 0,-1-1 0 0 0,0 0 1 0 0,1 1-1 0 0,-1 0 0 0 0,0 0 0 0 0,-1 0 0 0 0,1 0 0 0 0,0 0 1 0 0,-1 0-1 0 0,-3 0 0 0 0,5 1-23 0 0,-1 1 0 0 0,0 0 0 0 0,1 0 0 0 0,-1 0-1 0 0,1 0 1 0 0,-1 1 0 0 0,0-1 0 0 0,1 0 0 0 0,-1 1 0 0 0,1 0 0 0 0,-1 0 0 0 0,1 0 0 0 0,-1 0 0 0 0,1 0-1 0 0,0 0 1 0 0,0 1 0 0 0,-1-1 0 0 0,1 1 0 0 0,0-1 0 0 0,0 1 0 0 0,0 0 0 0 0,1 0 0 0 0,-1 0 0 0 0,-3 4-1 0 0,-5 10-734 0 0,0-1 0 0 0,0 1-1 0 0,2 1 1 0 0,0 0 0 0 0,1 0-1 0 0,0 1 1 0 0,-4 20 0 0 0,5-9-3442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1:24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1 735 6913 0 0,'21'-38'1689'0'0,"-9"14"-1186"0"0,-1 1 0 0 0,-1-2-1 0 0,-1 1 1 0 0,-1-1 0 0 0,9-46 0 0 0,-15 56-521 0 0,0 0 0 0 0,-1 0 0 0 0,-1 0 0 0 0,0 0 0 0 0,-1 0 0 0 0,-1 0 0 0 0,0 0 1 0 0,-1 0-1 0 0,0 0 0 0 0,-2 1 0 0 0,-9-23 0 0 0,14 35 9 0 0,-1 1-1 0 0,0-1 1 0 0,1 1 0 0 0,-1-1 0 0 0,0 1 0 0 0,0-1-1 0 0,0 1 1 0 0,0 0 0 0 0,0-1 0 0 0,-1 1 0 0 0,1 0-1 0 0,0 0 1 0 0,-1 0 0 0 0,1 0 0 0 0,-3-1-1 0 0,3 1 11 0 0,1 1 0 0 0,-1 0-1 0 0,0 0 1 0 0,0 0 0 0 0,0 0-1 0 0,0 0 1 0 0,0 0-1 0 0,1 0 1 0 0,-1 0 0 0 0,0 0-1 0 0,0 0 1 0 0,0 0-1 0 0,1 1 1 0 0,-1-1 0 0 0,0 0-1 0 0,0 1 1 0 0,0-1-1 0 0,1 0 1 0 0,-1 1 0 0 0,0-1-1 0 0,1 1 1 0 0,-2 0-1 0 0,0 2 18 0 0,-1-1 0 0 0,1 1 0 0 0,0 0 0 0 0,0 0 0 0 0,0 0-1 0 0,0 0 1 0 0,0 0 0 0 0,1 0 0 0 0,0 1 0 0 0,-1-1-1 0 0,1 0 1 0 0,0 1 0 0 0,0 4 0 0 0,1 0 37 0 0,-1 0 1 0 0,2 0-1 0 0,-1 0 0 0 0,1 0 1 0 0,0-1-1 0 0,1 1 0 0 0,0 0 1 0 0,0 0-1 0 0,0-1 1 0 0,1 1-1 0 0,1-1 0 0 0,-1 0 1 0 0,1 0-1 0 0,0 0 1 0 0,1 0-1 0 0,-1-1 0 0 0,1 1 1 0 0,1-1-1 0 0,-1-1 0 0 0,1 1 1 0 0,7 5-1 0 0,-3-3-82 0 0,-1-1 1 0 0,1 0-1 0 0,0 0 0 0 0,1-1 0 0 0,-1 0 0 0 0,1-1 0 0 0,0 0 1 0 0,1-1-1 0 0,-1 0 0 0 0,1-1 0 0 0,0-1 0 0 0,0 1 0 0 0,19 0 1 0 0,-29-3-59 0 0,0 0 0 0 0,0 0 0 0 0,0-1 0 0 0,0 1 1 0 0,0 0-1 0 0,0-1 0 0 0,0 1 0 0 0,0-1 0 0 0,0 0 1 0 0,0 1-1 0 0,0-1 0 0 0,-1 0 0 0 0,1 0 0 0 0,0 0 1 0 0,0-1-1 0 0,-1 1 0 0 0,1 0 0 0 0,-1-1 0 0 0,1 1 1 0 0,1-3-1 0 0,-1 1 45 0 0,0-1 0 0 0,0 1 1 0 0,0-1-1 0 0,-1 0 0 0 0,0 1 0 0 0,1-1 1 0 0,-1 0-1 0 0,-1 0 0 0 0,1 0 0 0 0,0-4 0 0 0,0-10 94 0 0,-2 0-1 0 0,0 0 0 0 0,-5-30 0 0 0,5 42-114 0 0,-7-32-127 0 0,6 28 184 0 0,-1 0 0 0 0,1 0 0 0 0,1 0-1 0 0,0-1 1 0 0,0 1 0 0 0,1 0-1 0 0,2-18 1 0 0,-1 26 31 0 0,-1 1 0 0 0,1-1 0 0 0,0 1 0 0 0,0-1 0 0 0,0 1 1 0 0,0-1-1 0 0,0 1 0 0 0,0 0 0 0 0,1 0 0 0 0,-1 0 0 0 0,0-1 0 0 0,1 1 0 0 0,-1 0 0 0 0,1 1 0 0 0,-1-1 0 0 0,1 0 0 0 0,-1 0 0 0 0,1 1 0 0 0,-1-1 0 0 0,1 1 0 0 0,0-1 1 0 0,-1 1-1 0 0,1-1 0 0 0,0 1 0 0 0,0 0 0 0 0,-1 0 0 0 0,1 0 0 0 0,0 0 0 0 0,-1 0 0 0 0,3 1 0 0 0,2-1 138 0 0,-1 1 1 0 0,1-1-1 0 0,-1 1 1 0 0,1 0-1 0 0,-1 1 0 0 0,0 0 1 0 0,0-1-1 0 0,7 5 0 0 0,17 18 547 0 0,-25-20-298 0 0,0 0 0 0 0,1 0 0 0 0,-1-1 0 0 0,0 1 0 0 0,1-1 0 0 0,0 0 0 0 0,7 3 531 0 0,-15-22 1311 0 0,-2-14-1766 0 0,3 1-1 0 0,0-1 1 0 0,3-31-1 0 0,1 30-1980 0 0,9-38 0 0 0,-4 34-5151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6:06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1 3225 0 0,'-3'1'165'0'0,"0"0"0"0"0,0 0 0 0 0,0 0 0 0 0,0 1 0 0 0,1 0 0 0 0,-1-1 0 0 0,1 1 0 0 0,-1 0 0 0 0,1 0 0 0 0,0 1 0 0 0,0-1 0 0 0,0 0 0 0 0,0 1 0 0 0,0-1 0 0 0,0 1 0 0 0,-2 4 0 0 0,2-2 300 0 0,0 1 0 0 0,0 0 1 0 0,0 0-1 0 0,1 0 1 0 0,-1 0-1 0 0,1 0 0 0 0,0 13 1 0 0,2-5 261 0 0,-1 0-1 0 0,2 0 1 0 0,0-1 0 0 0,0 1 0 0 0,2 0 0 0 0,8 24 0 0 0,-6-25-370 0 0,1-1 1 0 0,0 0 0 0 0,1 0 0 0 0,0-1 0 0 0,0 0 0 0 0,1 0 0 0 0,1-1 0 0 0,0 0-1 0 0,0-1 1 0 0,23 16 0 0 0,-24-19-256 0 0,-1 0 1 0 0,1-1-1 0 0,1-1 0 0 0,-1 1 0 0 0,0-2 0 0 0,1 1 1 0 0,0-1-1 0 0,0 0 0 0 0,0-1 0 0 0,0-1 0 0 0,0 1 1 0 0,0-1-1 0 0,0-1 0 0 0,1 0 0 0 0,15-2 0 0 0,-23 1-89 0 0,1 0 0 0 0,-1-1-1 0 0,1 1 1 0 0,-1-1 0 0 0,0 0 0 0 0,1 0-1 0 0,-1 0 1 0 0,0 0 0 0 0,0 0-1 0 0,-1 0 1 0 0,1-1 0 0 0,0 0-1 0 0,-1 1 1 0 0,1-1 0 0 0,-1 0 0 0 0,0 0-1 0 0,0-1 1 0 0,0 1 0 0 0,-1 0-1 0 0,1 0 1 0 0,1-6 0 0 0,-2 6-24 0 0,0 0 0 0 0,0 1 0 0 0,-1-1 0 0 0,1 0 1 0 0,-1 0-1 0 0,1 1 0 0 0,-1-1 0 0 0,0 0 0 0 0,0 0 1 0 0,0 0-1 0 0,0 1 0 0 0,-1-1 0 0 0,1 0 0 0 0,-1 0 0 0 0,0 1 1 0 0,0-1-1 0 0,0 0 0 0 0,0 1 0 0 0,0-1 0 0 0,-1 1 0 0 0,1-1 1 0 0,-1 1-1 0 0,1 0 0 0 0,-1 0 0 0 0,0-1 0 0 0,0 1 0 0 0,0 0 1 0 0,0 1-1 0 0,-3-3 0 0 0,4 3-22 0 0,0 0 0 0 0,0 0 0 0 0,-1 0-1 0 0,1 1 1 0 0,-1-1 0 0 0,1 1 0 0 0,0-1 0 0 0,-1 1 0 0 0,1-1-1 0 0,-1 1 1 0 0,1 0 0 0 0,-1-1 0 0 0,1 1 0 0 0,-1 0 0 0 0,0 0 0 0 0,1 0-1 0 0,-1 0 1 0 0,1 1 0 0 0,-1-1 0 0 0,1 0 0 0 0,-1 1 0 0 0,1-1-1 0 0,-1 1 1 0 0,-1 0 0 0 0,0 1-131 0 0,0 0 0 0 0,0 1 0 0 0,1-1 0 0 0,-1 0 0 0 0,1 1 0 0 0,-1 0 0 0 0,1-1 0 0 0,0 1 0 0 0,0 0 0 0 0,-2 5 0 0 0,-1 2-537 0 0,0 0-1 0 0,1 0 0 0 0,1 1 1 0 0,0-1-1 0 0,0 1 0 0 0,-1 12 1 0 0,2-2-648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6:06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35 116 6913 0 0,'-1'-1'146'0'0,"0"1"0"0"0,-1 0 0 0 0,1-1-1 0 0,0 1 1 0 0,-1 0 0 0 0,1 0-1 0 0,-1 0 1 0 0,1 0 0 0 0,0 0-1 0 0,-1 1 1 0 0,1-1 0 0 0,-1 0 0 0 0,1 1-1 0 0,0-1 1 0 0,0 1 0 0 0,-1-1-1 0 0,1 1 1 0 0,-2 0 0 0 0,2 1 57 0 0,0-1 0 0 0,1 1 0 0 0,-1-1 1 0 0,0 1-1 0 0,0 0 0 0 0,1-1 0 0 0,-1 1 1 0 0,1 0-1 0 0,-1-1 0 0 0,1 1 0 0 0,0 0 1 0 0,-1-1-1 0 0,1 1 0 0 0,0 0 0 0 0,0 2 0 0 0,1 9 38 0 0,0 1-1 0 0,1 0 0 0 0,1-1 1 0 0,0 1-1 0 0,0-1 0 0 0,2 0 1 0 0,-1 0-1 0 0,2 0 0 0 0,0-1 1 0 0,0 1-1 0 0,1-2 0 0 0,1 1 1 0 0,-1-1-1 0 0,2 0 0 0 0,0 0 1 0 0,0-1-1 0 0,1-1 0 0 0,0 1 0 0 0,18 11 1 0 0,-23-18-211 0 0,0-1-1 0 0,0 0 1 0 0,0 0 0 0 0,0 0 0 0 0,1-1 0 0 0,-1 0-1 0 0,0 0 1 0 0,1 0 0 0 0,-1-1 0 0 0,1 1-1 0 0,-1-1 1 0 0,1-1 0 0 0,-1 1 0 0 0,1-1 0 0 0,-1 0-1 0 0,0 0 1 0 0,1 0 0 0 0,-1-1 0 0 0,0 0-1 0 0,0 0 1 0 0,0 0 0 0 0,0-1 0 0 0,-1 0 0 0 0,1 0-1 0 0,0 0 1 0 0,-1 0 0 0 0,0-1 0 0 0,0 1 0 0 0,0-1-1 0 0,0 0 1 0 0,-1 0 0 0 0,0-1 0 0 0,1 1-1 0 0,-1-1 1 0 0,-1 1 0 0 0,1-1 0 0 0,-1 0 0 0 0,0 0-1 0 0,0-1 1 0 0,0 1 0 0 0,1-10 0 0 0,-1-2 45 0 0,0 0 0 0 0,-1 0 0 0 0,-1 0 1 0 0,0 0-1 0 0,-2 0 0 0 0,-5-31 0 0 0,4 36-153 0 0,0 0 0 0 0,-1 0 0 0 0,0 0 0 0 0,-1 1 0 0 0,0 0 0 0 0,-1 0 0 0 0,0 0 0 0 0,0 1 0 0 0,-1-1 0 0 0,-11-10 0 0 0,16 19-76 0 0,-1-1 0 0 0,1 1 1 0 0,-1 0-1 0 0,0 0 0 0 0,0 0 1 0 0,0 0-1 0 0,0 1 0 0 0,-4-3 1 0 0,-9 0-992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6:08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47 134 1376 0 0,'-4'-3'442'0'0,"0"0"0"0"0,0 0-1 0 0,0 0 1 0 0,1 0-1 0 0,-1-1 1 0 0,1 1 0 0 0,0-1-1 0 0,0 0 1 0 0,0 0-1 0 0,0 0 1 0 0,1-1 0 0 0,0 1-1 0 0,-3-6 1 0 0,6 9-390 0 0,-1 1 1 0 0,0-1-1 0 0,0 1 0 0 0,0-1 1 0 0,0 1-1 0 0,1-1 1 0 0,-1 1-1 0 0,0 0 0 0 0,0-1 1 0 0,1 1-1 0 0,-1-1 0 0 0,0 1 1 0 0,1-1-1 0 0,-1 1 1 0 0,0 0-1 0 0,1-1 0 0 0,-1 1 1 0 0,1 0-1 0 0,-1-1 1 0 0,1 1-1 0 0,-1 0 0 0 0,1 0 1 0 0,-1 0-1 0 0,1-1 0 0 0,-1 1 1 0 0,1 0-1 0 0,-1 0 1 0 0,1 0-1 0 0,-1 0 0 0 0,1 0 1 0 0,-1 0-1 0 0,1 0 0 0 0,-1 0 1 0 0,1 0-1 0 0,-1 0 1 0 0,1 0-1 0 0,-1 0 0 0 0,1 0 1 0 0,-1 0-1 0 0,1 1 0 0 0,-1-1 1 0 0,1 0-1 0 0,-1 0 1 0 0,1 0-1 0 0,0 1 0 0 0,23 10 782 0 0,-8-1-219 0 0,-1 2-1 0 0,0 0 0 0 0,0 0 0 0 0,18 22 1 0 0,48 66 1041 0 0,-39-46-1455 0 0,-26-32-147 0 0,-27-41 223 0 0,10 18-263 0 0,-64-129 748 0 0,60 118-785 0 0,0-1 1 0 0,1 0-1 0 0,1 1 0 0 0,0-1 0 0 0,0-1 0 0 0,2 1 0 0 0,-1 0 1 0 0,2-26-1 0 0,0 37 20 0 0,0 0 0 0 0,0 1 1 0 0,0-1-1 0 0,0 0 0 0 0,0 1 0 0 0,1-1 0 0 0,-1 0 1 0 0,1 0-1 0 0,-1 1 0 0 0,1-1 0 0 0,0 1 0 0 0,-1-1 1 0 0,1 1-1 0 0,0-1 0 0 0,0 1 0 0 0,0-1 1 0 0,0 1-1 0 0,0 0 0 0 0,1-1 0 0 0,-1 1 0 0 0,0 0 1 0 0,0 0-1 0 0,1 0 0 0 0,-1 0 0 0 0,1 0 0 0 0,-1 0 1 0 0,1 0-1 0 0,0 1 0 0 0,-1-1 0 0 0,1 1 1 0 0,-1-1-1 0 0,1 1 0 0 0,0-1 0 0 0,0 1 0 0 0,3 0 1 0 0,-1 0 18 0 0,1 1 1 0 0,0 0-1 0 0,0 0 1 0 0,0 0 0 0 0,-1 1-1 0 0,1 0 1 0 0,-1 0-1 0 0,1 0 1 0 0,-1 0-1 0 0,0 1 1 0 0,6 3 0 0 0,41 34 114 0 0,-36-27-424 0 0,-1-1 1 0 0,2-1-1 0 0,-1 0 0 0 0,2-1 1 0 0,-1-1-1 0 0,1-1 0 0 0,26 10 1 0 0,9-4-2362 0 0,-28-7-1780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6:09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1 468 4609 0 0,'13'8'7134'0'0,"16"24"-4685"0"0,3 3-1475 0 0,-27-31-921 0 0,1 0 1 0 0,0 0-1 0 0,0 0 1 0 0,0-1-1 0 0,1 0 1 0 0,-1 0-1 0 0,1-1 1 0 0,0 0-1 0 0,-1 0 1 0 0,1 0-1 0 0,0-1 1 0 0,0 0-1 0 0,0-1 1 0 0,0 1-1 0 0,0-1 1 0 0,12-2-1 0 0,-18 2-54 0 0,-1 0-1 0 0,1-1 1 0 0,-1 1-1 0 0,1 0 0 0 0,-1-1 1 0 0,1 1-1 0 0,-1-1 0 0 0,0 1 1 0 0,1 0-1 0 0,-1-1 1 0 0,0 1-1 0 0,1-1 0 0 0,-1 1 1 0 0,0-1-1 0 0,0 1 0 0 0,1-1 1 0 0,-1 0-1 0 0,0 1 1 0 0,0-1-1 0 0,0 1 0 0 0,0-1 1 0 0,0 1-1 0 0,0-1 0 0 0,0 0 1 0 0,0 1-1 0 0,0-1 1 0 0,0 1-1 0 0,0-1 0 0 0,0 1 1 0 0,0-1-1 0 0,0 0 0 0 0,-6-26-175 0 0,4 19 140 0 0,-6-43 24 0 0,3 32 13 0 0,1-1 0 0 0,2-1-1 0 0,0 1 1 0 0,1 0 0 0 0,0-1 0 0 0,4-20 0 0 0,-3 40 7 0 0,0 0-1 0 0,0 0 1 0 0,0 0 0 0 0,0 0-1 0 0,0 0 1 0 0,0 0-1 0 0,1 0 1 0 0,-1 0-1 0 0,0 0 1 0 0,1 1-1 0 0,-1-1 1 0 0,1 0 0 0 0,-1 0-1 0 0,1 0 1 0 0,-1 0-1 0 0,1 1 1 0 0,-1-1-1 0 0,1 0 1 0 0,0 1-1 0 0,-1-1 1 0 0,1 0-1 0 0,0 1 1 0 0,0-1 0 0 0,-1 1-1 0 0,1-1 1 0 0,0 1-1 0 0,0-1 1 0 0,0 1-1 0 0,0 0 1 0 0,0-1-1 0 0,0 1 1 0 0,0 0-1 0 0,-1 0 1 0 0,1 0 0 0 0,0 0-1 0 0,0 0 1 0 0,0 0-1 0 0,0 0 1 0 0,0 0-1 0 0,0 0 1 0 0,0 0-1 0 0,0 0 1 0 0,0 0 0 0 0,0 1-1 0 0,0-1 1 0 0,0 0-1 0 0,-1 1 1 0 0,1-1-1 0 0,0 1 1 0 0,0-1-1 0 0,0 1 1 0 0,0 0-1 0 0,9 6 136 0 0,0-1 0 0 0,-1 2 0 0 0,14 13 0 0 0,-6-6-2 0 0,-1-1 138 0 0,22 15-37 0 0,-35-28-227 0 0,-1 1 1 0 0,1-1-1 0 0,-1 0 1 0 0,1 0-1 0 0,0 0 1 0 0,-1 0-1 0 0,1-1 1 0 0,0 1-1 0 0,-1 0 1 0 0,1-1-1 0 0,0 0 1 0 0,0 0-1 0 0,5 0 1 0 0,-7-1-18 0 0,-1 1-1 0 0,1 0 1 0 0,0-1 0 0 0,-1 1 0 0 0,1-1-1 0 0,0 1 1 0 0,-1-1 0 0 0,1 1 0 0 0,0-1-1 0 0,-1 1 1 0 0,1-1 0 0 0,-1 0 0 0 0,1 1-1 0 0,-1-1 1 0 0,0 0 0 0 0,1 0 0 0 0,-1 1-1 0 0,0-1 1 0 0,1 0 0 0 0,-1 0 0 0 0,0 1-1 0 0,0-1 1 0 0,1 0 0 0 0,-1 0 0 0 0,0 0-1 0 0,0 1 1 0 0,0-1 0 0 0,0 0 0 0 0,-1-1-1 0 0,-2-31 44 0 0,2 26-17 0 0,-7-52-17 0 0,3 31-101 0 0,1 0-1 0 0,1-1 1 0 0,2 1-1 0 0,1 0 1 0 0,5-48-1 0 0,-4 71 73 0 0,0 1-1 0 0,0 0 0 0 0,0 0 0 0 0,1 0 0 0 0,-1 0 1 0 0,1 0-1 0 0,0 0 0 0 0,0 1 0 0 0,0-1 1 0 0,1 1-1 0 0,-1-1 0 0 0,1 1 0 0 0,5-5 1 0 0,-6 7 29 0 0,0 0 0 0 0,-1 0 0 0 0,1 0 0 0 0,0 0 0 0 0,0 0 0 0 0,0 0 1 0 0,0 1-1 0 0,0-1 0 0 0,0 1 0 0 0,0-1 0 0 0,0 1 0 0 0,0 0 1 0 0,0 0-1 0 0,0 0 0 0 0,0 0 0 0 0,0 0 0 0 0,0 0 0 0 0,0 0 1 0 0,0 1-1 0 0,0-1 0 0 0,0 1 0 0 0,0 0 0 0 0,0-1 0 0 0,0 1 0 0 0,0 0 1 0 0,-1 0-1 0 0,1 0 0 0 0,0 1 0 0 0,2 1 0 0 0,28 22 841 0 0,41 41 0 0 0,23 19 77 0 0,-85-76-1343 0 0,1-1 0 0 0,0 0 0 0 0,1-1-1 0 0,0 0 1 0 0,0-1 0 0 0,23 7 0 0 0,-8-6-628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6:09.5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15 10594 0 0,'-5'-14'5693'0'0,"21"43"-3584"0"0,23 58-1300 0 0,5-2 1 0 0,3-2-1 0 0,87 117 1 0 0,-119-182-837 0 0,0-1 0 0 0,1 0 1 0 0,1-1-1 0 0,1-1 0 0 0,20 14 0 0 0,31 14-2684 0 0,4-4-5498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6:09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71 344 6913 0 0,'-9'-7'126'0'0,"1"0"0"0"0,-1-1 0 0 0,1 0-1 0 0,-7-9 1 0 0,12 13-203 0 0,0-1 0 0 0,1 1 0 0 0,0-1 0 0 0,-1 1 0 0 0,2-1 0 0 0,-1 0 0 0 0,0 0 0 0 0,1 0 0 0 0,0 0 0 0 0,0 0-1 0 0,0-10 1 0 0,1 4 190 0 0,1 0 1 0 0,-1 0-1 0 0,2 0 0 0 0,0 0 0 0 0,0 0 0 0 0,1 1 0 0 0,0-1 0 0 0,1 1 0 0 0,0-1 0 0 0,8-13 0 0 0,-8 16 79 0 0,1 0 1 0 0,0 1-1 0 0,1 0 1 0 0,-1 0-1 0 0,1 0 0 0 0,0 0 1 0 0,1 1-1 0 0,0 0 0 0 0,0 1 1 0 0,0-1-1 0 0,1 1 1 0 0,-1 1-1 0 0,14-7 0 0 0,-20 11-141 0 0,0-1-1 0 0,1 1 1 0 0,-1-1-1 0 0,1 1 1 0 0,-1-1-1 0 0,1 1 1 0 0,-1 0-1 0 0,1 0 1 0 0,-1 0-1 0 0,1 0 0 0 0,-1 0 1 0 0,1 0-1 0 0,-1 0 1 0 0,1 0-1 0 0,-1 0 1 0 0,1 1-1 0 0,-1-1 1 0 0,1 1-1 0 0,-1-1 1 0 0,0 1-1 0 0,1 0 1 0 0,-1-1-1 0 0,2 2 1 0 0,-1 0-1 0 0,0 1 0 0 0,0-1 0 0 0,0 0 0 0 0,0 1 0 0 0,0-1 0 0 0,-1 1 0 0 0,1-1 0 0 0,-1 1 0 0 0,0 0 0 0 0,0-1 0 0 0,1 5 1 0 0,2 7 61 0 0,-1 0 0 0 0,0 1 0 0 0,0 24 0 0 0,-3-37-92 0 0,0 38 236 0 0,-2 0 0 0 0,-1 0 1 0 0,-15 63-1 0 0,0 7 3016 0 0,17-106-3030 0 0,1 0 1 0 0,0 0 0 0 0,0 0-1 0 0,0 0 1 0 0,0 0 0 0 0,1 0-1 0 0,-1 0 1 0 0,1-1 0 0 0,0 1 0 0 0,0 0-1 0 0,3 6 1 0 0,-3-9-207 0 0,-1 0-1 0 0,1 0 1 0 0,0 0 0 0 0,-1 0 0 0 0,1-1-1 0 0,0 1 1 0 0,-1 0 0 0 0,1-1 0 0 0,0 1-1 0 0,0 0 1 0 0,-1-1 0 0 0,1 1 0 0 0,0-1-1 0 0,0 1 1 0 0,0-1 0 0 0,0 0-1 0 0,0 1 1 0 0,0-1 0 0 0,2 0 0 0 0,-2 0-60 0 0,1 0 0 0 0,0 0 1 0 0,0 0-1 0 0,0-1 0 0 0,0 1 0 0 0,0 0 1 0 0,-1-1-1 0 0,1 0 0 0 0,0 1 1 0 0,-1-1-1 0 0,1 0 0 0 0,0 0 0 0 0,-1 0 1 0 0,3-2-1 0 0,29-25-2861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6:10.2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6 454 5529 0 0,'-1'0'29'0'0,"1"1"-1"0"0,0-1 0 0 0,-1 0 1 0 0,1 1-1 0 0,0-1 1 0 0,-1 1-1 0 0,1-1 1 0 0,0 0-1 0 0,-1 1 1 0 0,1-1-1 0 0,0 1 0 0 0,-1-1 1 0 0,1 1-1 0 0,0-1 1 0 0,0 1-1 0 0,0-1 1 0 0,0 1-1 0 0,0-1 0 0 0,-1 1 1 0 0,1-1-1 0 0,0 1 1 0 0,0 0-1 0 0,0-1 1 0 0,0 1-1 0 0,0-1 1 0 0,1 1-1 0 0,-1-1 0 0 0,0 1 1 0 0,0-1-1 0 0,0 1 1 0 0,0-1-1 0 0,1 1 1 0 0,-1-1-1 0 0,0 1 0 0 0,0-1 1 0 0,1 1-1 0 0,-1-1 1 0 0,0 0-1 0 0,1 1 1 0 0,-1-1-1 0 0,0 1 1 0 0,1-1-1 0 0,-1 0 0 0 0,1 1 1 0 0,-1-1-1 0 0,1 0 1 0 0,-1 0-1 0 0,1 1 1 0 0,-1-1-1 0 0,1 0 0 0 0,-1 0 1 0 0,1 0-1 0 0,0 1 1 0 0,1-1 163 0 0,1 0 0 0 0,-1 1 1 0 0,0-1-1 0 0,1 0 0 0 0,-1 0 1 0 0,0 0-1 0 0,1 0 0 0 0,-1-1 1 0 0,0 1-1 0 0,0-1 0 0 0,5-1 1 0 0,2-3 161 0 0,-1 0 0 0 0,0-1 0 0 0,0 0 0 0 0,0 0 0 0 0,0-1 0 0 0,-1 0 0 0 0,0 0 0 0 0,-1-1 0 0 0,0 1 0 0 0,0-2 1 0 0,0 1-1 0 0,5-13 0 0 0,-2 5-193 0 0,-1-2 1 0 0,-1 1-1 0 0,0-1 1 0 0,-2 0-1 0 0,6-30 1 0 0,-8 27-207 0 0,-1 0 1 0 0,0-1 0 0 0,-3-25 0 0 0,0 38-167 0 0,0-1 0 0 0,0 0 0 0 0,-1 1 0 0 0,0-1 0 0 0,-1 1 0 0 0,0-1 0 0 0,-1 1-1 0 0,0 0 1 0 0,-5-9 0 0 0,8 16 131 0 0,0 1-1 0 0,0-1 0 0 0,1 1 0 0 0,-1 0 1 0 0,0 0-1 0 0,-1-1 0 0 0,1 1 0 0 0,0 0 1 0 0,0 0-1 0 0,0 0 0 0 0,-1 0 0 0 0,1 0 1 0 0,0 0-1 0 0,-1 0 0 0 0,1 1 0 0 0,-1-1 1 0 0,1 0-1 0 0,-1 1 0 0 0,1-1 0 0 0,-1 1 1 0 0,0 0-1 0 0,1-1 0 0 0,-3 1 0 0 0,2 0 39 0 0,0 1 0 0 0,0-1-1 0 0,-1 1 1 0 0,1 0 0 0 0,0 0-1 0 0,0 0 1 0 0,0 0 0 0 0,0 0 0 0 0,0 0-1 0 0,0 0 1 0 0,0 1 0 0 0,1-1-1 0 0,-1 1 1 0 0,-2 2 0 0 0,-4 5 101 0 0,1 0 0 0 0,0 1-1 0 0,1-1 1 0 0,0 1 0 0 0,-6 15 0 0 0,6-11 121 0 0,0 0 0 0 0,0 0-1 0 0,2 1 1 0 0,0-1 0 0 0,0 1 0 0 0,2 1 0 0 0,-2 22-1 0 0,4-32-116 0 0,0 0 0 0 0,1 0 0 0 0,-1-1 0 0 0,1 1 0 0 0,1 0 0 0 0,-1 0 0 0 0,1-1-1 0 0,0 1 1 0 0,0-1 0 0 0,1 1 0 0 0,-1-1 0 0 0,1 0 0 0 0,1 0 0 0 0,-1 0 0 0 0,0-1 0 0 0,1 1-1 0 0,0-1 1 0 0,0 0 0 0 0,1 0 0 0 0,-1 0 0 0 0,1 0 0 0 0,7 4 0 0 0,-5-4-323 0 0,-1 0 0 0 0,1-1 0 0 0,0 0 0 0 0,0 0 0 0 0,0-1 1 0 0,1 0-1 0 0,-1 0 0 0 0,0 0 0 0 0,1-1 0 0 0,-1 0 0 0 0,1-1 0 0 0,0 0 0 0 0,-1 0 1 0 0,1 0-1 0 0,-1-1 0 0 0,1 0 0 0 0,-1 0 0 0 0,1-1 0 0 0,-1 0 0 0 0,0-1 0 0 0,0 1 0 0 0,11-7 1 0 0,2-2-2558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6:10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233 105 3225 0 0,'-9'-10'499'0'0,"0"1"0"0"0,0 0 0 0 0,-1 0 0 0 0,0 1 0 0 0,0 1 0 0 0,-1 0 0 0 0,0 0 0 0 0,0 1 0 0 0,0 0 0 0 0,-1 1 0 0 0,0 0 0 0 0,0 1 0 0 0,0 1 0 0 0,-1 0 0 0 0,0 0 0 0 0,-17 0 0 0 0,29 3-427 0 0,-1 0 0 0 0,1 0 0 0 0,0 1 0 0 0,-1-1 0 0 0,1 1 0 0 0,0-1 0 0 0,0 1 0 0 0,-1 0 0 0 0,1 0 0 0 0,0-1 0 0 0,0 1 1 0 0,0 0-1 0 0,0 0 0 0 0,0 0 0 0 0,0 0 0 0 0,0 0 0 0 0,0 0 0 0 0,0 0 0 0 0,0 1 0 0 0,0-1 0 0 0,1 0 0 0 0,-1 0 0 0 0,1 1 0 0 0,-1-1 0 0 0,1 0 0 0 0,-1 1 0 0 0,1-1 0 0 0,0 0 0 0 0,-1 1 1 0 0,1-1-1 0 0,0 1 0 0 0,0-1 0 0 0,0 0 0 0 0,1 4 0 0 0,-1 9 224 0 0,0 0 0 0 0,4 23 1 0 0,-2-23 91 0 0,0 9-41 0 0,2 0 0 0 0,0 0 0 0 0,1-1 0 0 0,2 1 0 0 0,0-1 0 0 0,1-1 0 0 0,1 1 0 0 0,1-1 0 0 0,1-1 0 0 0,1 0 0 0 0,0-1 0 0 0,2 0 0 0 0,0-1 0 0 0,1 0 0 0 0,1-1 0 0 0,30 24 0 0 0,1-4-330 0 0,53 47 916 0 0,-87-72-1489 0 0,-1 2-1 0 0,0-1 0 0 0,-1 1 0 0 0,-1 1 1 0 0,13 22-1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6:11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1 6913 0 0,'-2'0'20'0'0,"0"1"-1"0"0,0-1 1 0 0,0 1-1 0 0,0 0 0 0 0,0-1 1 0 0,0 1-1 0 0,0 0 0 0 0,0 0 1 0 0,0 1-1 0 0,0-1 0 0 0,0 0 1 0 0,0 1-1 0 0,1-1 0 0 0,-1 1 1 0 0,1-1-1 0 0,-1 1 0 0 0,1 0 1 0 0,0 0-1 0 0,-1 0 0 0 0,1 0 1 0 0,-1 2-1 0 0,-2 3 489 0 0,1 0 0 0 0,0 0 0 0 0,0 0 0 0 0,1 1-1 0 0,-2 7 1 0 0,3-10-254 0 0,-3 11 1039 0 0,2 0 0 0 0,0 0 0 0 0,0 32 0 0 0,2-44-1081 0 0,0-1 1 0 0,1 0 0 0 0,-1 1-1 0 0,1-1 1 0 0,0 0 0 0 0,0 1-1 0 0,0-1 1 0 0,0 0 0 0 0,1 0-1 0 0,-1 0 1 0 0,4 4 0 0 0,-4-6-151 0 0,0 0 0 0 0,1 1 0 0 0,-1-1 0 0 0,1 0 0 0 0,-1 1 0 0 0,1-1 0 0 0,-1 0 0 0 0,1 0 0 0 0,0-1 0 0 0,0 1 0 0 0,-1 0 0 0 0,1 0 0 0 0,0-1 0 0 0,0 1 0 0 0,0-1 0 0 0,0 0 0 0 0,0 1 0 0 0,0-1 0 0 0,0 0 0 0 0,0 0 0 0 0,2-1 0 0 0,4-1-127 0 0,-1 0 1 0 0,1 0-1 0 0,0-1 0 0 0,-1 0 0 0 0,0-1 1 0 0,0 1-1 0 0,0-2 0 0 0,0 1 0 0 0,-1-1 1 0 0,1 0-1 0 0,6-7 0 0 0,-7 8-446 0 0,14-14-6094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6:13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42 456 0 0,'-12'-1'6742'0'0,"53"-1"-4130"0"0,-34 2-2957 0 0,5 0 28 0 0,0-1 0 0 0,0-1 1 0 0,-1 0-1 0 0,1-1 0 0 0,-1 0 1 0 0,20-8-1 0 0,1-6-570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1:24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5 3681 0 0,'-1'0'142'0'0,"0"-1"0"0"0,-1 1 0 0 0,1-1-1 0 0,0 0 1 0 0,0 1 0 0 0,0 0 0 0 0,-1-1 0 0 0,1 1 0 0 0,0 0 0 0 0,-1 0 0 0 0,1 0 0 0 0,0 0 0 0 0,-1 0 0 0 0,1 0 0 0 0,0 0 0 0 0,0 0-1 0 0,-1 0 1 0 0,1 0 0 0 0,0 1 0 0 0,-1-1 0 0 0,1 1 0 0 0,0-1 0 0 0,0 1 0 0 0,0-1 0 0 0,0 1 0 0 0,-1 0 0 0 0,0 1 0 0 0,-29 22 2748 0 0,27-18-2561 0 0,-1 0-1 0 0,1 1 1 0 0,0 0 0 0 0,1-1-1 0 0,-1 1 1 0 0,1 1 0 0 0,1-1-1 0 0,-1 0 1 0 0,1 1 0 0 0,-1 11-1 0 0,2-12-230 0 0,0 0 0 0 0,0-1 0 0 0,1 1 0 0 0,0 0 0 0 0,0-1 0 0 0,0 1 0 0 0,1 0 0 0 0,0-1 0 0 0,1 1 0 0 0,-1-1 0 0 0,1 1 0 0 0,4 8 0 0 0,-4-11-85 0 0,1-1 1 0 0,-1 0-1 0 0,1 1 0 0 0,-1-1 1 0 0,1 0-1 0 0,0 0 0 0 0,0 0 1 0 0,1-1-1 0 0,-1 1 0 0 0,0-1 1 0 0,1 0-1 0 0,-1 0 0 0 0,1 0 1 0 0,0 0-1 0 0,5 1 0 0 0,5 1 80 0 0,0-1 1 0 0,0 0-1 0 0,17 0 0 0 0,-21-3-54 0 0,0 1 0 0 0,0 1-1 0 0,0 0 1 0 0,-1 0 0 0 0,1 0 0 0 0,17 9-1 0 0,-25-10-35 0 0,-1 0-1 0 0,1 0 1 0 0,-1 0-1 0 0,1 0 1 0 0,-1 1-1 0 0,0-1 1 0 0,1 0-1 0 0,-1 1 1 0 0,0-1-1 0 0,0 1 0 0 0,0 0 1 0 0,0-1-1 0 0,-1 1 1 0 0,1 0-1 0 0,0-1 1 0 0,-1 1-1 0 0,1 0 1 0 0,-1 0-1 0 0,1 0 0 0 0,-1 0 1 0 0,0-1-1 0 0,0 1 1 0 0,0 0-1 0 0,0 0 1 0 0,0 0-1 0 0,0 0 1 0 0,-1 0-1 0 0,1-1 1 0 0,0 1-1 0 0,-2 2 0 0 0,-1 7-4 0 0,-1 0-1 0 0,-1 0 1 0 0,-10 18-1 0 0,10-20-43 0 0,-31 52-630 0 0,14-28 324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6:16.7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73 3193 0 0,'-33'-72'-331'0'0,"36"73"211"0"0,-2-1 105 0 0,0 0 0 0 0,-1 0 0 0 0,1 0 1 0 0,0 0-1 0 0,0 0 0 0 0,-1 0 0 0 0,1 1 0 0 0,0-1 0 0 0,-1 0 0 0 0,1 0 1 0 0,-1 1-1 0 0,1-1 0 0 0,0 0 0 0 0,-1 1 0 0 0,1-1 0 0 0,-1 1 0 0 0,1-1 1 0 0,-1 1-1 0 0,1-1 0 0 0,-1 1 0 0 0,1-1 0 0 0,-1 1 0 0 0,0-1 0 0 0,1 1 1 0 0,-1 0-1 0 0,0-1 0 0 0,1 1 0 0 0,-1 0 0 0 0,0-1 0 0 0,0 1 1 0 0,0 0-1 0 0,1-1 0 0 0,-1 1 0 0 0,0 0 0 0 0,0-1 0 0 0,0 1 0 0 0,0 0 1 0 0,0-1-1 0 0,0 1 0 0 0,-1 0 0 0 0,1 0 0 0 0,0-1 0 0 0,-1 2 0 0 0,4 10-189 0 0,-3-11 192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6:18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22 2393 0 0,'0'0'12'0'0,"18"-22"7657"0"0,-47 206-6205 0 0,16-7-1544 0 0,12-159 157 0 0,1 1-1 0 0,1-1 1 0 0,1 0-1 0 0,1 1 0 0 0,0-1 1 0 0,7 20-1 0 0,2 15-106 0 0,-6-1-105 0 0,-1 1 0 0 0,-4 77 0 0 0,-2-71 66 0 0,-1-21-97 0 0,-2-1-1 0 0,-15 68 1 0 0,4-32 42 0 0,12-46 44 0 0,1 0 0 0 0,2 32 0 0 0,-1 11-53 0 0,-6 41 244 0 0,13 185-1 0 0,0-112 346 0 0,0 10 32 0 0,3 51-836 0 0,-4-47 96 0 0,1-89 300 0 0,7 72 56 0 0,-9-110 502 0 0,-3 0-1 0 0,-14 128 1 0 0,9-150-357 0 0,2 1 0 0 0,7 83 0 0 0,-2-79-314 0 0,-2 0 0 0 0,-3 0 0 0 0,-12 68 0 0 0,-1 37 53 0 0,8-54-730 0 0,-35 172 1 0 0,27-211 656 0 0,4-18 81 0 0,1 0 0 0 0,-3 71 1 0 0,-10 244 637 0 0,22-313-860 0 0,6 70-1 0 0,-2-76 39 0 0,-1 1-1 0 0,-6 58 0 0 0,-2-49 426 0 0,-13 130 1479 0 0,19-160-1567 0 0,1 0 1 0 0,1 1-1 0 0,6 26 0 0 0,3 29-263 0 0,-8-35 177 0 0,2 14 316 0 0,-4 81 0 0 0,-2-133-482 0 0,0 14-365 0 0,0 1 0 0 0,1-1 0 0 0,4 33 0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6:21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126 463 4609 0 0,'-1'1'167'0'0,"1"0"-1"0"0,-1-1 1 0 0,0 1 0 0 0,1 0-1 0 0,-1-1 1 0 0,0 1-1 0 0,0-1 1 0 0,1 1 0 0 0,-1-1-1 0 0,0 1 1 0 0,0-1 0 0 0,0 0-1 0 0,1 1 1 0 0,-1-1-1 0 0,0 0 1 0 0,0 1 0 0 0,0-1-1 0 0,0 0 1 0 0,0 0 0 0 0,0 0-1 0 0,0 0 1 0 0,0 0 0 0 0,0 0-1 0 0,1 0 1 0 0,-1 0-1 0 0,-1-1 1 0 0,0 0 74 0 0,1 1 1 0 0,0-1-1 0 0,0 0 0 0 0,-1 0 1 0 0,1 0-1 0 0,0 0 0 0 0,0 0 1 0 0,0-1-1 0 0,0 1 0 0 0,0 0 1 0 0,0 0-1 0 0,0-1 0 0 0,-1-2 0 0 0,0-2 336 0 0,-1-1 0 0 0,1 0-1 0 0,0 1 1 0 0,0-1-1 0 0,-1-12 1 0 0,2-5-238 0 0,1 0 0 0 0,1 0 0 0 0,1 0 0 0 0,1 0 0 0 0,2 0 0 0 0,0 1 0 0 0,9-27 0 0 0,-9 37-338 0 0,0 0-1 0 0,0 0 1 0 0,1 0-1 0 0,1 1 1 0 0,0 0-1 0 0,0 0 1 0 0,1 1-1 0 0,1 0 1 0 0,0 0-1 0 0,1 1 1 0 0,0 0-1 0 0,0 1 1 0 0,20-14-1 0 0,-29 22-2 0 0,1 0 0 0 0,0 0 0 0 0,-1 0 0 0 0,1 0 0 0 0,0 0 0 0 0,0 0 0 0 0,0 0 0 0 0,-1 1 0 0 0,1-1 0 0 0,0 1 0 0 0,0 0 0 0 0,0-1 0 0 0,0 1 0 0 0,0 0 0 0 0,0 0 0 0 0,0 0 0 0 0,0 0 0 0 0,0 1 0 0 0,0-1 0 0 0,0 0 0 0 0,2 1-1 0 0,-2 1-1 0 0,0-1-1 0 0,-1 0 1 0 0,1 1-1 0 0,0-1 1 0 0,-1 1-1 0 0,1-1 0 0 0,-1 1 1 0 0,0-1-1 0 0,0 1 1 0 0,1 0-1 0 0,-1 0 1 0 0,0 0-1 0 0,0 0 0 0 0,-1 0 1 0 0,1 0-1 0 0,0 2 1 0 0,3 10-18 0 0,-2 0 1 0 0,0 0 0 0 0,-1 0-1 0 0,0 22 1 0 0,-9 125-15 0 0,0 10-40 0 0,8-141 62 0 0,2 0 0 0 0,1 1-1 0 0,10 44 1 0 0,-12-69 19 0 0,1 0 0 0 0,0-1 1 0 0,0 1-1 0 0,1-1 0 0 0,-1 0 1 0 0,1 0-1 0 0,0 0 1 0 0,0 0-1 0 0,1 0 0 0 0,0-1 1 0 0,0 1-1 0 0,0-1 1 0 0,8 6-1 0 0,-10-8 6 0 0,0-1 1 0 0,1 1-1 0 0,-1-1 1 0 0,1 0-1 0 0,-1 0 1 0 0,1 0-1 0 0,-1 0 0 0 0,1 0 1 0 0,-1-1-1 0 0,1 1 1 0 0,0-1-1 0 0,0 0 1 0 0,-1 0-1 0 0,1 0 1 0 0,0 0-1 0 0,-1 0 0 0 0,1 0 1 0 0,0-1-1 0 0,-1 0 1 0 0,1 1-1 0 0,0-1 1 0 0,-1 0-1 0 0,1 0 0 0 0,-1 0 1 0 0,0 0-1 0 0,1-1 1 0 0,-1 1-1 0 0,0-1 1 0 0,0 0-1 0 0,0 1 1 0 0,3-4-1 0 0,2-1 62 0 0,-1-1-1 0 0,1 0 1 0 0,-1 0 0 0 0,-1 0-1 0 0,0-1 1 0 0,0 0 0 0 0,0 0-1 0 0,-1 0 1 0 0,0 0 0 0 0,0-1-1 0 0,-1 0 1 0 0,2-11 0 0 0,-4 16-40 0 0,0 1 0 0 0,-1 0 0 0 0,1-1 0 0 0,-1 1 0 0 0,0-1 0 0 0,0 0 1 0 0,-1 1-1 0 0,1 0 0 0 0,-1-1 0 0 0,1 1 0 0 0,-1-1 0 0 0,0 1 0 0 0,-1 0 1 0 0,1-1-1 0 0,0 1 0 0 0,-1 0 0 0 0,0 0 0 0 0,0 0 0 0 0,0 0 0 0 0,0 0 0 0 0,0 1 1 0 0,0-1-1 0 0,-1 1 0 0 0,1-1 0 0 0,-1 1 0 0 0,0 0 0 0 0,0 0 0 0 0,0 0 1 0 0,0 0-1 0 0,0 1 0 0 0,0-1 0 0 0,0 1 0 0 0,-1-1 0 0 0,-5 0 0 0 0,-8-2 35 0 0,1 0-1 0 0,-1 1 0 0 0,0 2 0 0 0,-1-1 0 0 0,1 2 0 0 0,0 0 0 0 0,0 1 0 0 0,-22 4 0 0 0,-1 2-1042 0 0,1 2 0 0 0,-54 20 0 0 0,77-23 465 0 0,6-2-663 0 0,-2 0 1 0 0,1 0 0 0 0,-22 3 0 0 0,20-7-3830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6:21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180 350 5529 0 0,'-5'1'310'0'0,"0"1"-1"0"0,-1-1 1 0 0,1 0-1 0 0,0 0 1 0 0,0 0-1 0 0,-1-1 1 0 0,1 0-1 0 0,-1 0 1 0 0,1 0-1 0 0,0 0 1 0 0,-1-1-1 0 0,1 0 1 0 0,0-1-1 0 0,0 1 1 0 0,-1-1-1 0 0,1 0 1 0 0,0 0-1 0 0,1 0 1 0 0,-1-1-1 0 0,-5-3 1 0 0,4 2-74 0 0,1 1-1 0 0,1-1 1 0 0,-1 0 0 0 0,0-1-1 0 0,1 1 1 0 0,0-1 0 0 0,0 0-1 0 0,0 0 1 0 0,1 0 0 0 0,-1-1-1 0 0,1 1 1 0 0,1-1 0 0 0,-1 1-1 0 0,1-1 1 0 0,0 0 0 0 0,-3-12-1 0 0,5 7-216 0 0,-1 0 0 0 0,2 1-1 0 0,-1-1 1 0 0,1 0 0 0 0,1 1-1 0 0,0-1 1 0 0,1 1 0 0 0,0-1-1 0 0,0 1 1 0 0,1 0 0 0 0,0 0-1 0 0,1 1 1 0 0,0-1 0 0 0,1 1-1 0 0,-1 0 1 0 0,2 0 0 0 0,-1 1 0 0 0,2 0-1 0 0,-1 0 1 0 0,1 0 0 0 0,0 1-1 0 0,0 1 1 0 0,17-11 0 0 0,-24 16-65 0 0,0 0 1 0 0,0 1-1 0 0,0-1 1 0 0,1 1-1 0 0,-1-1 1 0 0,0 1 0 0 0,0 0-1 0 0,0 0 1 0 0,0-1-1 0 0,0 1 1 0 0,1 0-1 0 0,-1 0 1 0 0,0 0 0 0 0,0 0-1 0 0,0 0 1 0 0,0 0-1 0 0,1 1 1 0 0,-1-1-1 0 0,0 0 1 0 0,0 1 0 0 0,0-1-1 0 0,0 0 1 0 0,0 1-1 0 0,2 1 1 0 0,-1-1-42 0 0,0 1 0 0 0,-1 0 0 0 0,1-1 0 0 0,-1 1 0 0 0,0 0 0 0 0,1 0 1 0 0,-1 0-1 0 0,0 0 0 0 0,0 1 0 0 0,0-1 0 0 0,1 4 0 0 0,1 7-291 0 0,-1 0 0 0 0,0 0 0 0 0,0 20 0 0 0,-2-29 302 0 0,-1 92-698 0 0,2 35 482 0 0,0-117 307 0 0,1-1-1 0 0,0 1 0 0 0,1-1 0 0 0,0 0 1 0 0,1 0-1 0 0,1 0 0 0 0,7 15 0 0 0,-8-22-6 0 0,0 0-1 0 0,0 0 1 0 0,0-1-1 0 0,1 1 0 0 0,0-1 1 0 0,0 0-1 0 0,1-1 1 0 0,-1 1-1 0 0,1-1 1 0 0,0 0-1 0 0,0-1 1 0 0,0 1-1 0 0,1-1 1 0 0,-1 0-1 0 0,1-1 1 0 0,12 4-1 0 0,-16-5 39 0 0,0-1 0 0 0,0 1 0 0 0,1-1 1 0 0,-1 1-1 0 0,0-1 0 0 0,0 0 0 0 0,1 0 0 0 0,-1-1 0 0 0,0 1 1 0 0,0-1-1 0 0,0 1 0 0 0,0-1 0 0 0,0 0 0 0 0,0 0 0 0 0,0-1 1 0 0,0 1-1 0 0,0 0 0 0 0,0-1 0 0 0,0 0 0 0 0,-1 0 0 0 0,1 0 1 0 0,-1 0-1 0 0,1 0 0 0 0,-1 0 0 0 0,0 0 0 0 0,0-1 0 0 0,0 0 0 0 0,0 1 1 0 0,0-1-1 0 0,0 0 0 0 0,-1 0 0 0 0,0 1 0 0 0,1-1 0 0 0,-1 0 1 0 0,0-1-1 0 0,-1 1 0 0 0,1 0 0 0 0,0-4 0 0 0,1-2 176 0 0,-1-1 0 0 0,0 0 0 0 0,-1 0 0 0 0,0 1-1 0 0,0-1 1 0 0,-1 0 0 0 0,0 0 0 0 0,-1 1 0 0 0,0-1-1 0 0,-1 1 1 0 0,0-1 0 0 0,0 1 0 0 0,-1 0 0 0 0,-5-9-1 0 0,7 14-208 0 0,0 0-1 0 0,0 0 0 0 0,-1 1 1 0 0,0-1-1 0 0,0 1 0 0 0,0-1 1 0 0,0 1-1 0 0,0 0 0 0 0,-1 0 1 0 0,1 1-1 0 0,-1-1 0 0 0,0 1 1 0 0,0 0-1 0 0,0-1 0 0 0,0 2 1 0 0,0-1-1 0 0,0 0 0 0 0,-1 1 1 0 0,1 0-1 0 0,0 0 0 0 0,-1 0 1 0 0,1 1-1 0 0,-1-1 0 0 0,1 1 1 0 0,-1 0-1 0 0,1 0 0 0 0,-1 1 1 0 0,1-1-1 0 0,-1 1 0 0 0,1 0 1 0 0,0 0-1 0 0,-6 3 0 0 0,-1 0-386 0 0,0 0 0 0 0,1 1-1 0 0,-1 1 1 0 0,1 0 0 0 0,0 0-1 0 0,-12 11 1 0 0,4-2-869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6:22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32 456 0 0,'-2'3'370'0'0,"-1"1"0"0"0,1-1 0 0 0,0 1 0 0 0,0 0 0 0 0,0 0 0 0 0,0 0-1 0 0,1 0 1 0 0,0 0 0 0 0,-1 0 0 0 0,1 0 0 0 0,0 7 0 0 0,-3 53 2331 0 0,3-50-2191 0 0,1-3-49 0 0,0 1-1 0 0,1-1 1 0 0,1 0 0 0 0,-1 0 0 0 0,2 0 0 0 0,0 0 0 0 0,0-1 0 0 0,1 1-1 0 0,0-1 1 0 0,0 1 0 0 0,9 12 0 0 0,-10-18-310 0 0,0 0 1 0 0,1-1-1 0 0,-1 1 1 0 0,1-1-1 0 0,0 1 1 0 0,0-1-1 0 0,0-1 0 0 0,1 1 1 0 0,-1 0-1 0 0,1-1 1 0 0,0 0-1 0 0,0 0 1 0 0,0-1-1 0 0,1 1 0 0 0,-1-1 1 0 0,0 0-1 0 0,1 0 1 0 0,0-1-1 0 0,-1 0 1 0 0,1 0-1 0 0,0 0 0 0 0,-1-1 1 0 0,12 0-1 0 0,-12 0-86 0 0,-1-1-1 0 0,1 0 0 0 0,-1 0 0 0 0,1 0 0 0 0,-1-1 0 0 0,0 0 1 0 0,1 0-1 0 0,-1 0 0 0 0,0 0 0 0 0,0 0 0 0 0,0-1 0 0 0,-1 0 1 0 0,1 1-1 0 0,0-1 0 0 0,-1-1 0 0 0,0 1 0 0 0,0-1 0 0 0,0 1 1 0 0,0-1-1 0 0,-1 0 0 0 0,1 0 0 0 0,-1 0 0 0 0,0 0 1 0 0,0 0-1 0 0,0 0 0 0 0,-1-1 0 0 0,0 1 0 0 0,0-1 0 0 0,0 1 1 0 0,1-9-1 0 0,-1 3 76 0 0,0 0 1 0 0,0-1-1 0 0,-1 1 0 0 0,-1-1 1 0 0,0 1-1 0 0,0 0 0 0 0,-1-1 1 0 0,0 1-1 0 0,-1 0 0 0 0,0 0 1 0 0,-1 0-1 0 0,-7-16 1 0 0,4 16-29 0 0,1 1 0 0 0,-2-1 1 0 0,1 1-1 0 0,-1 1 1 0 0,0-1-1 0 0,-1 1 0 0 0,0 1 1 0 0,0-1-1 0 0,-1 2 1 0 0,-18-11-1 0 0,20 13-313 0 0,0 1-1 0 0,0-1 1 0 0,-1 2 0 0 0,1-1-1 0 0,-1 1 1 0 0,-12-1-1 0 0,14 2-578 0 0,0 1-1 0 0,0 0 0 0 0,0 0 1 0 0,0 1-1 0 0,0 0 1 0 0,0 0-1 0 0,0 0 0 0 0,-11 5 1 0 0,1 2-5216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6:22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1 189 1376 0 0,'2'-2'213'0'0,"0"0"-1"0"0,0-1 0 0 0,1 1 1 0 0,-1 0-1 0 0,0 0 1 0 0,1 1-1 0 0,0-1 0 0 0,-1 0 1 0 0,1 1-1 0 0,0 0 1 0 0,0 0-1 0 0,0 0 0 0 0,0 0 1 0 0,0 0-1 0 0,0 0 0 0 0,0 1 1 0 0,0-1-1 0 0,0 1 1 0 0,4 0-1 0 0,-1 0 241 0 0,-1 0 1 0 0,0 0 0 0 0,0 1-1 0 0,0-1 1 0 0,0 1-1 0 0,0 1 1 0 0,0-1-1 0 0,0 1 1 0 0,-1-1-1 0 0,1 1 1 0 0,4 3-1 0 0,-3 0-155 0 0,0-1 0 0 0,0 1 0 0 0,0 1-1 0 0,-1-1 1 0 0,0 1 0 0 0,0 0 0 0 0,-1 0 0 0 0,0 0-1 0 0,0 1 1 0 0,0-1 0 0 0,-1 1 0 0 0,0 0-1 0 0,0 0 1 0 0,-1 0 0 0 0,1 1 0 0 0,-2-1-1 0 0,3 14 1 0 0,-4-21-292 0 0,0 0 1 0 0,0 1-1 0 0,0-1 0 0 0,0 0 0 0 0,0 0 0 0 0,0 1 0 0 0,0-1 0 0 0,0 0 1 0 0,0 1-1 0 0,0-1 0 0 0,0 0 0 0 0,0 0 0 0 0,0 1 0 0 0,0-1 1 0 0,-1 0-1 0 0,1 1 0 0 0,0-1 0 0 0,0 0 0 0 0,0 0 0 0 0,0 1 1 0 0,0-1-1 0 0,-1 0 0 0 0,1 0 0 0 0,0 0 0 0 0,0 1 0 0 0,0-1 1 0 0,-1 0-1 0 0,1 0 0 0 0,0 0 0 0 0,0 1 0 0 0,-1-1 0 0 0,1 0 1 0 0,0 0-1 0 0,0 0 0 0 0,-1 0 0 0 0,-9-5 466 0 0,-6-13 310 0 0,13 12-720 0 0,1-1-1 0 0,0 0 1 0 0,1 0-1 0 0,-1 0 1 0 0,1-1-1 0 0,1 1 1 0 0,0 0-1 0 0,0 0 1 0 0,0 0-1 0 0,2-13 1 0 0,4-10 267 0 0,9-33 1 0 0,-11 49-308 0 0,-1 4 5 0 0,-1 1 0 0 0,2-1 0 0 0,-1 1 0 0 0,1 0 0 0 0,8-14 0 0 0,-11 21-20 0 0,0 1 0 0 0,0-1 0 0 0,1 1-1 0 0,-1-1 1 0 0,0 1 0 0 0,0 0 0 0 0,1-1 0 0 0,-1 1 0 0 0,1 0 0 0 0,-1 0 0 0 0,1 0 0 0 0,0 0 0 0 0,-1 0 0 0 0,1 0-1 0 0,0 1 1 0 0,0-1 0 0 0,-1 1 0 0 0,1-1 0 0 0,0 1 0 0 0,0-1 0 0 0,0 1 0 0 0,0 0 0 0 0,0 0 0 0 0,0 0 0 0 0,-1 0 0 0 0,1 0-1 0 0,0 1 1 0 0,0-1 0 0 0,0 1 0 0 0,0-1 0 0 0,-1 1 0 0 0,1-1 0 0 0,0 1 0 0 0,0 0 0 0 0,-1 0 0 0 0,4 2 0 0 0,10 8 39 0 0,0 0 0 0 0,0 2 0 0 0,-1 0 0 0 0,0 0 0 0 0,-1 2 0 0 0,18 26 0 0 0,-11-16-1108 0 0,25 25 1 0 0,-27-32-92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6:23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1 405 3681 0 0,'3'0'315'0'0,"1"-1"1"0"0,-1 1-1 0 0,0 0 0 0 0,1 0 1 0 0,-1 1-1 0 0,0-1 0 0 0,1 1 1 0 0,-1-1-1 0 0,0 1 0 0 0,0 0 1 0 0,0 0-1 0 0,1 1 1 0 0,-1-1-1 0 0,4 3 0 0 0,40 27 3973 0 0,-38-23-3725 0 0,-1 1 0 0 0,0 0 0 0 0,-1 1 0 0 0,0 0 0 0 0,0 0 0 0 0,-1 0-1 0 0,8 17 1 0 0,16 27 807 0 0,-38-72-860 0 0,1 0-1 0 0,0-1 1 0 0,2 0 0 0 0,-5-26 0 0 0,8 26-566 0 0,1 0 1 0 0,1-1-1 0 0,2-24 1 0 0,-1 36-84 0 0,0-1-1 0 0,1 0 1 0 0,0 0-1 0 0,0 1 1 0 0,1-1-1 0 0,0 1 1 0 0,0-1-1 0 0,1 1 1 0 0,6-10-1 0 0,-9 17 131 0 0,-1 1 1 0 0,0-1-1 0 0,1 1 0 0 0,-1-1 0 0 0,1 1 1 0 0,0-1-1 0 0,-1 1 0 0 0,1-1 0 0 0,-1 1 1 0 0,1-1-1 0 0,0 1 0 0 0,-1 0 0 0 0,1-1 1 0 0,0 1-1 0 0,-1 0 0 0 0,1 0 0 0 0,0 0 1 0 0,0-1-1 0 0,-1 1 0 0 0,1 0 0 0 0,0 0 1 0 0,-1 0-1 0 0,1 0 0 0 0,0 0 0 0 0,0 0 1 0 0,-1 0-1 0 0,1 1 0 0 0,0-1 0 0 0,0 0 1 0 0,-1 0-1 0 0,1 0 0 0 0,0 1 0 0 0,-1-1 1 0 0,1 0-1 0 0,0 1 0 0 0,-1-1 1 0 0,1 1-1 0 0,0-1 0 0 0,-1 1 0 0 0,1-1 1 0 0,-1 1-1 0 0,1-1 0 0 0,-1 1 0 0 0,1 0 1 0 0,25 35 440 0 0,-18-24-248 0 0,-1-2-155 0 0,1-1 0 0 0,0 1 0 0 0,1-2 0 0 0,0 1 0 0 0,0-1 1 0 0,1 0-1 0 0,0-1 0 0 0,0 0 0 0 0,1-1 0 0 0,-1 0 0 0 0,22 7 0 0 0,-32-12-20 0 0,1-1-1 0 0,0 0 1 0 0,-1 0-1 0 0,1 0 1 0 0,0 0-1 0 0,-1 0 1 0 0,1-1-1 0 0,0 1 1 0 0,-1 0 0 0 0,1 0-1 0 0,0 0 1 0 0,-1 0-1 0 0,1-1 1 0 0,0 1-1 0 0,-1 0 1 0 0,1-1-1 0 0,-1 1 1 0 0,1-1-1 0 0,-1 1 1 0 0,1 0-1 0 0,0-1 1 0 0,-1 1-1 0 0,0-1 1 0 0,1 1-1 0 0,-1-1 1 0 0,1 0-1 0 0,-1 1 1 0 0,0-1 0 0 0,1 1-1 0 0,-1-1 1 0 0,0 0-1 0 0,0 1 1 0 0,1-1-1 0 0,-1 0 1 0 0,0 1-1 0 0,0-1 1 0 0,0 0-1 0 0,0 1 1 0 0,0-1-1 0 0,0 0 1 0 0,0 1-1 0 0,0-2 1 0 0,-2-39 571 0 0,1 27-456 0 0,2-12-173 0 0,0 1-1 0 0,2-1 0 0 0,0 1 0 0 0,2-1 1 0 0,1 1-1 0 0,1 0 0 0 0,16-37 1 0 0,-23 61 40 0 0,1-1 0 0 0,-1 1 0 0 0,1 0 0 0 0,-1-1 1 0 0,1 1-1 0 0,0 0 0 0 0,-1 0 0 0 0,1-1 0 0 0,0 1 0 0 0,0 0 1 0 0,0 0-1 0 0,0 0 0 0 0,0 0 0 0 0,0 0 0 0 0,0 1 0 0 0,1-1 1 0 0,-1 0-1 0 0,0 0 0 0 0,0 1 0 0 0,1-1 0 0 0,-1 0 0 0 0,0 1 1 0 0,1 0-1 0 0,-1-1 0 0 0,0 1 0 0 0,1 0 0 0 0,-1 0 0 0 0,1-1 1 0 0,-1 1-1 0 0,0 0 0 0 0,1 0 0 0 0,-1 1 0 0 0,1-1 0 0 0,-1 0 1 0 0,0 0-1 0 0,1 1 0 0 0,-1-1 0 0 0,0 1 0 0 0,1-1 0 0 0,-1 1 1 0 0,2 1-1 0 0,6 4 75 0 0,-1 0 1 0 0,0 0-1 0 0,-1 1 1 0 0,1 0-1 0 0,6 10 1 0 0,12 9 70 0 0,-13-14-116 0 0,-9-8-17 0 0,0 0 0 0 0,0-1 1 0 0,0 1-1 0 0,0-1 1 0 0,0 0-1 0 0,1 0 0 0 0,-1 0 1 0 0,1-1-1 0 0,0 1 1 0 0,0-1-1 0 0,8 2 0 0 0,-12-4-6 0 0,0-1 0 0 0,0 1 0 0 0,0-1 0 0 0,0 1 0 0 0,-1-1 0 0 0,1 1-1 0 0,0-1 1 0 0,0 0 0 0 0,-1 1 0 0 0,1-1 0 0 0,0 0 0 0 0,-1 0 0 0 0,1 0-1 0 0,-1 1 1 0 0,1-1 0 0 0,-1 0 0 0 0,1 0 0 0 0,-1 0 0 0 0,0 0 0 0 0,1 0-1 0 0,-1 0 1 0 0,0-2 0 0 0,9-30-76 0 0,-7 21 61 0 0,4-7 42 0 0,0 1 0 0 0,1 0 0 0 0,11-20-1 0 0,-15 34-25 0 0,-1-1 0 0 0,1 1-1 0 0,-1 0 1 0 0,1 0 0 0 0,0 0-1 0 0,1 0 1 0 0,-1 1 0 0 0,1-1-1 0 0,-1 1 1 0 0,1 0-1 0 0,0 0 1 0 0,1 0 0 0 0,-1 0-1 0 0,0 1 1 0 0,1 0 0 0 0,-1 0-1 0 0,9-3 1 0 0,-10 5-100 0 0,-1 0 0 0 0,0 0-1 0 0,0 0 1 0 0,0 0 0 0 0,1 0 0 0 0,-1 0-1 0 0,0 1 1 0 0,0-1 0 0 0,0 1 0 0 0,0 0-1 0 0,0-1 1 0 0,0 1 0 0 0,0 0 0 0 0,0 0-1 0 0,0 0 1 0 0,0 0 0 0 0,0 1 0 0 0,-1-1-1 0 0,1 1 1 0 0,0-1 0 0 0,-1 1-1 0 0,1-1 1 0 0,-1 1 0 0 0,0 0 0 0 0,1 0-1 0 0,0 1 1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6:30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31 5985 0 0,'-41'-30'7738'0'0,"60"66"-3775"0"0,-9-17-3509 0 0,59 124 1790 0 0,8 13-1555 0 0,-63-133-774 0 0,0-1 1 0 0,1 0 0 0 0,2-1-1 0 0,30 31 1 0 0,-2-14-627 0 0,12 12-1088 0 0,-27-14-3189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6:30.8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63 449 4145 0 0,'-15'-19'296'0'0,"8"10"740"0"0,0-1 1 0 0,0 1-1 0 0,1-1 1 0 0,0 0-1 0 0,-8-21 1 0 0,14 31-983 0 0,0-1-1 0 0,0 1 1 0 0,0-1 0 0 0,0 1 0 0 0,0 0 0 0 0,0-1 0 0 0,0 1 0 0 0,1 0 0 0 0,-1-1 0 0 0,0 1 0 0 0,0 0 0 0 0,1 0 0 0 0,-1-1-1 0 0,0 1 1 0 0,0 0 0 0 0,1 0 0 0 0,-1-1 0 0 0,0 1 0 0 0,0 0 0 0 0,1 0 0 0 0,-1 0 0 0 0,0-1 0 0 0,1 1 0 0 0,-1 0 0 0 0,0 0-1 0 0,1 0 1 0 0,-1 0 0 0 0,1 0 0 0 0,-1 0 0 0 0,0 0 0 0 0,1 0 0 0 0,-1 0 0 0 0,0 0 0 0 0,1 0 0 0 0,-1 0 0 0 0,0 0 0 0 0,1 0-1 0 0,-1 0 1 0 0,1 0 0 0 0,-1 0 0 0 0,0 0 0 0 0,1 0 0 0 0,-1 1 0 0 0,0-1 0 0 0,0 0 0 0 0,1 1 0 0 0,25 5 841 0 0,-22-4-590 0 0,36 8 1076 0 0,81 17 675 0 0,-106-24-1916 0 0,0-2 1 0 0,-1 0-1 0 0,1 0 0 0 0,0-2 0 0 0,0 0 0 0 0,17-3 0 0 0,-31 4-115 0 0,1 0 0 0 0,-1 0 0 0 0,1-1 0 0 0,-1 1-1 0 0,1 0 1 0 0,-1-1 0 0 0,0 1 0 0 0,1-1 0 0 0,-1 0 0 0 0,0 1 0 0 0,1-1 0 0 0,-1 0 0 0 0,0 0-1 0 0,0 0 1 0 0,0 0 0 0 0,0 0 0 0 0,0 0 0 0 0,0 0 0 0 0,0 0 0 0 0,0 0 0 0 0,0 0 0 0 0,0 0-1 0 0,-1-1 1 0 0,1 1 0 0 0,-1 0 0 0 0,1-1 0 0 0,-1 1 0 0 0,1 0 0 0 0,-1-1 0 0 0,1 1-1 0 0,-1-1 1 0 0,0 1 0 0 0,0-1 0 0 0,0 1 0 0 0,0-1 0 0 0,0 1 0 0 0,0 0 0 0 0,0-1 0 0 0,-1 1-1 0 0,1-1 1 0 0,0 1 0 0 0,-1-1 0 0 0,1 1 0 0 0,-1 0 0 0 0,0-1 0 0 0,1 1 0 0 0,-2-2 0 0 0,-5-9 173 0 0,1 1 1 0 0,-2 0-1 0 0,1 0 1 0 0,-11-11-1 0 0,13 17-193 0 0,-24-31-20 0 0,-73-91-8 0 0,85 101-1859 0 0,-22-40 0 0 0,35 55-953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6:31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5065 0 0,'-6'2'6444'0'0,"9"8"-3503"0"0,18 22-2384 0 0,-4-6 777 0 0,2 8-653 0 0,2 0 1 0 0,41 52 0 0 0,-48-70-1367 0 0,1-1-1 0 0,1 0 1 0 0,0-1 0 0 0,0-1 0 0 0,1 0 0 0 0,33 17 0 0 0,-40-25-462 0 0,-2-1-78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1:29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66 1376 0 0,'-3'-3'557'0'0,"-1"0"1"0"0,1 0-1 0 0,0 0 0 0 0,-1-1 0 0 0,1 1 0 0 0,1-1 0 0 0,-1 1 0 0 0,-3-8 0 0 0,-15-17 7976 0 0,52 65-4404 0 0,10 31-3569 0 0,-16-25-104 0 0,57 88 202 0 0,15 25-1237 0 0,-33-52-7039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6:31.6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3225 0 0,'28'38'6850'0'0,"56"78"-1217"0"0,-54-71-4659 0 0,50 57 1 0 0,-8-28-1104 0 0,-25-27-1654 0 0,-2 2-5064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6:31.9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30 184 3225 0 0,'-2'-1'97'0'0,"0"-1"1"0"0,-1 0 0 0 0,1 0 0 0 0,0 0-1 0 0,0 0 1 0 0,0 0 0 0 0,1 0-1 0 0,-1 0 1 0 0,0-1 0 0 0,1 1 0 0 0,0 0-1 0 0,-1-1 1 0 0,1 1 0 0 0,0-1-1 0 0,0 0 1 0 0,1 1 0 0 0,-1-1-1 0 0,0 0 1 0 0,1 0 0 0 0,0 1 0 0 0,-1-1-1 0 0,1-5 1 0 0,1 3 42 0 0,0 0 0 0 0,0 0 1 0 0,1 0-1 0 0,-1 0 0 0 0,1 0 0 0 0,0 1 0 0 0,1-1 0 0 0,-1 1 1 0 0,1-1-1 0 0,-1 1 0 0 0,1 0 0 0 0,4-4 0 0 0,-1 1 20 0 0,0 1 1 0 0,0 1-1 0 0,0-1 0 0 0,0 1 0 0 0,1 1 0 0 0,0-1 1 0 0,12-5-1 0 0,-15 8-115 0 0,0 0-1 0 0,0 0 1 0 0,0 1 0 0 0,0-1-1 0 0,1 1 1 0 0,-1 1 0 0 0,0-1 0 0 0,1 0-1 0 0,-1 1 1 0 0,0 0 0 0 0,1 0 0 0 0,-1 0-1 0 0,9 2 1 0 0,-11-1-30 0 0,1 0 0 0 0,-1 0 0 0 0,0 0 0 0 0,1 0 0 0 0,-1 0 0 0 0,0 1 0 0 0,0-1 0 0 0,0 1 0 0 0,0-1 0 0 0,0 1 0 0 0,0 0 0 0 0,0 0 0 0 0,-1 0 0 0 0,1 0 0 0 0,-1 0 0 0 0,2 3 0 0 0,0 0 4 0 0,0 0 0 0 0,-1 1 0 0 0,0-1 0 0 0,-1 1 0 0 0,1 0 0 0 0,1 10 0 0 0,-2 4 50 0 0,0 1 0 0 0,-4 40 0 0 0,3-61-69 0 0,-5 40 172 0 0,-3 0 1 0 0,-16 54-1 0 0,4-23 798 0 0,20-71-907 0 0,0 0 1 0 0,0 1 0 0 0,0-1 0 0 0,0 0-1 0 0,-1 1 1 0 0,1-1 0 0 0,0 0 0 0 0,0 1-1 0 0,0-1 1 0 0,0 0 0 0 0,0 1 0 0 0,0-1-1 0 0,0 0 1 0 0,0 1 0 0 0,0-1 0 0 0,0 0-1 0 0,0 1 1 0 0,0-1 0 0 0,1 1-1 0 0,-1-1 1 0 0,0 0 0 0 0,0 1 0 0 0,0-1-1 0 0,0 0 1 0 0,0 0 0 0 0,1 1 0 0 0,-1-1-1 0 0,0 0 1 0 0,0 1 0 0 0,1-1 0 0 0,-1 0-1 0 0,0 0 1 0 0,0 1 0 0 0,1-1 0 0 0,-1 0-1 0 0,1 0 1 0 0,15-2 1264 0 0,25-20-184 0 0,-34 18-806 0 0,53-26 755 0 0,85-30 1 0 0,-3 15-6566 0 0,-123 39-189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7:12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1158 0 2761 0 0,'-4'3'192'0'0,"0"0"0"0"0,0 0-1 0 0,0 0 1 0 0,1 0 0 0 0,-1 1 0 0 0,1-1 0 0 0,-1 1 0 0 0,1 0 0 0 0,0 0 0 0 0,-2 5 0 0 0,-1-2 1 0 0,-40 58 898 0 0,2 1 1 0 0,-37 78-1 0 0,-57 149-156 0 0,26-50-911 0 0,47-100-101 0 0,5 2-1 0 0,-48 187 1 0 0,-35 316 584 0 0,40-143-232 0 0,-22 139-121 0 0,80-277 462 0 0,17 1 0 0 0,15 1 0 0 0,63 655-1 0 0,-8-711 333 0 0,14-3-1 0 0,161 511 0 0 0,-201-772-654 0 0,3-1-1 0 0,1 0 0 0 0,2-2 1 0 0,48 73-1 0 0,-57-100-213 0 0,0-1-1 0 0,2-1 1 0 0,0 0 0 0 0,0-1-1 0 0,2-1 1 0 0,0 0 0 0 0,1-1-1 0 0,0-1 1 0 0,1-1 0 0 0,0-1-1 0 0,1 0 1 0 0,0-1 0 0 0,25 7-1 0 0,-13-7-52 0 0,0-1-1 0 0,1-2 1 0 0,0-1-1 0 0,0-2 0 0 0,1-1 1 0 0,-1-1-1 0 0,1-2 0 0 0,-1-2 1 0 0,56-9-1 0 0,102-24-140 0 0,226-73 0 0 0,-386 97 16 0 0,0-2 0 0 0,0-1-1 0 0,-2-1 1 0 0,0-1-1 0 0,0-2 1 0 0,-2-1-1 0 0,0-1 1 0 0,-2-1-1 0 0,34-36 1 0 0,180-215 321 0 0,-233 266-395 0 0,-1 1 1 0 0,1 0-1 0 0,1 0 0 0 0,-1 0 0 0 0,1 0 0 0 0,0 1 0 0 0,9-4 0 0 0,-11 6-532 0 0,0 0 0 0 0,1 0-1 0 0,-1 1 1 0 0,0 0 0 0 0,0 0-1 0 0,1 0 1 0 0,6 1 0 0 0,4 1-3655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7:12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 6913 0 0,'-7'6'321'0'0,"5"-4"-178"0"0,-1 0 0 0 0,1 0 0 0 0,0 0 1 0 0,0 0-1 0 0,0 0 0 0 0,0 1 0 0 0,0-1 0 0 0,0 0 0 0 0,0 1 1 0 0,1 0-1 0 0,-1-1 0 0 0,1 1 0 0 0,0 0 0 0 0,0 0 0 0 0,0 0 1 0 0,0 0-1 0 0,1 0 0 0 0,-1 3 0 0 0,1-6-110 0 0,0 1 0 0 0,1-1 0 0 0,-1 1 0 0 0,0-1 1 0 0,1 0-1 0 0,-1 1 0 0 0,0-1 0 0 0,1 0 0 0 0,-1 1 0 0 0,1-1 0 0 0,-1 0 0 0 0,1 1 0 0 0,-1-1 0 0 0,1 0 0 0 0,-1 0 0 0 0,1 1 0 0 0,-1-1 0 0 0,1 0 1 0 0,-1 0-1 0 0,1 0 0 0 0,0 0 0 0 0,-1 0 0 0 0,1 0 0 0 0,-1 0 0 0 0,1 0 0 0 0,-1 0 0 0 0,1 0 0 0 0,-1 0 0 0 0,1 0 0 0 0,0-1 0 0 0,23-3 429 0 0,-19 3-275 0 0,388-32 3159 0 0,-266 27-2685 0 0,-114 5-531 0 0,-1 0 0 0 0,1 1 0 0 0,-1 1-1 0 0,0 0 1 0 0,1 1 0 0 0,22 5-1 0 0,-31-5-47 0 0,0-1-1 0 0,-1 1 0 0 0,1 0 0 0 0,-1-1 0 0 0,1 2 0 0 0,-1-1 0 0 0,0 0 1 0 0,0 1-1 0 0,0-1 0 0 0,0 1 0 0 0,-1 0 0 0 0,1 0 0 0 0,-1 0 1 0 0,1 0-1 0 0,-1 0 0 0 0,0 1 0 0 0,0-1 0 0 0,-1 1 0 0 0,1-1 0 0 0,-1 1 1 0 0,0 0-1 0 0,0-1 0 0 0,0 1 0 0 0,0 0 0 0 0,0 7 0 0 0,0 24 287 0 0,-2-1-1 0 0,-1 1 0 0 0,-1-1 1 0 0,-2 0-1 0 0,-12 41 0 0 0,-6 47-2480 0 0,20-98-4636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7:18.6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3641 0 0,'1'1'384'0'0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7:20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5526 2873 0 0,'-6'5'216'0'0,"5"-4"-225"0"0,-1 0 0 0 0,1 1 0 0 0,0-1 0 0 0,0 0 0 0 0,0 0 0 0 0,0 1-1 0 0,0-1 1 0 0,0 0 0 0 0,0 1 0 0 0,0-1 0 0 0,0 1 0 0 0,1-1 0 0 0,-1 1 0 0 0,1 0-1 0 0,-1 2 1 0 0,0-4 110 0 0,1 1-1 0 0,0-1 0 0 0,0 1 0 0 0,-1-1 1 0 0,1 1-1 0 0,0-1 0 0 0,0 0 0 0 0,0 1 1 0 0,0-1-1 0 0,0 1 0 0 0,0 0 0 0 0,0-1 0 0 0,0 1 1 0 0,0-1-1 0 0,0 1 0 0 0,0-1 0 0 0,0 1 1 0 0,0-1-1 0 0,0 0 0 0 0,0 1 0 0 0,1-1 1 0 0,-1 1-1 0 0,0-1 0 0 0,0 1 0 0 0,1-1 1 0 0,-1 1-1 0 0,0-1 0 0 0,0 0 0 0 0,2 2 1 0 0,10-10 768 0 0,-8 4-727 0 0,-1 0 1 0 0,1 0 0 0 0,-1 0 0 0 0,0 0 0 0 0,0-1 0 0 0,3-7 0 0 0,12-47 192 0 0,17-107 0 0 0,-18 75-503 0 0,-2 0-150 0 0,3-134 0 0 0,-5 42 1082 0 0,0 6 397 0 0,-17-313 1 0 0,-8-192 1429 0 0,7 174-1405 0 0,-2 47-502 0 0,21-104-362 0 0,-10 504-315 0 0,14-377 225 0 0,-14 369-248 0 0,22-107 1 0 0,29-67-34 0 0,-29 133 41 0 0,49-232-800 0 0,-47 236 665 0 0,47-122 0 0 0,-62 192 92 0 0,-13 35 41 0 0,0 0 0 0 0,1 0 0 0 0,-1 0 0 0 0,0 0 0 0 0,0 0 1 0 0,1 0-1 0 0,-1 0 0 0 0,1 0 0 0 0,-1 0 0 0 0,1 0 0 0 0,-1 0 0 0 0,1 0 0 0 0,0 1 1 0 0,-1-1-1 0 0,1 0 0 0 0,0 0 0 0 0,0 1 0 0 0,-1-1 0 0 0,3 0 0 0 0,-3 1-12 0 0,1 0 0 0 0,-1 1 0 0 0,1-1 0 0 0,-1 1 0 0 0,1-1 0 0 0,-1 1 0 0 0,1-1 0 0 0,-1 1 0 0 0,0-1 0 0 0,1 1 0 0 0,-1 0 0 0 0,0-1 0 0 0,1 1 0 0 0,-1 0 0 0 0,0-1 0 0 0,0 1-1 0 0,0 0 1 0 0,0-1 0 0 0,1 1 0 0 0,-1 1 0 0 0,4 49-976 0 0,-3-48 922 0 0,-5 245-996 0 0,-2-47 875 0 0,9-14-688 0 0,26 575 330 0 0,17 102-1049 0 0,-46-791 1333 0 0,9 431 954 0 0,-3-350-733 0 0,6 82 35 0 0,25 156 20 0 0,-28-96-14 0 0,-9-287-19 0 0,-3 171 103 0 0,3 140 1154 0 0,29 13-888 0 0,-12-218-275 0 0,-8-57-583 0 0,5 101 0 0 0,2 32 347 0 0,-13-172-164 0 0,-1-7 395 0 0,1 1 0 0 0,0-1 0 0 0,1 0 0 0 0,0 0 0 0 0,1-1 0 0 0,11 19 0 0 0,45 64 3028 0 0,-46-73-2444 0 0,-14-19-610 0 0,1 1-1 0 0,0 0 1 0 0,0 0 0 0 0,0-1 0 0 0,0 1 0 0 0,1-1-1 0 0,-1 0 1 0 0,0 0 0 0 0,1 0 0 0 0,0 0 0 0 0,-1 0-1 0 0,1 0 1 0 0,0-1 0 0 0,0 1 0 0 0,0-1-1 0 0,0 0 1 0 0,0 0 0 0 0,1 0 0 0 0,-1 0 0 0 0,0 0-1 0 0,0-1 1 0 0,7 1 0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7:36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21 6913 0 0,'0'0'105'0'0,"-16"-9"749"0"0,16 9-772 0 0,-1 0 0 0 0,1 0 0 0 0,0-1 0 0 0,-1 1 0 0 0,1 0-1 0 0,0 0 1 0 0,0 0 0 0 0,-1 0 0 0 0,1 0 0 0 0,0-1 0 0 0,-1 1 0 0 0,1 0-1 0 0,0 0 1 0 0,0 0 0 0 0,-1-1 0 0 0,1 1 0 0 0,0 0 0 0 0,0 0 0 0 0,0-1-1 0 0,-1 1 1 0 0,1 0 0 0 0,0-1 0 0 0,0 1 0 0 0,0 0 0 0 0,0 0 0 0 0,0-1-1 0 0,0 1 1 0 0,-1 0 0 0 0,1-1 0 0 0,0 1 0 0 0,0 0 0 0 0,0-1 0 0 0,0 1-1 0 0,0 0 1 0 0,0-1 0 0 0,0 1 0 0 0,1 0 0 0 0,-1-1 0 0 0,0 1 0 0 0,0 0-1 0 0,0-1 1 0 0,0 1 0 0 0,0 0 0 0 0,1-1 0 0 0,0 1 70 0 0,0 0 1 0 0,0 1-1 0 0,0-1 1 0 0,0 1-1 0 0,0-1 1 0 0,0 0-1 0 0,0 1 1 0 0,0 0-1 0 0,0-1 1 0 0,0 1-1 0 0,0 0 1 0 0,0-1-1 0 0,0 1 1 0 0,0 0-1 0 0,-1 0 1 0 0,1 0-1 0 0,0 0 1 0 0,0 1-1 0 0,19 21 849 0 0,-18-21-845 0 0,38 56 1020 0 0,-3 1 0 0 0,-2 2 0 0 0,33 79 0 0 0,-31-61-1224 0 0,-30-64-720 0 0,17 35-119 0 0,-17-24-1685 0 0,-7-3-3474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7:37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31 345 456 0 0,'-7'-20'701'0'0,"1"-1"1"0"0,1 0-1 0 0,0-1 0 0 0,-1-28 0 0 0,5 36-135 0 0,0 1 0 0 0,1-1 0 0 0,1 0-1 0 0,0 0 1 0 0,1 0 0 0 0,1 1 0 0 0,7-25-1 0 0,-7 32-133 0 0,0 0-1 0 0,0 0 0 0 0,0 0 0 0 0,1 0 1 0 0,0 1-1 0 0,0-1 0 0 0,0 1 0 0 0,1 0 0 0 0,-1 1 1 0 0,12-9-1 0 0,-15 12-299 0 0,1 0 0 0 0,-1 0 0 0 0,1 0 0 0 0,0 0 0 0 0,-1 0 0 0 0,1 1 0 0 0,0-1 0 0 0,0 1 0 0 0,-1-1 0 0 0,1 1 0 0 0,0 0 0 0 0,0-1 0 0 0,0 1 0 0 0,0 0 0 0 0,-1 0 0 0 0,1 1 0 0 0,3-1 0 0 0,-3 1-85 0 0,0 0 0 0 0,0 0 1 0 0,0 0-1 0 0,0 1 0 0 0,0-1 0 0 0,-1 0 1 0 0,1 1-1 0 0,0-1 0 0 0,-1 1 1 0 0,1-1-1 0 0,-1 1 0 0 0,0 0 0 0 0,1 0 1 0 0,-1 0-1 0 0,0-1 0 0 0,0 1 1 0 0,0 0-1 0 0,1 4 0 0 0,4 17-37 0 0,0 0-1 0 0,-1 0 1 0 0,-1 0 0 0 0,-2 1-1 0 0,0 0 1 0 0,-3 43-1 0 0,1-36-122 0 0,-5 58-45 0 0,2-56 1018 0 0,2 56-1 0 0,1-88-792 0 0,0 0 0 0 0,-1-1 1 0 0,1 1-1 0 0,0 0 0 0 0,0-1 0 0 0,0 1 0 0 0,1 0 0 0 0,-1 0 0 0 0,0-1 0 0 0,0 1 0 0 0,0 0 1 0 0,0-1-1 0 0,1 1 0 0 0,-1 0 0 0 0,0-1 0 0 0,1 1 0 0 0,-1-1 0 0 0,0 1 0 0 0,1-1 0 0 0,-1 1 1 0 0,1 0-1 0 0,-1-1 0 0 0,1 1 0 0 0,-1-1 0 0 0,1 0 0 0 0,-1 1 0 0 0,1-1 0 0 0,-1 1 1 0 0,1-1-1 0 0,0 0 0 0 0,-1 0 0 0 0,1 1 0 0 0,1-1 0 0 0,-1 0-33 0 0,1 0-1 0 0,0-1 1 0 0,-1 1-1 0 0,1-1 1 0 0,-1 1 0 0 0,1-1-1 0 0,0 0 1 0 0,-1 0-1 0 0,1 1 1 0 0,-1-1 0 0 0,0 0-1 0 0,1 0 1 0 0,0-2-1 0 0,38-39-1106 0 0,98-128-5556 0 0,-117 144 5184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7:37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72 3169 0 0,'-5'-6'255'0'0,"-1"-1"0"0"0,1 2 1 0 0,-1-1-1 0 0,0 1 0 0 0,-10-7 1 0 0,-13-12 6039 0 0,42 18-3925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7:37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81 101 3225 0 0,'-10'-25'538'0'0,"8"19"-231"0"0,0 0 0 0 0,-1 0 1 0 0,0 0-1 0 0,0 0 0 0 0,0 1 0 0 0,0-1 0 0 0,-1 1 0 0 0,0 0 0 0 0,0 0 0 0 0,0 0 0 0 0,-6-5 0 0 0,9 10-287 0 0,0-1-1 0 0,0 1 1 0 0,0-1-1 0 0,1 1 1 0 0,-1-1-1 0 0,0 1 1 0 0,0 0 0 0 0,0-1-1 0 0,0 1 1 0 0,0 0-1 0 0,0 0 1 0 0,1 0-1 0 0,-1 0 1 0 0,0 0-1 0 0,0 0 1 0 0,0 0-1 0 0,0 0 1 0 0,0 0-1 0 0,0 0 1 0 0,0 1-1 0 0,0-1 1 0 0,1 0-1 0 0,-1 0 1 0 0,0 1 0 0 0,-1 0-1 0 0,2-1-55 0 0,-1 1-1 0 0,1-1 0 0 0,0 1 1 0 0,0-1-1 0 0,0 1 0 0 0,0-1 1 0 0,-1 1-1 0 0,1 0 1 0 0,0-1-1 0 0,0 1 0 0 0,0-1 1 0 0,0 1-1 0 0,0-1 1 0 0,0 1-1 0 0,0 0 0 0 0,1-1 1 0 0,-1 1-1 0 0,0-1 1 0 0,0 1-1 0 0,0-1 0 0 0,0 1 1 0 0,1-1-1 0 0,-1 1 1 0 0,0-1-1 0 0,1 1 0 0 0,-1-1 1 0 0,0 1-1 0 0,1-1 1 0 0,-1 1-1 0 0,1-1 0 0 0,-1 0 1 0 0,0 1-1 0 0,1-1 1 0 0,-1 0-1 0 0,1 1 0 0 0,-1-1 1 0 0,1 0-1 0 0,-1 0 1 0 0,2 1-1 0 0,33 26-2189 0 0,-30-24 2209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1:29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74 6913 0 0,'0'0'-1'0'0,"-1"0"0"0"0,1 0 0 0 0,-1 0 0 0 0,1 0 0 0 0,-1 0 0 0 0,1-1 0 0 0,-1 1-1 0 0,1 0 1 0 0,-1 0 0 0 0,1 0 0 0 0,-1 0 0 0 0,1-1 0 0 0,-1 1 0 0 0,1 0-1 0 0,-1-1 1 0 0,1 1 0 0 0,-1 0 0 0 0,1-1 0 0 0,0 1 0 0 0,-1 0 0 0 0,1-1 0 0 0,-1 1-1 0 0,1-1 1 0 0,0 1 0 0 0,0-1 0 0 0,-1 1 0 0 0,1-1 0 0 0,0 1 0 0 0,0-1-1 0 0,-1 1 1 0 0,1-1 0 0 0,0 1 0 0 0,0-1 0 0 0,0 1 0 0 0,0-2 0 0 0,0 1 142 0 0,1-1 0 0 0,0 0 1 0 0,-1 1-1 0 0,1-1 0 0 0,0 1 0 0 0,0-1 1 0 0,0 1-1 0 0,-1-1 0 0 0,2 1 1 0 0,-1-1-1 0 0,2-1 0 0 0,2-2 345 0 0,0 0 1 0 0,1 1-1 0 0,-1 0 0 0 0,1-1 0 0 0,10-4 0 0 0,-10 7-423 0 0,-1 0 0 0 0,0 1 0 0 0,0 0 0 0 0,0 0 0 0 0,1 0-1 0 0,-1 1 1 0 0,1 0 0 0 0,-1 0 0 0 0,0 0 0 0 0,1 1 0 0 0,-1-1 0 0 0,0 1 0 0 0,0 1 0 0 0,1-1-1 0 0,-1 1 1 0 0,0 0 0 0 0,0 0 0 0 0,0 0 0 0 0,-1 1 0 0 0,1-1 0 0 0,0 1 0 0 0,-1 0 0 0 0,0 1-1 0 0,0-1 1 0 0,0 1 0 0 0,0 0 0 0 0,0 0 0 0 0,-1 0 0 0 0,0 0 0 0 0,0 1 0 0 0,0-1 0 0 0,0 1-1 0 0,-1 0 1 0 0,0-1 0 0 0,0 1 0 0 0,0 1 0 0 0,0-1 0 0 0,-1 0 0 0 0,0 0 0 0 0,0 0 0 0 0,0 1-1 0 0,-1-1 1 0 0,0 1 0 0 0,0 7 0 0 0,-4 7-718 0 0,-1 0 0 0 0,-1-1 0 0 0,0 0 0 0 0,-2 0 0 0 0,-10 20 0 0 0,-14 36-1379 0 0,29-65 1125 0 0,2-1-4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7:38.1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104 532 6913 0 0,'-1'-3'-39'0'0,"0"-1"-1"0"0,1 0 0 0 0,-1 0 0 0 0,1 1 1 0 0,0-1-1 0 0,0 0 0 0 0,0 0 0 0 0,0 0 0 0 0,1 0 1 0 0,1-4-1 0 0,0-5-188 0 0,2-41 659 0 0,-3-1-1 0 0,-2 0 1 0 0,-2 0-1 0 0,-2 0 1 0 0,-23-94-1 0 0,27 145-279 0 0,0 1 0 0 0,0-1 1 0 0,-1 0-1 0 0,0 0 0 0 0,1 0 0 0 0,-1 1 0 0 0,0-1 0 0 0,-1 1 0 0 0,1 0 0 0 0,-6-6 0 0 0,8 8-95 0 0,-1 1 0 0 0,1 0 0 0 0,-1-1-1 0 0,0 1 1 0 0,1 0 0 0 0,-1-1 0 0 0,1 1-1 0 0,-1 0 1 0 0,0-1 0 0 0,1 1 0 0 0,-1 0-1 0 0,0 0 1 0 0,1 0 0 0 0,-1 0 0 0 0,0 0-1 0 0,1 0 1 0 0,-1 0 0 0 0,0 0 0 0 0,1 0-1 0 0,-1 0 1 0 0,0 0 0 0 0,1 0 0 0 0,-1 0-1 0 0,0 1 1 0 0,0-1 0 0 0,-1 1 32 0 0,1 0-1 0 0,-1 1 1 0 0,1-1-1 0 0,0 0 1 0 0,-1 1-1 0 0,1-1 1 0 0,0 1-1 0 0,0-1 1 0 0,0 1-1 0 0,0 0 1 0 0,0-1-1 0 0,0 1 1 0 0,-1 2-1 0 0,-1 5 52 0 0,1 0 0 0 0,-1 0 0 0 0,1 0 0 0 0,1 0 0 0 0,0 0-1 0 0,0 0 1 0 0,1 0 0 0 0,0 0 0 0 0,2 11 0 0 0,0-1 100 0 0,1 1 0 0 0,1-1 1 0 0,9 24-1 0 0,-12-40-246 0 0,-1-1-1 0 0,1 1 1 0 0,0 0-1 0 0,0-1 1 0 0,1 1-1 0 0,-1 0 1 0 0,0-1 0 0 0,1 0-1 0 0,0 1 1 0 0,-1-1-1 0 0,1 0 1 0 0,0 0-1 0 0,0 0 1 0 0,0 0 0 0 0,0 0-1 0 0,1 0 1 0 0,-1-1-1 0 0,0 1 1 0 0,1-1 0 0 0,-1 1-1 0 0,1-1 1 0 0,0 0-1 0 0,-1 0 1 0 0,1 0-1 0 0,0-1 1 0 0,0 1 0 0 0,-1-1-1 0 0,1 1 1 0 0,0-1-1 0 0,0 0 1 0 0,0 0-1 0 0,0 0 1 0 0,0 0 0 0 0,-1-1-1 0 0,1 1 1 0 0,0-1-1 0 0,0 0 1 0 0,4-2 0 0 0,1 0-579 0 0,0 0 1 0 0,0-1 0 0 0,-1 0 0 0 0,1-1-1 0 0,-1 0 1 0 0,0 0 0 0 0,-1 0 0 0 0,1-1-1 0 0,-1 0 1 0 0,0 0 0 0 0,9-14 0 0 0,11-19-2038 0 0,-14 19 1509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7:38.5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142 469 3209 0 0,'6'-20'288'0'0,"5"-16"-174"0"0,12-51 648 0 0,-21 77-635 0 0,-1 0-1 0 0,0 0 1 0 0,0-1-1 0 0,-1 1 0 0 0,0 0 1 0 0,-2-13-1 0 0,2 22-29 0 0,0 0-1 0 0,0 1 0 0 0,0-1 0 0 0,0 1 0 0 0,0-1 0 0 0,0 0 0 0 0,0 1 0 0 0,0-1 0 0 0,-1 1 1 0 0,1-1-1 0 0,0 1 0 0 0,0-1 0 0 0,-1 1 0 0 0,1-1 0 0 0,0 1 0 0 0,-1-1 0 0 0,1 1 1 0 0,0-1-1 0 0,-1 1 0 0 0,1-1 0 0 0,-1 1 0 0 0,1 0 0 0 0,-1-1 0 0 0,1 1 0 0 0,-1 0 0 0 0,1-1 1 0 0,-1 1-1 0 0,1 0 0 0 0,-1 0 0 0 0,1-1 0 0 0,-1 1 0 0 0,0 0 0 0 0,0 0 0 0 0,0 0 144 0 0,-1 1-1 0 0,1-1 0 0 0,-1 0 1 0 0,1 1-1 0 0,-1 0 0 0 0,1-1 1 0 0,0 1-1 0 0,-1 0 0 0 0,1 0 0 0 0,0-1 1 0 0,0 1-1 0 0,-2 2 0 0 0,-2 2 409 0 0,0-1 0 0 0,1 1 0 0 0,-1 0 0 0 0,1 1 0 0 0,-4 7 0 0 0,4-4-306 0 0,0 1 1 0 0,1-1-1 0 0,0 1 1 0 0,1 0-1 0 0,-2 15 0 0 0,4-21-260 0 0,0-1-1 0 0,0 1 1 0 0,0-1-1 0 0,0 1 1 0 0,1 0-1 0 0,-1-1 1 0 0,1 1-1 0 0,2 5 0 0 0,-3-8-55 0 0,1 1-1 0 0,0-1 0 0 0,-1 0 1 0 0,1 1-1 0 0,0-1 0 0 0,0 0 1 0 0,0 0-1 0 0,0 0 0 0 0,0 1 1 0 0,0-1-1 0 0,0 0 0 0 0,1-1 1 0 0,-1 1-1 0 0,0 0 0 0 0,1 0 0 0 0,-1 0 1 0 0,0-1-1 0 0,1 1 0 0 0,-1-1 1 0 0,4 1-1 0 0,-3 0-58 0 0,1-1-1 0 0,-1-1 1 0 0,1 1-1 0 0,-1 0 1 0 0,1-1-1 0 0,0 1 1 0 0,-1-1-1 0 0,1 0 1 0 0,-1 0-1 0 0,0 0 1 0 0,1 0-1 0 0,-1 0 1 0 0,0 0-1 0 0,0-1 1 0 0,1 1-1 0 0,-1-1 1 0 0,0 1-1 0 0,0-1 1 0 0,-1 0-1 0 0,1 0 1 0 0,0 0-1 0 0,-1 0 1 0 0,1 0-1 0 0,-1 0 1 0 0,1 0-1 0 0,1-5 1 0 0,1 0-298 0 0,0-1 0 0 0,-1 1 0 0 0,0-1 0 0 0,0 0 0 0 0,0 0 0 0 0,-1 0 1 0 0,1-10-1 0 0,-3 12 154 0 0,0 0 0 0 0,0 0 0 0 0,-1 0 0 0 0,0 0 0 0 0,0 0 1 0 0,-1 0-1 0 0,1 0 0 0 0,-1 0 0 0 0,-1 1 0 0 0,1-1 0 0 0,-1 1 0 0 0,-6-11 1 0 0,-5-4 175 0 0,-32-35 0 0 0,20 26 295 0 0,5 4 1518 0 0,0 2 1 0 0,-44-36 0 0 0,74 69-948 0 0,-2 1 0 0 0,0 0 0 0 0,7 13 0 0 0,3 5-636 0 0,5 5-290 0 0,1-1 1 0 0,1-1-1 0 0,2-2 1 0 0,1 0 0 0 0,2-1-1 0 0,1-2 1 0 0,0-1-1 0 0,49 30 1 0 0,-48-37-917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7:32.7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4117 2513 0 0,'0'-4'293'0'0,"1"0"0"0"0,0-1 0 0 0,0 1 0 0 0,0 0-1 0 0,0 0 1 0 0,1 1 0 0 0,0-1 0 0 0,0 0 0 0 0,3-5 0 0 0,26-35 3710 0 0,-23 33-3614 0 0,-6 9-389 0 0,12-16 16 0 0,-1-1-1 0 0,0 0 1 0 0,-2-1-1 0 0,0-1 1 0 0,10-25-1 0 0,-1-11 64 0 0,-8 27-401 0 0,-1-2 0 0 0,11-53 1 0 0,23-176-502 0 0,0 39-345 0 0,-16 89 1072 0 0,-6-2 1 0 0,-5-1 0 0 0,-1-243 0 0 0,-18 358 216 0 0,8-415 3371 0 0,1-48-1861 0 0,-12 328-690 0 0,23-229 0 0 0,48-151-1053 0 0,-58 414-33 0 0,-1 0 700 0 0,-6 106-586 0 0,1 1 0 0 0,1-1 0 0 0,0 1 0 0 0,1 0 0 0 0,10-22 0 0 0,-15 36 8 0 0,1-1 0 0 0,-1 1 1 0 0,1-1-1 0 0,0 1 0 0 0,-1 0 0 0 0,1-1 0 0 0,0 1 1 0 0,0 0-1 0 0,0-1 0 0 0,0 1 0 0 0,0 0 0 0 0,0 0 1 0 0,0 0-1 0 0,0 0 0 0 0,1 0 0 0 0,-1 0 0 0 0,0 0 1 0 0,1 1-1 0 0,-1-1 0 0 0,0 0 0 0 0,1 1 0 0 0,1-2 1 0 0,-1 3-27 0 0,-1-1 1 0 0,0 1 0 0 0,0-1 0 0 0,0 1 0 0 0,0-1 0 0 0,0 1-1 0 0,0-1 1 0 0,0 1 0 0 0,0 0 0 0 0,0 0 0 0 0,0 0-1 0 0,0-1 1 0 0,0 1 0 0 0,-1 0 0 0 0,1 0 0 0 0,0 0 0 0 0,-1 0-1 0 0,1 0 1 0 0,0 0 0 0 0,-1 1 0 0 0,1 0 0 0 0,3 9-255 0 0,0-1 1 0 0,0 1-1 0 0,-1 0 1 0 0,2 19-1 0 0,13 348-215 0 0,-7-58 140 0 0,12-114 329 0 0,10 174-358 0 0,-31 146 567 0 0,-1-378 656 0 0,6 98-74 0 0,8-73-480 0 0,17 138 255 0 0,-25-266-480 0 0,-2 0 1 0 0,-2 1 0 0 0,-4 63-1 0 0,1-78 278 0 0,1 1-1 0 0,12 60 1 0 0,-5-42-227 0 0,2 46 574 0 0,3 24 250 0 0,-1-45-848 0 0,-6-32-34 0 0,18 66 0 0 0,-9-46 29 0 0,-11-43-20 0 0,1-1 0 0 0,15 39 0 0 0,3 2 22 0 0,-19-47-40 0 0,1 1 0 0 0,0-1 1 0 0,1 0-1 0 0,0 0 0 0 0,1 0 0 0 0,0-1 0 0 0,1 0 0 0 0,11 12 0 0 0,-11-14-36 0 0,-1-1 0 0 0,1 1 0 0 0,-2 0 0 0 0,1 1 0 0 0,4 11 0 0 0,-6-11 4 0 0,1-1-1 0 0,0 0 1 0 0,0 0 0 0 0,11 12 0 0 0,-13-18 33 0 0,-1-1 0 0 0,1 0 0 0 0,-1 0 0 0 0,1-1 0 0 0,0 1 0 0 0,0-1 0 0 0,0 1 0 0 0,0-1-1 0 0,1-1 1 0 0,-1 1 0 0 0,1-1 0 0 0,-1 1 0 0 0,1-1 0 0 0,-1 0 0 0 0,6 0 0 0 0,-5-1 36 0 0,0 0 0 0 0,0-1 0 0 0,-1 1 0 0 0,1-1 0 0 0,0 0 0 0 0,0 0 0 0 0,6-2-1 0 0,-7 1-17 0 0,-1 1 0 0 0,1 0-1 0 0,-1 0 1 0 0,1 0-1 0 0,0 0 1 0 0,-1 1-1 0 0,1 0 1 0 0,0 0-1 0 0,-1 0 1 0 0,1 0-1 0 0,0 0 1 0 0,-1 1-1 0 0,1-1 1 0 0,3 2 0 0 0,1 1-209 0 0,1 0 0 0 0,-1-1 0 0 0,1 0 0 0 0,-1 0 0 0 0,1-1 0 0 0,0 0 0 0 0,-1 0 0 0 0,11-1 0 0 0,-5-1-5224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7:34.9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4247 39 6449 0 0,'2'-1'15'0'0,"4"-5"987"0"0,1 1 1 0 0,0 1-1 0 0,0-1 1 0 0,0 1-1 0 0,1 0 0 0 0,-1 1 1 0 0,11-4-1 0 0,-40 17 3716 0 0,-18 16-3342 0 0,4-3-807 0 0,-351 240 1091 0 0,164-104-1626 0 0,-95 89 32 0 0,67-48-184 0 0,-274 200-1363 0 0,-501 487 66 0 0,877-737 1265 0 0,-95 90-948 0 0,15-29 267 0 0,-108 93 342 0 0,90-74-331 0 0,92-79 1032 0 0,97-104 8 0 0,-11 12-1239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7:35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43 3193 0 0,'0'-2'84'0'0,"1"0"0"0"0,-1 1 0 0 0,0-1 0 0 0,0 0 0 0 0,1 0 0 0 0,-1 1 0 0 0,1-1 0 0 0,-1 0 0 0 0,1 1 0 0 0,0-1 0 0 0,0 1 0 0 0,0-1 0 0 0,0 1 0 0 0,0-1 0 0 0,0 1 0 0 0,0 0 0 0 0,0-1 0 0 0,0 1 0 0 0,1 0 0 0 0,-1 0 0 0 0,1 0 0 0 0,-1 0 0 0 0,1 0 0 0 0,-1 0 0 0 0,1 0 0 0 0,-1 1 0 0 0,1-1 0 0 0,0 1 0 0 0,-1-1 0 0 0,1 1 0 0 0,2-1 0 0 0,0 0 271 0 0,-1 1-1 0 0,1-1 1 0 0,0 1 0 0 0,0 0-1 0 0,0 0 1 0 0,0 0-1 0 0,0 0 1 0 0,0 1-1 0 0,-1 0 1 0 0,1 0-1 0 0,0 0 1 0 0,4 2-1 0 0,-4-1-157 0 0,-1 0 1 0 0,1 1-1 0 0,-1-1 0 0 0,0 1 0 0 0,0 0 1 0 0,-1 0-1 0 0,1 0 0 0 0,0 0 0 0 0,-1 0 0 0 0,0 1 1 0 0,0-1-1 0 0,0 1 0 0 0,0-1 0 0 0,0 1 1 0 0,-1 0-1 0 0,1 0 0 0 0,-1 0 0 0 0,0-1 0 0 0,0 7 1 0 0,2 11 99 0 0,-1-1 0 0 0,-2 37 0 0 0,1-9-260 0 0,1-11 14 0 0,8 75 453 0 0,-8-96-249 0 0,1-1-1 0 0,0 1 1 0 0,2-1 0 0 0,10 27 0 0 0,-14-39-216 0 0,0-1 1 0 0,1 1-1 0 0,-1 0 1 0 0,1 0-1 0 0,0-1 1 0 0,0 1 0 0 0,0 0-1 0 0,0-1 1 0 0,0 0-1 0 0,1 0 1 0 0,-1 1-1 0 0,0-1 1 0 0,1-1-1 0 0,0 1 1 0 0,-1 0 0 0 0,1-1-1 0 0,0 1 1 0 0,0-1-1 0 0,4 1 1 0 0,-4-1 12 0 0,1-1 1 0 0,0 1-1 0 0,0-1 1 0 0,0-1 0 0 0,0 1-1 0 0,0 0 1 0 0,-1-1-1 0 0,1 0 1 0 0,0 0-1 0 0,0 0 1 0 0,-1 0-1 0 0,1 0 1 0 0,5-4 0 0 0,8-5 121 0 0,0-1 1 0 0,-1-1 0 0 0,0-1 0 0 0,25-25-1 0 0,-38 34-163 0 0,69-70-687 0 0,-47 47-303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7:39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57 6913 0 0,'-6'-7'547'0'0,"-16"-24"-674"0"0,17 13 4150 0 0,5 18-3939 0 0,1 0 1 0 0,-1 0-1 0 0,0 0 1 0 0,1 0-1 0 0,-1 0 1 0 0,0 0-1 0 0,1-1 1 0 0,-1 1-1 0 0,0 0 1 0 0,1 0-1 0 0,-1 0 0 0 0,0 0 1 0 0,1 0-1 0 0,-1 0 1 0 0,0 0-1 0 0,1 0 1 0 0,-1 1-1 0 0,0-1 1 0 0,1 0-1 0 0,-1 0 1 0 0,0 0-1 0 0,1 0 1 0 0,-1 0-1 0 0,0 0 1 0 0,0 1-1 0 0,1-1 1 0 0,-1 0-1 0 0,0 0 1 0 0,0 0-1 0 0,1 1 1 0 0,-1-1-1 0 0,0 0 1 0 0,0 0-1 0 0,0 1 0 0 0,1-1 1 0 0,-1 0-1 0 0,0 1 1 0 0,0-1-1 0 0,12 13 517 0 0,112 157 2657 0 0,-78-102-4504 0 0,98 109 0 0 0,-100-140-2228 0 0,-11-16-1851 0 0,-29-19 3772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7:39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8 427 1368 0 0,'-8'2'4176'0'0,"10"-3"-3932"0"0,-1 0-1 0 0,0 1 1 0 0,1-1-1 0 0,-1 0 0 0 0,1 1 1 0 0,-1 0-1 0 0,1-1 1 0 0,0 1-1 0 0,-1 0 0 0 0,1 0 1 0 0,-1 0-1 0 0,1 0 1 0 0,-1 0-1 0 0,3 0 0 0 0,20 6 2899 0 0,47 5 0 0 0,-1 0-1489 0 0,-42-5-1127 0 0,-4 0-254 0 0,0-1 0 0 0,0-1 0 0 0,0-1 0 0 0,43 0 0 0 0,-62-3-217 0 0,0-1 0 0 0,-1 1 0 0 0,1-1 0 0 0,0 0-1 0 0,-1 0 1 0 0,1 0 0 0 0,-1 0 0 0 0,1-1 0 0 0,-1 0 0 0 0,0 0-1 0 0,1 0 1 0 0,-1 0 0 0 0,0-1 0 0 0,0 1 0 0 0,-1-1-1 0 0,1 0 1 0 0,-1-1 0 0 0,1 1 0 0 0,-1 0 0 0 0,0-1-1 0 0,0 0 1 0 0,-1 0 0 0 0,1 0 0 0 0,-1 0 0 0 0,0 0 0 0 0,0 0-1 0 0,0-1 1 0 0,0 1 0 0 0,-1 0 0 0 0,0-1 0 0 0,1-4-1 0 0,-1 0 51 0 0,0 1 0 0 0,-1 0 0 0 0,0 0 0 0 0,0 0 0 0 0,-1 0-1 0 0,0-1 1 0 0,-4-13 0 0 0,-22-59-96 0 0,10 33 32 0 0,-19-52-1011 0 0,3 37-3237 0 0,24 48-1899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7:40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16 2761 0 0,'-6'0'833'0'0,"-1"0"1"0"0,1-1 0 0 0,-1 0 0 0 0,1 0 0 0 0,-1-1-1 0 0,1 0 1 0 0,0 0 0 0 0,-10-4 0 0 0,35 23 3512 0 0,8 24-2440 0 0,-14-20-1018 0 0,38 59 549 0 0,53 73-1948 0 0,-87-131-2123 0 0,1-2 1 0 0,32 28-1 0 0,-38-37-1883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7:40.5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32 7834 0 0,'0'-1'81'0'0,"-1"1"0"0"0,1 0 1 0 0,-1-1-1 0 0,1 1 1 0 0,-1-1-1 0 0,1 1 1 0 0,-1-1-1 0 0,1 1 0 0 0,-1-1 1 0 0,1 1-1 0 0,0-1 1 0 0,-1 1-1 0 0,1-1 0 0 0,0 1 1 0 0,-1-1-1 0 0,1 0 1 0 0,0 1-1 0 0,0-1 0 0 0,0 0 1 0 0,-1 1-1 0 0,1-1 1 0 0,0 0-1 0 0,0 1 1 0 0,0-1-1 0 0,0 0 0 0 0,0 1 1 0 0,0-1-1 0 0,1 1 1 0 0,-1-1-1 0 0,0 0 0 0 0,0 1 1 0 0,0-1-1 0 0,1 0 1 0 0,-1 1-1 0 0,0-1 0 0 0,0 1 1 0 0,1-1-1 0 0,-1 0 1 0 0,1 1-1 0 0,-1-1 1 0 0,0 1-1 0 0,1-1 0 0 0,-1 1 1 0 0,1 0-1 0 0,0-1 1 0 0,1 0 115 0 0,-1 0 1 0 0,1 0 0 0 0,-1 1 0 0 0,1-1 0 0 0,-1 1 0 0 0,1-1 0 0 0,0 1 0 0 0,-1 0 0 0 0,1-1-1 0 0,0 1 1 0 0,-1 0 0 0 0,1 0 0 0 0,0 0 0 0 0,0 1 0 0 0,-1-1 0 0 0,1 0 0 0 0,2 1 0 0 0,11 6 272 0 0,-1 1 1 0 0,0 1 0 0 0,0 0-1 0 0,-1 0 1 0 0,0 2 0 0 0,-1-1-1 0 0,18 20 1 0 0,-8-9-44 0 0,7 8-263 0 0,-1 1-1 0 0,25 35 1 0 0,-32-36-4166 0 0,18 35 0 0 0,-35-52 538 0 0,-5-10 2590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7:40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21 287 3225 0 0,'-3'-4'52'0'0,"1"1"-1"0"0,0-1 1 0 0,0 1 0 0 0,0-1 0 0 0,0 0 0 0 0,1 1 0 0 0,-1-1 0 0 0,1 0 0 0 0,0 0 0 0 0,0 0 0 0 0,1 0-1 0 0,-1-1 1 0 0,1-3 0 0 0,2-55 1534 0 0,0 51-1226 0 0,1 0 0 0 0,0 1 0 0 0,1-1 0 0 0,0 1 1 0 0,0 0-1 0 0,2 1 0 0 0,-1-1 0 0 0,1 1 0 0 0,1 0 0 0 0,0 0 0 0 0,0 1 0 0 0,1 0 0 0 0,11-11 0 0 0,-18 19-332 0 0,-1 1-1 0 0,0-1 0 0 0,1 1 0 0 0,-1-1 1 0 0,1 1-1 0 0,-1-1 0 0 0,1 1 1 0 0,-1 0-1 0 0,1-1 0 0 0,-1 1 0 0 0,1 0 1 0 0,-1-1-1 0 0,1 1 0 0 0,-1 0 1 0 0,1-1-1 0 0,0 1 0 0 0,-1 0 0 0 0,1 0 1 0 0,0 0-1 0 0,-1 0 0 0 0,1 0 1 0 0,-1 0-1 0 0,1 0 0 0 0,0 0 0 0 0,-1 0 1 0 0,1 0-1 0 0,0 0 0 0 0,-1 0 1 0 0,1 0-1 0 0,0 0 0 0 0,-1 0 0 0 0,1 1 1 0 0,-1-1-1 0 0,1 0 0 0 0,0 1 1 0 0,0-1-1 0 0,0 2-54 0 0,0 0-1 0 0,0-1 1 0 0,0 1 0 0 0,0 0 0 0 0,0 0 0 0 0,-1 0-1 0 0,1 0 1 0 0,-1-1 0 0 0,1 1 0 0 0,-1 0-1 0 0,1 4 1 0 0,-2 55-629 0 0,-12 17 728 0 0,-2 13 1548 0 0,15-90-1511 0 0,0 0-1 0 0,-1 0 1 0 0,1-1 0 0 0,0 1-1 0 0,0 0 1 0 0,0 0-1 0 0,0 0 1 0 0,0-1 0 0 0,1 1-1 0 0,-1 0 1 0 0,0 0-1 0 0,0-1 1 0 0,0 1-1 0 0,1 0 1 0 0,-1 0 0 0 0,0-1-1 0 0,1 1 1 0 0,-1 0-1 0 0,1-1 1 0 0,-1 1-1 0 0,1 0 1 0 0,-1-1 0 0 0,1 1-1 0 0,-1-1 1 0 0,1 1-1 0 0,0-1 1 0 0,-1 1 0 0 0,1-1-1 0 0,0 1 1 0 0,-1-1-1 0 0,2 1 1 0 0,0-1 85 0 0,0 1 0 0 0,0-1 0 0 0,1 0-1 0 0,-1 0 1 0 0,0 0 0 0 0,0 0 0 0 0,0 0 0 0 0,1-1 0 0 0,-1 1 0 0 0,0-1 0 0 0,3 0 0 0 0,6-3 334 0 0,0 0 0 0 0,0-1 1 0 0,10-7-1 0 0,40-29 672 0 0,-45 29-1218 0 0,0 1 1 0 0,1 0-1 0 0,0 1 0 0 0,1 1 1 0 0,24-9-1 0 0,-35 17-1745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1:29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 7370 0 0,'0'-1'83'0'0,"1"0"1"0"0,-1 0 0 0 0,0 1 0 0 0,0-1 0 0 0,1 0-1 0 0,-1 0 1 0 0,0 1 0 0 0,1-1 0 0 0,-1 0-1 0 0,1 1 1 0 0,-1-1 0 0 0,1 0 0 0 0,-1 1 0 0 0,1-1-1 0 0,0 1 1 0 0,-1-1 0 0 0,1 1 0 0 0,-1-1 0 0 0,1 1-1 0 0,0-1 1 0 0,0 1 0 0 0,-1 0 0 0 0,1-1 0 0 0,0 1-1 0 0,0 0 1 0 0,-1 0 0 0 0,1 0 0 0 0,0-1-1 0 0,0 1 1 0 0,0 0 0 0 0,1 0 0 0 0,0 1 86 0 0,0 0 0 0 0,0 0 0 0 0,0-1-1 0 0,-1 1 1 0 0,1 0 0 0 0,0 1 0 0 0,0-1 0 0 0,-1 0 0 0 0,1 0 0 0 0,0 1 0 0 0,-1-1 0 0 0,2 3-1 0 0,6 7 672 0 0,0 0-1 0 0,12 22 0 0 0,-20-32-795 0 0,44 83 1341 0 0,25 38-86 0 0,-61-108-1546 0 0,1-1 0 0 0,1 0-1 0 0,0 0 1 0 0,1-1 0 0 0,1 0 0 0 0,15 11-1 0 0,-26-22 2 0 0,-1 0 0 0 0,0 0-1 0 0,0 0 1 0 0,1-1 0 0 0,-1 1 0 0 0,1-1-1 0 0,-1 1 1 0 0,1-1 0 0 0,-1 1-1 0 0,1-1 1 0 0,-1 0 0 0 0,1 0-1 0 0,-1 0 1 0 0,1 0 0 0 0,-1 0-1 0 0,3 0 1 0 0,2-1-1010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58:14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45 2961 0 0,'-22'14'445'0'0,"15"-1"2880"0"0,7-13-3287 0 0,15 0 525 0 0,0 0-1 0 0,0 2 0 0 0,0 0 0 0 0,0 0 0 0 0,29 10 0 0 0,-1-2-14 0 0,45 8 96 0 0,148 11 1 0 0,-184-27-633 0 0,0-3 1 0 0,-1-1 0 0 0,1-3 0 0 0,69-16 0 0 0,28-15 54 0 0,126-26 386 0 0,-218 53-253 0 0,0 2 0 0 0,111 1 0 0 0,58 34 718 0 0,-157-17-291 0 0,121 6-1 0 0,-175-17-573 0 0,49 0 1516 0 0,74-9-1 0 0,-134 8-1659 0 0,0 1 0 0 0,0 0 0 0 0,0 0 0 0 0,0 0 0 0 0,0 0 0 0 0,0 1 0 0 0,0 0 0 0 0,0-1 0 0 0,0 1 0 0 0,-1 1 0 0 0,1-1 1 0 0,0 1-1 0 0,-1-1 0 0 0,5 4 0 0 0,3 1-1290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0:30.7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6 7370 0 0,'-15'7'4895'0'0,"20"-8"-3197"0"0,0 0-1099 0 0,46-5 481 0 0,-1 3 1 0 0,1 2-1 0 0,51 5 1 0 0,154 26 586 0 0,-36-2-5584 0 0,-200-26 2271 0 0,39-2 0 0 0,-36-2 227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0:31.0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1 5529 0 0,'10'3'7785'0'0,"34"20"-4279"0"0,-37-18-3225 0 0,0 0 0 0 0,0 1 0 0 0,-1 0 0 0 0,1 0 0 0 0,-1 1 0 0 0,0 0 0 0 0,-1 0 0 0 0,0 0 0 0 0,0 0 0 0 0,-1 1 0 0 0,1 0 0 0 0,-2 0 0 0 0,1 0 0 0 0,2 12 1 0 0,-3-8-139 0 0,-1 0 0 0 0,0 0 1 0 0,-1 1-1 0 0,-1-1 1 0 0,0 1-1 0 0,0-1 1 0 0,-1 0-1 0 0,-1 0 1 0 0,-4 17-1 0 0,-4 4-339 0 0,-1 0 0 0 0,-2-1-1 0 0,-2-1 1 0 0,0 0 0 0 0,-2 0 0 0 0,-30 39-1 0 0,25-41-584 0 0,0-2-10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53.9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29 6913 0 0,'-7'-5'1003'0'0,"3"2"-542"0"0,0 1 0 0 0,0-1 0 0 0,0 0 1 0 0,0 1-1 0 0,0 0 0 0 0,0 0 0 0 0,-1 0 1 0 0,1 1-1 0 0,-8-2 0 0 0,11 3-413 0 0,1 0 0 0 0,-1 1 0 0 0,1-1 0 0 0,-1 0 0 0 0,1 1 0 0 0,-1-1 0 0 0,1 0 0 0 0,-1 1 0 0 0,1-1 0 0 0,-1 1 0 0 0,1-1 0 0 0,0 1 0 0 0,-1-1 0 0 0,1 1 0 0 0,0-1 0 0 0,-1 1 0 0 0,1-1 0 0 0,0 1 0 0 0,0 0 0 0 0,0-1 0 0 0,-1 1-1 0 0,1-1 1 0 0,0 1 0 0 0,0 0 0 0 0,0-1 0 0 0,0 1 0 0 0,0-1 0 0 0,0 1 0 0 0,0 0 0 0 0,0-1 0 0 0,0 1 0 0 0,1-1 0 0 0,-1 1 0 0 0,0 0 0 0 0,5 29 592 0 0,-4-25-434 0 0,79 351 2289 0 0,-48-211-3931 0 0,-4-18-3524 0 0,-24-104 769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54.2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6913 0 0,'33'20'2124'0'0,"35"25"-1"0"0,17 12-1304 0 0,-23-19 178 0 0,-25-13 152 0 0,1-3 0 0 0,80 34 1 0 0,-118-55-1120 0 0,0-1 0 0 0,1 0 1 0 0,-1 0-1 0 0,1 1 1 0 0,-1-1-1 0 0,1 0 1 0 0,0 0-1 0 0,-1 0 1 0 0,1 1-1 0 0,-1-1 1 0 0,1 0-1 0 0,-1 0 1 0 0,1 0-1 0 0,-1 0 1 0 0,1 0-1 0 0,0 0 1 0 0,-1 0-1 0 0,1 0 0 0 0,-1-1 1 0 0,1 1-1 0 0,-1 0 1 0 0,1 0-1 0 0,-1 0 1 0 0,1 0-1 0 0,-1-1 1 0 0,1 1-1 0 0,-1 0 1 0 0,1-1-1 0 0,-1 1 1 0 0,1 0-1 0 0,0-1 1 0 0,-1 0 30 0 0,0-1 1 0 0,0 1 0 0 0,1 0 0 0 0,-1 0 0 0 0,0 0-1 0 0,0 0 1 0 0,0 0 0 0 0,0-1 0 0 0,0 1 0 0 0,-1 0-1 0 0,1 0 1 0 0,0 0 0 0 0,0 0 0 0 0,-1-2 0 0 0,-21-43 967 0 0,20 41-1044 0 0,-6-9-231 0 0,-10-19-24 0 0,13 12-6109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54.8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195 510 6913 0 0,'-1'-1'179'0'0,"-1"1"0"0"0,1-1 0 0 0,0 0 0 0 0,0 1-1 0 0,0-1 1 0 0,0 0 0 0 0,0 0 0 0 0,-1 0-1 0 0,1 0 1 0 0,1 0 0 0 0,-1 0 0 0 0,0 0 0 0 0,0 0-1 0 0,0 0 1 0 0,0 0 0 0 0,0-2 0 0 0,-14-24 1667 0 0,13 23-1358 0 0,-15-33 2654 0 0,-21-66 1 0 0,16 40-2001 0 0,-2 2-497 0 0,-14-41-228 0 0,19 35-3527 0 0,18 47 598 0 0,1 12 1065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55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44 213 6449 0 0,'-43'42'3993'0'0,"66"-65"684"0"0,23-12-2579 0 0,-16 13-791 0 0,-3 2-940 0 0,1 1 0 0 0,56-28 0 0 0,67-17-8236 0 0,-125 48 7836 0 0,-15 7-48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55.5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1 5065 0 0,'-5'6'336'0'0,"1"0"0"0"0,0 1 0 0 0,0 0 0 0 0,0 0 0 0 0,1 0 0 0 0,0 0 0 0 0,0 0 0 0 0,1 1-1 0 0,0-1 1 0 0,0 1 0 0 0,0 0 0 0 0,1-1 0 0 0,1 1 0 0 0,-1 10 0 0 0,2 9 470 0 0,1 0 0 0 0,8 47-1 0 0,-3-45-747 0 0,0-1 1 0 0,2 0-1 0 0,1 0 0 0 0,18 36 0 0 0,34 44-3740 0 0,-38-72 2114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55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0 10594 0 0,'-1'5'80'0'0,"0"-1"0"0"0,1 1 0 0 0,-1 0 0 0 0,1 0 1 0 0,0-1-1 0 0,0 1 0 0 0,1 0 0 0 0,-1 0 0 0 0,1-1 0 0 0,1 7 0 0 0,0 1 521 0 0,8 43 775 0 0,2-1 0 0 0,23 65 0 0 0,50 103-2810 0 0,-16-43 52 0 0,-44-110 1365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56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10 151 6913 0 0,'-1'0'145'0'0,"1"-1"0"0"0,-1 0 0 0 0,0 1 0 0 0,0-1-1 0 0,1 0 1 0 0,-1 0 0 0 0,0 0 0 0 0,1 0 0 0 0,-1 0-1 0 0,1 0 1 0 0,-1 0 0 0 0,1 0 0 0 0,-1 0 0 0 0,1 0-1 0 0,0 0 1 0 0,0 0 0 0 0,-1 0 0 0 0,1 0 0 0 0,0 0-1 0 0,0 0 1 0 0,0-2 0 0 0,13-19 3732 0 0,-11 19-4019 0 0,4-7 424 0 0,3-3-273 0 0,1 0 1 0 0,0 1 0 0 0,23-23-1 0 0,-31 33-207 0 0,0 1 1 0 0,0-1-1 0 0,0 0 0 0 0,0 0 1 0 0,1 1-1 0 0,-1-1 0 0 0,1 1 0 0 0,-1 0 1 0 0,0 0-1 0 0,1 0 0 0 0,0 0 0 0 0,-1 0 1 0 0,1 0-1 0 0,0 1 0 0 0,-1-1 0 0 0,1 1 1 0 0,0 0-1 0 0,0 0 0 0 0,-1 0 0 0 0,1 0 1 0 0,0 0-1 0 0,0 1 0 0 0,-1-1 1 0 0,1 1-1 0 0,0-1 0 0 0,-1 1 0 0 0,1 0 1 0 0,-1 0-1 0 0,1 1 0 0 0,3 1 0 0 0,22 19 152 0 0,-15-7 46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31:30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3 150 6913 0 0,'-1'-1'63'0'0,"1"-1"-1"0"0,-1 1 0 0 0,1 0 0 0 0,0-1 0 0 0,0 1 0 0 0,0 0 1 0 0,-1-1-1 0 0,1 1 0 0 0,0 0 0 0 0,1-1 0 0 0,-1 1 0 0 0,0 0 0 0 0,0-1 1 0 0,1 1-1 0 0,-1 0 0 0 0,0-1 0 0 0,1 1 0 0 0,-1 0 0 0 0,1 0 0 0 0,0-1 1 0 0,-1 1-1 0 0,3-2 0 0 0,20-33 944 0 0,-20 31-630 0 0,2-2-94 0 0,0 0 0 0 0,0 1-1 0 0,0-1 1 0 0,1 2 0 0 0,0-1 0 0 0,0 0 0 0 0,0 1 0 0 0,1 0 0 0 0,0 1 0 0 0,11-7 0 0 0,-14 9-165 0 0,0 1 0 0 0,0 0 0 0 0,0 0 0 0 0,0 0 0 0 0,0 0 0 0 0,0 1 0 0 0,0-1 0 0 0,0 1 0 0 0,0 0 0 0 0,0 0 0 0 0,0 1 0 0 0,0-1 0 0 0,0 1 0 0 0,0 0 0 0 0,0 0 0 0 0,-1 0 0 0 0,1 0 0 0 0,0 1 0 0 0,0-1 0 0 0,-1 1 0 0 0,1 0 0 0 0,-1 0 0 0 0,6 5 0 0 0,0 0-31 0 0,-1 1-1 0 0,0 0 1 0 0,0 1-1 0 0,0 0 1 0 0,-1 0 0 0 0,0 1-1 0 0,-1 0 1 0 0,0 0-1 0 0,-1 0 1 0 0,0 1 0 0 0,0 0-1 0 0,-1 0 1 0 0,-1 0-1 0 0,0 0 1 0 0,0 1 0 0 0,-1-1-1 0 0,1 24 1 0 0,-3-7-292 0 0,0-1-1 0 0,-2 0 1 0 0,0 0 0 0 0,-2 0 0 0 0,-1 0 0 0 0,-14 42-1 0 0,12-49-5450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56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7 127 9674 0 0,'-4'4'864'0'0,"3"-2"-696"0"0,0-1-168 0 0,3-1 952 0 0,0-3 153 0 0,1 2 31 0 0,3-6 8 0 0,3-3-1144 0 0,5-6-160 0 0,8-5-64 0 0,3-2-8 0 0,6-3 232 0 0,2 0 0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0:29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66 6913 0 0,'1'-1'61'0'0,"-1"0"0"0"0,1 0 0 0 0,-1 0-1 0 0,1 0 1 0 0,-1 0 0 0 0,1 0 0 0 0,-1 0-1 0 0,1 0 1 0 0,0 0 0 0 0,0 0 0 0 0,0 0-1 0 0,-1 0 1 0 0,1 1 0 0 0,0-1 0 0 0,0 0-1 0 0,0 0 1 0 0,0 1 0 0 0,0-1 0 0 0,0 1-1 0 0,0-1 1 0 0,0 1 0 0 0,0 0 0 0 0,1-1-1 0 0,1 1 1 0 0,31-13 640 0 0,-8 8-166 0 0,-1 2 1 0 0,1 0 0 0 0,0 1 0 0 0,0 2 0 0 0,42 5-1 0 0,19-1-71 0 0,-72-4-443 0 0,200-3-243 0 0,-73-5-3147 0 0,-90-3 175 0 0,-29 4 732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0:29.5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 8290 0 0,'-31'1'7056'0'0,"36"-1"-6903"0"0,1 0 0 0 0,-1 1 0 0 0,0-1 0 0 0,1 1 0 0 0,-1 1 1 0 0,0-1-1 0 0,1 1 0 0 0,-1-1 0 0 0,0 1 0 0 0,0 1 0 0 0,0-1 0 0 0,-1 1 0 0 0,1 0 0 0 0,-1 0 0 0 0,1 0 1 0 0,-1 1-1 0 0,0-1 0 0 0,0 1 0 0 0,0 0 0 0 0,-1 0 0 0 0,0 1 0 0 0,1-1 0 0 0,-1 1 0 0 0,-1-1 0 0 0,1 1 1 0 0,-1 0-1 0 0,3 7 0 0 0,-2-2-56 0 0,1 0 1 0 0,-1 0-1 0 0,-1 1 0 0 0,0-1 1 0 0,-1 1-1 0 0,0-1 1 0 0,0 1-1 0 0,-1-1 0 0 0,-1 1 1 0 0,1 0-1 0 0,-2-1 1 0 0,1 1-1 0 0,-5 13 0 0 0,-2-4-551 0 0,0-1 0 0 0,-1-1 0 0 0,-1 0-1 0 0,0 0 1 0 0,-24 29 0 0 0,12-19-6199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0:29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0 5985 0 0,'-113'57'4219'0'0,"113"-57"-4190"0"0,0 0 1 0 0,0 0 0 0 0,0 0 0 0 0,0 0 0 0 0,0 0 0 0 0,-1 0 0 0 0,1 1 0 0 0,0-1 0 0 0,0 0 0 0 0,0 0 0 0 0,0 0 0 0 0,0 0-1 0 0,0 0 1 0 0,-1 0 0 0 0,1 0 0 0 0,0 0 0 0 0,0 0 0 0 0,0 1 0 0 0,0-1 0 0 0,0 0 0 0 0,0 0 0 0 0,0 0 0 0 0,0 0 0 0 0,0 0 0 0 0,0 0-1 0 0,0 1 1 0 0,0-1 0 0 0,-1 0 0 0 0,1 0 0 0 0,0 0 0 0 0,0 0 0 0 0,0 0 0 0 0,0 1 0 0 0,0-1 0 0 0,0 0 0 0 0,0 0 0 0 0,0 0 0 0 0,1 0-1 0 0,-1 0 1 0 0,0 1 0 0 0,0-1 0 0 0,0 0 0 0 0,0 0 0 0 0,0 0 0 0 0,0 0 0 0 0,0 0 0 0 0,0 0 0 0 0,0 1 0 0 0,0-1 0 0 0,0 0 0 0 0,0 0-1 0 0,1 0 1 0 0,-1 0 0 0 0,0 0 0 0 0,0 0 0 0 0,0 0 0 0 0,0 0 0 0 0,0 1 0 0 0,15 5 800 0 0,26 3-330 0 0,-34-8-269 0 0,117 24 2113 0 0,234 17 1 0 0,-173-31-3463 0 0,-56-2-5131 0 0,-106-8 2070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0:30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 5985 0 0,'-4'-2'3485'0'0,"14"2"-1858"0"0,19 6 7 0 0,-23-2-1385 0 0,0-1 1 0 0,-1 1-1 0 0,1 0 1 0 0,-1 1-1 0 0,0-1 1 0 0,0 1-1 0 0,0 0 1 0 0,-1 0-1 0 0,0 0 1 0 0,0 1-1 0 0,6 9 1 0 0,-5-4-44 0 0,-1-1 0 0 0,0 1-1 0 0,0 0 1 0 0,-1 0 0 0 0,0 0 0 0 0,1 16 0 0 0,-2-4-56 0 0,-1 0 0 0 0,-1-1-1 0 0,-1 1 1 0 0,-1-1 0 0 0,-1 1 0 0 0,-9 32 0 0 0,5-32-370 0 0,-1-1 0 0 0,-1 0 0 0 0,-16 28 1 0 0,10-23-529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22.1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 8290 0 0,'-1'0'100'0'0,"1"0"1"0"0,-1 0-1 0 0,1 1 1 0 0,-1-1-1 0 0,1 0 1 0 0,-1 1-1 0 0,1-1 1 0 0,-1 0-1 0 0,1 1 1 0 0,-1-1-1 0 0,1 0 1 0 0,-1 1-1 0 0,1-1 1 0 0,0 1-1 0 0,-1-1 1 0 0,1 1-1 0 0,0-1 1 0 0,-1 1-1 0 0,1-1 1 0 0,0 1-1 0 0,-1-1 1 0 0,1 1-1 0 0,0-1 1 0 0,0 1-1 0 0,0 0 1 0 0,0-1-1 0 0,0 1 1 0 0,0-1-1 0 0,0 1 1 0 0,0 0-1 0 0,0 0 0 0 0,-4 26 528 0 0,4-25-414 0 0,-1 21 153 0 0,0-1 0 0 0,2 1 0 0 0,1-1 0 0 0,1 0 0 0 0,0 1 0 0 0,2-1 0 0 0,0-1 0 0 0,2 1 0 0 0,0-1 1 0 0,12 23-1 0 0,-12-31-224 0 0,0-1 1 0 0,0 1 0 0 0,2-1 0 0 0,-1-1 0 0 0,1 1-1 0 0,1-1 1 0 0,15 12 0 0 0,-18-17-64 0 0,1 0-1 0 0,-1 0 1 0 0,2-1 0 0 0,-1 0 0 0 0,0-1-1 0 0,1 0 1 0 0,0-1 0 0 0,0 1 0 0 0,0-1-1 0 0,1-1 1 0 0,17 3 0 0 0,-24-5-49 0 0,1 1 1 0 0,-1-1-1 0 0,0 0 0 0 0,1 0 0 0 0,-1 0 1 0 0,1 0-1 0 0,-1-1 0 0 0,1 1 0 0 0,-1-1 1 0 0,0 0-1 0 0,0 0 0 0 0,1 0 1 0 0,-1 0-1 0 0,0 0 0 0 0,0-1 0 0 0,0 0 1 0 0,0 0-1 0 0,0 0 0 0 0,0 0 1 0 0,-1 0-1 0 0,1 0 0 0 0,-1 0 0 0 0,1-1 1 0 0,2-4-1 0 0,-2 1 25 0 0,0 1-1 0 0,-1-1 1 0 0,0 0 0 0 0,0 0-1 0 0,0 0 1 0 0,-1 0 0 0 0,1 0-1 0 0,-2 0 1 0 0,1-1 0 0 0,-1 1-1 0 0,0 0 1 0 0,-1-11 0 0 0,-3-22 121 0 0,-13-60 0 0 0,13 82-1546 0 0,-1 0 0 0 0,-1 0-1 0 0,-9-17 1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22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0 160 2761 0 0,'22'-26'10329'0'0,"-23"37"-8096"0"0,0-6-2055 0 0,1 1 1 0 0,-1-1-1 0 0,1 1 0 0 0,0-1 0 0 0,1 1 0 0 0,-1 0 1 0 0,1-1-1 0 0,0 1 0 0 0,0-1 0 0 0,1 1 0 0 0,0-1 1 0 0,0 0-1 0 0,0 0 0 0 0,0 0 0 0 0,1 0 0 0 0,0 0 1 0 0,0 0-1 0 0,0-1 0 0 0,1 1 0 0 0,5 5 0 0 0,-6-7-149 0 0,0 0-1 0 0,1 0 1 0 0,-1-1-1 0 0,1 1 1 0 0,0-1-1 0 0,0 1 0 0 0,-1-1 1 0 0,1 0-1 0 0,1-1 1 0 0,-1 1-1 0 0,0-1 0 0 0,0 0 1 0 0,1 0-1 0 0,-1 0 1 0 0,0 0-1 0 0,1-1 1 0 0,-1 0-1 0 0,1 0 0 0 0,-1 0 1 0 0,1 0-1 0 0,-1-1 1 0 0,0 1-1 0 0,1-1 0 0 0,-1 0 1 0 0,8-4-1 0 0,-10 4-2 0 0,0 0 1 0 0,0 0-1 0 0,1 0 0 0 0,-1-1 1 0 0,0 1-1 0 0,0-1 0 0 0,0 1 0 0 0,-1-1 1 0 0,1 0-1 0 0,0 0 0 0 0,-1 0 0 0 0,1 0 1 0 0,-1 0-1 0 0,0 0 0 0 0,1 0 1 0 0,-1 0-1 0 0,1-5 0 0 0,0 2 5 0 0,-1 0 0 0 0,0-1-1 0 0,0 1 1 0 0,-1 0 0 0 0,1-1 0 0 0,-1 1-1 0 0,0 0 1 0 0,-2-7 0 0 0,1 0-12 0 0,-2 0-1 0 0,0 0 1 0 0,0 0-1 0 0,-1 1 1 0 0,-1-1 0 0 0,-9-18-1 0 0,7 20-111 0 0,0-1-1 0 0,0 1 0 0 0,-1 0 0 0 0,-13-13 0 0 0,18 21-131 0 0,0-1 0 0 0,0 0 1 0 0,0 1-1 0 0,0-1 0 0 0,-1 1 0 0 0,1 0 0 0 0,-1 0 0 0 0,1 0 1 0 0,-1 1-1 0 0,0-1 0 0 0,1 1 0 0 0,-1 0 0 0 0,0 0 1 0 0,0 0-1 0 0,0 1 0 0 0,0-1 0 0 0,0 1 0 0 0,-4 0 0 0 0,-7 3-5660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22.8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125 308 7834 0 0,'1'-5'231'0'0,"-1"0"1"0"0,0 1 0 0 0,0-1 0 0 0,0 0 0 0 0,-1 0 0 0 0,0 0-1 0 0,0 0 1 0 0,0 1 0 0 0,-1-1 0 0 0,1 0 0 0 0,-1 1-1 0 0,0-1 1 0 0,-4-5 0 0 0,5 8-113 0 0,0 1-1 0 0,0 0 1 0 0,1-1 0 0 0,-1 1-1 0 0,0 0 1 0 0,0 0 0 0 0,-1 0-1 0 0,1 0 1 0 0,0 0 0 0 0,0 0-1 0 0,0 0 1 0 0,-1 0-1 0 0,1 0 1 0 0,0 0 0 0 0,-1 1-1 0 0,1-1 1 0 0,-1 1 0 0 0,1-1-1 0 0,-1 1 1 0 0,1 0 0 0 0,-1-1-1 0 0,1 1 1 0 0,-1 0 0 0 0,1 0-1 0 0,-1 0 1 0 0,1 0 0 0 0,-1 0-1 0 0,1 0 1 0 0,-1 1-1 0 0,1-1 1 0 0,-1 0 0 0 0,1 1-1 0 0,-1-1 1 0 0,1 1 0 0 0,-1-1-1 0 0,1 1 1 0 0,0 0 0 0 0,-1 0-1 0 0,1 0 1 0 0,0 0 0 0 0,0 0-1 0 0,0 0 1 0 0,-1 0 0 0 0,0 2-1 0 0,-3 2-18 0 0,0 0 0 0 0,1 0 0 0 0,0 0 0 0 0,0 1-1 0 0,0 0 1 0 0,1-1 0 0 0,0 1 0 0 0,0 1 0 0 0,0-1 0 0 0,1 0 0 0 0,0 0-1 0 0,0 1 1 0 0,1 0 0 0 0,-2 12 0 0 0,3-16-208 0 0,0 0 0 0 0,0 1-1 0 0,0-1 1 0 0,0 0 0 0 0,1 0 0 0 0,0 0 0 0 0,-1 1-1 0 0,1-1 1 0 0,0 0 0 0 0,0 0 0 0 0,1 0 0 0 0,-1 0-1 0 0,1-1 1 0 0,-1 1 0 0 0,1 0 0 0 0,0 0 0 0 0,0-1 0 0 0,0 1-1 0 0,0-1 1 0 0,1 0 0 0 0,-1 0 0 0 0,1 0 0 0 0,-1 0-1 0 0,1 0 1 0 0,0 0 0 0 0,0-1 0 0 0,0 1 0 0 0,0-1-1 0 0,0 0 1 0 0,0 0 0 0 0,0 0 0 0 0,5 1 0 0 0,-4-2-159 0 0,-1 1 0 0 0,1-1 0 0 0,0 0 0 0 0,0 0 0 0 0,-1 0 1 0 0,1-1-1 0 0,0 1 0 0 0,0-1 0 0 0,-1 0 0 0 0,1 0 0 0 0,-1 0 1 0 0,1 0-1 0 0,-1-1 0 0 0,1 0 0 0 0,-1 1 0 0 0,0-1 0 0 0,0-1 0 0 0,1 1 1 0 0,-2 0-1 0 0,1-1 0 0 0,0 1 0 0 0,0-1 0 0 0,-1 0 0 0 0,0 0 0 0 0,1 0 1 0 0,1-3-1 0 0,3-6-733 0 0,0 1 0 0 0,0-1 0 0 0,-1 0-1 0 0,-1-1 1 0 0,8-23 0 0 0,0-28 408 0 0,-11 50 839 0 0,0 0 0 0 0,1 0 0 0 0,0 1 0 0 0,2-1 0 0 0,-1 1 0 0 0,12-21-1 0 0,-16 33-163 0 0,0 0-1 0 0,1 1 0 0 0,-1-1 1 0 0,0 0-1 0 0,1 1 0 0 0,-1-1 1 0 0,1 1-1 0 0,-1-1 0 0 0,1 1 1 0 0,-1-1-1 0 0,1 1 0 0 0,-1-1 1 0 0,1 1-1 0 0,-1 0 0 0 0,1-1 1 0 0,0 1-1 0 0,-1 0 0 0 0,1-1 0 0 0,-1 1 1 0 0,1 0-1 0 0,0 0 0 0 0,0 0 1 0 0,-1-1-1 0 0,1 1 0 0 0,0 0 1 0 0,-1 0-1 0 0,1 0 0 0 0,0 0 1 0 0,-1 0-1 0 0,1 0 0 0 0,0 0 1 0 0,-1 1-1 0 0,1-1 0 0 0,0 0 1 0 0,-1 0-1 0 0,1 1 0 0 0,0-1 0 0 0,-1 0 1 0 0,1 0-1 0 0,0 1 0 0 0,-1-1 1 0 0,1 1-1 0 0,-1-1 0 0 0,1 1 1 0 0,-1-1-1 0 0,1 1 0 0 0,-1-1 1 0 0,1 1-1 0 0,-1-1 0 0 0,0 1 1 0 0,1-1-1 0 0,-1 1 0 0 0,0 0 1 0 0,1 0-1 0 0,22 45 2815 0 0,-18-35-2244 0 0,0-1-497 0 0,0-1-1 0 0,0 0 0 0 0,1-1 0 0 0,0 0 1 0 0,0 0-1 0 0,1 0 0 0 0,0 0 1 0 0,1-1-1 0 0,-1 0 0 0 0,1-1 1 0 0,10 7-1 0 0,-13-11-98 0 0,0 1 1 0 0,0-1-1 0 0,0 0 1 0 0,0 0-1 0 0,0-1 1 0 0,0 1-1 0 0,0-1 0 0 0,1-1 1 0 0,-1 1-1 0 0,0-1 1 0 0,1 1-1 0 0,-1-1 1 0 0,0-1-1 0 0,1 1 0 0 0,-1-1 1 0 0,0 0-1 0 0,0 0 1 0 0,0-1-1 0 0,0 0 1 0 0,0 1-1 0 0,0-2 0 0 0,0 1 1 0 0,6-4-1 0 0,-6 3 60 0 0,0-1 0 0 0,0 1-1 0 0,0-1 1 0 0,-1 0 0 0 0,1-1-1 0 0,-1 1 1 0 0,0-1 0 0 0,0 0 0 0 0,-1 0-1 0 0,1 0 1 0 0,-1 0 0 0 0,-1-1-1 0 0,1 1 1 0 0,0-1 0 0 0,-1 0-1 0 0,0 0 1 0 0,1-9 0 0 0,11-24-435 0 0,-9 28 244 0 0,2 1-1 0 0,0-1 0 0 0,0 1 1 0 0,1 1-1 0 0,0-1 0 0 0,0 1 1 0 0,1 1-1 0 0,18-14 0 0 0,-25 20 68 0 0,-1 1-1 0 0,1 0 1 0 0,0 0-1 0 0,0 0 1 0 0,0 0-1 0 0,0 0 1 0 0,0 0 0 0 0,0 0-1 0 0,0 1 1 0 0,1-1-1 0 0,-1 1 1 0 0,0-1-1 0 0,0 1 1 0 0,4 0 0 0 0,8 5-4325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23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1 221 6913 0 0,'1'-1'69'0'0,"0"1"-1"0"0,0-1 1 0 0,0 0-1 0 0,0 0 1 0 0,0 1 0 0 0,0-1-1 0 0,0 1 1 0 0,1-1-1 0 0,-1 1 1 0 0,0-1-1 0 0,0 1 1 0 0,1 0-1 0 0,-1 0 1 0 0,0-1-1 0 0,0 1 1 0 0,1 0-1 0 0,-1 0 1 0 0,0 0-1 0 0,1 1 1 0 0,-1-1-1 0 0,0 0 1 0 0,0 0-1 0 0,1 1 1 0 0,-1-1-1 0 0,0 1 1 0 0,0-1-1 0 0,0 1 1 0 0,1-1-1 0 0,-1 1 1 0 0,0 0-1 0 0,1 0 1 0 0,33 30 3113 0 0,-27-23-2926 0 0,159 142 1691 0 0,-174-158-1530 0 0,1-1 1 0 0,0 0-1 0 0,0 0 1 0 0,1 0-1 0 0,0-1 0 0 0,0 0 1 0 0,1 0-1 0 0,1 0 0 0 0,-5-21 1 0 0,2 1-773 0 0,1-1 0 0 0,-2-40 0 0 0,7 58-325 0 0,0 0 1 0 0,0 0-1 0 0,1 0 1 0 0,5-23-1 0 0,-5 32 457 0 0,0-1 0 0 0,1 1 0 0 0,-1 0 0 0 0,1 0 0 0 0,0 0 0 0 0,0 0 0 0 0,1 0 0 0 0,-1 0 0 0 0,1 1 1 0 0,-1-1-1 0 0,1 1 0 0 0,0-1 0 0 0,1 1 0 0 0,-1 0 0 0 0,1 0 0 0 0,-1 1 0 0 0,5-3 0 0 0,5-1 212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23.7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258 431 6449 0 0,'0'0'67'0'0,"0"-1"0"0"0,0 1 0 0 0,1-1 0 0 0,-1 1 1 0 0,0-1-1 0 0,0 1 0 0 0,0-1 0 0 0,0 1 0 0 0,-1-1 0 0 0,1 1 0 0 0,0-1 0 0 0,0 1 0 0 0,0-1 0 0 0,0 1 0 0 0,0-1 0 0 0,-1 1 0 0 0,1-1 0 0 0,0 1 0 0 0,0 0 0 0 0,-1-1 0 0 0,1 1 0 0 0,0-1 0 0 0,-1 1 0 0 0,1 0 0 0 0,0-1 0 0 0,-1 1 0 0 0,1 0 0 0 0,-1-1 0 0 0,1 1 0 0 0,0 0 0 0 0,-1 0 0 0 0,1-1 0 0 0,-1 1 0 0 0,1 0 0 0 0,-1 0 0 0 0,1 0 0 0 0,-1 0 1 0 0,1 0-1 0 0,-1-1 0 0 0,1 1 0 0 0,-2 0 0 0 0,-21-8 2114 0 0,15 8-1885 0 0,1-1 0 0 0,0 1 0 0 0,-1 0 0 0 0,1 1-1 0 0,0 0 1 0 0,0 0 0 0 0,-1 0 0 0 0,1 1-1 0 0,0 0 1 0 0,0 0 0 0 0,0 1 0 0 0,1 0-1 0 0,-1 0 1 0 0,1 1 0 0 0,0 0 0 0 0,-1 0-1 0 0,-4 5 1 0 0,2-2-178 0 0,0 0 0 0 0,1 1 0 0 0,0 0 0 0 0,1 0-1 0 0,0 1 1 0 0,0 0 0 0 0,1 0 0 0 0,0 1 0 0 0,0-1 0 0 0,-6 18 0 0 0,11-23-145 0 0,-1-1 1 0 0,1 1 0 0 0,0 0 0 0 0,0 0 0 0 0,0 0 0 0 0,1 0 0 0 0,0 0 0 0 0,-1 0 0 0 0,1 0 0 0 0,1 1 0 0 0,-1-1 0 0 0,0 0-1 0 0,1 0 1 0 0,0 0 0 0 0,0 0 0 0 0,0-1 0 0 0,1 1 0 0 0,-1 0 0 0 0,1 0 0 0 0,0-1 0 0 0,0 1 0 0 0,0-1 0 0 0,1 1 0 0 0,-1-1-1 0 0,1 0 1 0 0,-1 0 0 0 0,1 0 0 0 0,0 0 0 0 0,0-1 0 0 0,5 3 0 0 0,-4-2-144 0 0,0-1-1 0 0,0 0 1 0 0,0 0-1 0 0,0-1 1 0 0,1 0-1 0 0,-1 1 1 0 0,1-1-1 0 0,-1-1 1 0 0,1 1 0 0 0,-1-1-1 0 0,1 1 1 0 0,0-1-1 0 0,-1-1 1 0 0,1 1-1 0 0,-1-1 1 0 0,1 1-1 0 0,-1-1 1 0 0,1-1 0 0 0,-1 1-1 0 0,0-1 1 0 0,0 1-1 0 0,1-1 1 0 0,-1 0-1 0 0,0-1 1 0 0,0 1-1 0 0,6-6 1 0 0,-1 1-503 0 0,-1-1 0 0 0,1-1-1 0 0,-1 1 1 0 0,-1-1 0 0 0,1-1 0 0 0,-2 1-1 0 0,1-1 1 0 0,-1-1 0 0 0,8-20 0 0 0,-8 14 177 0 0,0 0 0 0 0,-2-1 0 0 0,0 0 0 0 0,-1 0 0 0 0,2-32 1 0 0,-6-5 1434 0 0,-3-1 1 0 0,-2 0 0 0 0,-14-61-1 0 0,18 107-526 0 0,-2-9 234 0 0,3 9-61 0 0,0 1 1 0 0,-1-1 0 0 0,0 1-1 0 0,-1 0 1 0 0,0 0 0 0 0,0 0-1 0 0,-10-16 1 0 0,13 24-469 0 0,0 1 1 0 0,-1-1-1 0 0,1 1 1 0 0,0-1-1 0 0,-1 0 1 0 0,1 1-1 0 0,-1-1 0 0 0,1 1 1 0 0,-1-1-1 0 0,1 1 1 0 0,-1 0-1 0 0,1-1 0 0 0,-1 1 1 0 0,1-1-1 0 0,-1 1 1 0 0,0 0-1 0 0,1 0 1 0 0,-1-1-1 0 0,0 1 0 0 0,1 0 1 0 0,-1 0-1 0 0,0 0 1 0 0,1-1-1 0 0,-1 1 1 0 0,0 0-1 0 0,1 0 0 0 0,-1 0 1 0 0,0 0-1 0 0,0 1 1 0 0,0-1-1 0 0,-1 1 52 0 0,1 0 0 0 0,0 0 0 0 0,-1-1 0 0 0,1 2 0 0 0,0-1 0 0 0,0 0 0 0 0,0 0 0 0 0,0 0 0 0 0,0 0 0 0 0,0 1 0 0 0,0-1 0 0 0,-1 3 0 0 0,-1 4 207 0 0,0-1 0 0 0,0 1 0 0 0,0-1 1 0 0,-1 12-1 0 0,2 5-222 0 0,0 0 0 0 0,2 1 0 0 0,1-1 0 0 0,1 0 0 0 0,1 0 0 0 0,1 0 0 0 0,14 44 0 0 0,70 160 826 0 0,-83-215-976 0 0,116 243-3244 0 0,6 15-2732 0 0,-103-211 1194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03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138 137 10594 0 0,'-11'-47'1900'0'0,"9"34"-1458"0"0,-1 1 0 0 0,0-1 1 0 0,-1 1-1 0 0,0 0 0 0 0,-8-15 0 0 0,1 72 2143 0 0,-47 500-1533 0 0,48-472-1035 0 0,2-31-5 0 0,2 1 0 0 0,3-1 0 0 0,1 1-1 0 0,7 79 1 0 0,-5-120-6 0 0,0 0 1 0 0,0 0-1 0 0,1 0 0 0 0,-1 0 1 0 0,1 0-1 0 0,-1 0 0 0 0,1 0 1 0 0,0 0-1 0 0,0-1 0 0 0,0 1 1 0 0,0 0-1 0 0,0 0 0 0 0,0-1 1 0 0,0 1-1 0 0,1-1 0 0 0,-1 1 1 0 0,1-1-1 0 0,-1 0 0 0 0,1 1 1 0 0,-1-1-1 0 0,1 0 0 0 0,2 1 1 0 0,-1-1 16 0 0,0 0 1 0 0,0 0-1 0 0,1-1 1 0 0,-1 1 0 0 0,0-1-1 0 0,0 0 1 0 0,0 0-1 0 0,0 0 1 0 0,0-1 0 0 0,0 1-1 0 0,0-1 1 0 0,0 0 0 0 0,4 0-1 0 0,6-4 74 0 0,0-1-1 0 0,0 0 1 0 0,-1-1 0 0 0,1 0 0 0 0,13-11-1 0 0,69-64 469 0 0,-72 59-615 0 0,1 2 0 0 0,1 0 0 0 0,36-22 1 0 0,-34 28-1048 0 0,0 2-3593 0 0,1 2-1547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24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 14283 0 0,'-6'2'1272'0'0,"5"0"-1016"0"0,0 0-256 0 0,0 1 0 0 0,1 0-112 0 0,0-2-72 0 0,0 1-8 0 0,1 5-8 0 0,-1 1-1400 0 0,2-2-273 0 0,2 0-55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47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167 84 2304 0 0,'0'-3'415'0'0,"1"-4"170"0"0,-1 1 0 0 0,0 0-1 0 0,0 0 1 0 0,-1-1 0 0 0,0 1 0 0 0,0 0 0 0 0,0 0 0 0 0,-1 0 0 0 0,0 0 0 0 0,-4-8 0 0 0,5 13-469 0 0,1 1 0 0 0,-1-1 0 0 0,0 1 0 0 0,0-1 0 0 0,0 1 0 0 0,0 0 0 0 0,1-1 0 0 0,-1 1 0 0 0,0 0 0 0 0,0 0 0 0 0,0 0 0 0 0,0-1 0 0 0,0 1 0 0 0,0 0 0 0 0,0 0 0 0 0,0 0 0 0 0,0 0 0 0 0,0 1 0 0 0,0-1 1 0 0,0 0-1 0 0,0 0 0 0 0,0 1 0 0 0,1-1 0 0 0,-1 0 0 0 0,0 1 0 0 0,0-1 0 0 0,0 1 0 0 0,0-1 0 0 0,1 1 0 0 0,-1-1 0 0 0,0 1 0 0 0,0 0 0 0 0,1-1 0 0 0,-2 2 0 0 0,-23 25 1124 0 0,10-2-1012 0 0,1 1 0 0 0,2 0 0 0 0,0 1 1 0 0,2 0-1 0 0,1 0 0 0 0,2 1 0 0 0,0 1 0 0 0,-3 32 1 0 0,9-51-178 0 0,0-1 1 0 0,1 1-1 0 0,0 0 1 0 0,1 0-1 0 0,0 0 1 0 0,0-1-1 0 0,1 1 1 0 0,1 0-1 0 0,-1-1 1 0 0,1 0-1 0 0,1 0 1 0 0,0 1-1 0 0,0-2 1 0 0,1 1-1 0 0,0-1 1 0 0,0 1-1 0 0,1-1 1 0 0,0-1 0 0 0,0 1-1 0 0,1-1 1 0 0,0 0-1 0 0,1-1 1 0 0,-1 0-1 0 0,1 0 1 0 0,0 0-1 0 0,1-1 1 0 0,-1 0-1 0 0,1-1 1 0 0,0 0-1 0 0,0 0 1 0 0,0-1-1 0 0,1 0 1 0 0,-1-1-1 0 0,1 0 1 0 0,0 0-1 0 0,-1-1 1 0 0,1-1 0 0 0,0 1-1 0 0,0-2 1 0 0,0 1-1 0 0,-1-1 1 0 0,1-1-1 0 0,11-2 1 0 0,-9 0-338 0 0,-1 0 0 0 0,1-1 0 0 0,-1 0 0 0 0,0-1 0 0 0,-1 0 0 0 0,0 0 0 0 0,0-1 0 0 0,0-1 0 0 0,12-12 0 0 0,-6 5-1034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48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63 3225 0 0,'-2'-4'830'0'0,"1"0"0"0"0,0-1 0 0 0,0 1 0 0 0,0-1 1 0 0,0 0-1 0 0,1 1 0 0 0,-1-1 0 0 0,1 0 0 0 0,0 1 0 0 0,1-1 1 0 0,1-7-1 0 0,2 36 3036 0 0,1-1-3123 0 0,-1 5-426 0 0,2-1 0 0 0,1 1 0 0 0,1-1 0 0 0,1-1 1 0 0,2 0-1 0 0,0 0 0 0 0,2-1 0 0 0,0 0 0 0 0,2-1 0 0 0,21 26 1 0 0,-30-42-246 0 0,1-1 0 0 0,-1 0 1 0 0,1-1-1 0 0,0 0 0 0 0,1 0 1 0 0,-1 0-1 0 0,1-1 1 0 0,0 0-1 0 0,1 0 0 0 0,11 4 1 0 0,-17-8-46 0 0,1 1 1 0 0,-1-1 0 0 0,1 0 0 0 0,-1-1-1 0 0,1 1 1 0 0,0 0 0 0 0,-1-1 0 0 0,1 0-1 0 0,0 0 1 0 0,-1 0 0 0 0,1 0 0 0 0,-1-1-1 0 0,1 0 1 0 0,0 1 0 0 0,-1-1 0 0 0,1 0-1 0 0,-1-1 1 0 0,1 1 0 0 0,-1-1-1 0 0,0 1 1 0 0,0-1 0 0 0,0 0 0 0 0,0 0-1 0 0,0 0 1 0 0,0-1 0 0 0,0 1 0 0 0,-1-1-1 0 0,1 0 1 0 0,2-3 0 0 0,-2 2 10 0 0,28-37-20 0 0,1 2 0 0 0,66-63 0 0 0,-91 97-305 0 0,0 0 1 0 0,0 0 0 0 0,0 1-1 0 0,16-7 1 0 0,0 4-6321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50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6449 0 0,'0'0'499'0'0,"0"-1"-323"0"0,0 0-1 0 0,0 0 0 0 0,0 1 1 0 0,0-1-1 0 0,0 0 0 0 0,0 0 1 0 0,0 0-1 0 0,0 1 0 0 0,0-1 1 0 0,0 0-1 0 0,1 0 1 0 0,-1 1-1 0 0,0-1 0 0 0,0 0 1 0 0,1 0-1 0 0,-1 1 0 0 0,0-1 1 0 0,1 0-1 0 0,-1 1 1 0 0,1-1-1 0 0,-1 0 0 0 0,1 1 1 0 0,-1-1-1 0 0,1 1 0 0 0,0-1 1 0 0,0 0-1 0 0,0 1-35 0 0,0 0-1 0 0,0 0 1 0 0,0 0-1 0 0,0 0 0 0 0,0 0 1 0 0,0 0-1 0 0,0 0 1 0 0,0 1-1 0 0,0-1 1 0 0,0 0-1 0 0,0 1 1 0 0,0-1-1 0 0,0 0 1 0 0,0 1-1 0 0,0-1 0 0 0,-1 1 1 0 0,2 1-1 0 0,4 2 304 0 0,-1 1-1 0 0,1-1 0 0 0,-1 1 1 0 0,6 9-1 0 0,35 56 1563 0 0,44 92 0 0 0,-50-86-1602 0 0,-7-18-553 0 0,41 82 323 0 0,-66-121-2571 0 0,-1 0-1 0 0,9 40 1 0 0,-13-40-3486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51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1 149 2761 0 0,'6'-8'319'0'0,"0"0"0"0"0,0 1 0 0 0,1 0 0 0 0,0 0 0 0 0,0 0 0 0 0,1 1 1 0 0,0 0-1 0 0,14-8 0 0 0,9-2 731 0 0,33-14 1 0 0,-63 30-1039 0 0,12-6 411 0 0,1 0 0 0 0,0 1 0 0 0,0 1 0 0 0,0 1 0 0 0,1 0 0 0 0,-1 1 0 0 0,1 0 0 0 0,25 1 0 0 0,-34 1-245 0 0,0 1 1 0 0,0 0-1 0 0,0 0 1 0 0,0 0-1 0 0,0 1 0 0 0,0 0 1 0 0,0 0-1 0 0,-1 1 1 0 0,1 0-1 0 0,-1-1 1 0 0,0 2-1 0 0,0-1 1 0 0,0 1-1 0 0,0 0 0 0 0,0 0 1 0 0,-1 0-1 0 0,0 0 1 0 0,0 1-1 0 0,0 0 1 0 0,0 0-1 0 0,-1 0 1 0 0,0 0-1 0 0,4 8 0 0 0,-1 2-45 0 0,0 0 0 0 0,-1 0 0 0 0,-1 1 0 0 0,0 0 0 0 0,-1 0 0 0 0,-1 0 0 0 0,-1 0 0 0 0,0 0 0 0 0,-1 0 0 0 0,-2 26 0 0 0,-1-23-25 0 0,0 1-1 0 0,-1 0 1 0 0,-1-1 0 0 0,-1 1-1 0 0,-1-1 1 0 0,0-1-1 0 0,-2 1 1 0 0,-11 18 0 0 0,0-8-1739 0 0,3-13-2498 0 0,12-13 2368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51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59 4609 0 0,'21'-24'840'0'0,"11"-10"1818"0"0,-32 34-2598 0 0,1 0 0 0 0,-1 0 0 0 0,0 0 0 0 0,0 0 0 0 0,0 0 0 0 0,0 0 0 0 0,1-1 0 0 0,-1 1 0 0 0,0 0 0 0 0,0 0 0 0 0,0 0 0 0 0,1 0 0 0 0,-1 0 0 0 0,0 0-1 0 0,0 0 1 0 0,0 0 0 0 0,1 0 0 0 0,-1 0 0 0 0,0 0 0 0 0,0 0 0 0 0,0 0 0 0 0,0 1 0 0 0,1-1 0 0 0,-1 0 0 0 0,0 0 0 0 0,0 0 0 0 0,0 0 0 0 0,0 0 0 0 0,1 0 0 0 0,-1 0 0 0 0,0 0 0 0 0,0 1 0 0 0,0-1 0 0 0,0 0 0 0 0,0 0 0 0 0,1 0 0 0 0,-1 0 0 0 0,0 0 0 0 0,0 1 0 0 0,0-1 0 0 0,0 0-1 0 0,0 0 1 0 0,0 1 0 0 0,5 13 1448 0 0,-1 21 35 0 0,-3-32-1232 0 0,45 259 4801 0 0,-13-96-5924 0 0,-32-153 407 0 0,0-4-1124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52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7 128 1840 0 0,'-2'-21'-17'0'0,"1"14"517"0"0,-1 1 0 0 0,2 0 0 0 0,-1-1 0 0 0,1 1 1 0 0,0-1-1 0 0,0 1 0 0 0,1-1 0 0 0,0 1 1 0 0,0 0-1 0 0,0-1 0 0 0,1 1 0 0 0,0 0 1 0 0,5-11-1 0 0,-6 17-399 0 0,-1-1-1 0 0,1 0 1 0 0,0 1 0 0 0,-1-1-1 0 0,1 1 1 0 0,-1-1 0 0 0,1 1-1 0 0,0 0 1 0 0,0-1 0 0 0,-1 1-1 0 0,1 0 1 0 0,0-1 0 0 0,0 1-1 0 0,-1 0 1 0 0,1 0 0 0 0,0-1-1 0 0,0 1 1 0 0,0 0 0 0 0,-1 0-1 0 0,1 0 1 0 0,0 0 0 0 0,0 0-1 0 0,0 0 1 0 0,0 1 0 0 0,-1-1-1 0 0,1 0 1 0 0,0 0 0 0 0,0 1-1 0 0,-1-1 1 0 0,1 0 0 0 0,0 1-1 0 0,0-1 1 0 0,-1 0 0 0 0,1 1-1 0 0,0-1 1 0 0,-1 1 0 0 0,1-1-1 0 0,-1 1 1 0 0,2 1 0 0 0,27 29 1751 0 0,-24-25-1314 0 0,95 119 3758 0 0,-63-76-4109 0 0,2-1-1 0 0,74 69 1 0 0,-82-91-3418 0 0</inkml:trace>
  <inkml:trace contextRef="#ctx0" brushRef="#br0" timeOffset="1">71 428 7834 0 0,'-1'-6'3842'0'0,"1"6"-3782"0"0,12-18 1176 0 0,17-17-664 0 0,-19 25-636 0 0,0 0 0 0 0,1 0 1 0 0,0 0-1 0 0,0 2 0 0 0,1-1 0 0 0,0 2 0 0 0,1-1 0 0 0,-1 2 0 0 0,18-8 0 0 0,-10 9-430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36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207 122 456 0 0,'0'0'21'0'0,"0"1"0"0"0,1 0 0 0 0,-1 0 0 0 0,0-1 0 0 0,1 1 1 0 0,-1 0-1 0 0,1-1 0 0 0,-1 1 0 0 0,1 0 0 0 0,-1-1 0 0 0,1 1 0 0 0,-1-1 0 0 0,1 1 0 0 0,-1-1 0 0 0,1 1 0 0 0,0-1 0 0 0,-1 1 0 0 0,1-1 1 0 0,0 0-1 0 0,0 1 0 0 0,-1-1 0 0 0,1 0 0 0 0,0 1 0 0 0,0-1 0 0 0,-1 0 0 0 0,1 0 0 0 0,1 0 0 0 0,0 0-71 0 0,1 0 0 0 0,-1 0 0 0 0,1-1-1 0 0,-1 1 1 0 0,1-1 0 0 0,-1 1 0 0 0,0-1-1 0 0,1 0 1 0 0,1-1 0 0 0,3-1 195 0 0,-1 0 0 0 0,-1-1 0 0 0,1 0 0 0 0,0 0 0 0 0,-1 0 0 0 0,5-5 0 0 0,-7 4 456 0 0,0 1 0 0 0,0-1 0 0 0,0 0 0 0 0,-1 0 1 0 0,0 0-1 0 0,0 0 0 0 0,-1-1 0 0 0,1 1 0 0 0,0-8 0 0 0,-2 12-496 0 0,1 0-1 0 0,-1 0 1 0 0,0 0-1 0 0,1-1 1 0 0,-1 1-1 0 0,0 0 1 0 0,0 0-1 0 0,0-1 1 0 0,0 1-1 0 0,0 0 1 0 0,0-1-1 0 0,-1 1 1 0 0,1 0-1 0 0,0 0 1 0 0,0-1-1 0 0,-1 1 1 0 0,1 0 0 0 0,-1 0-1 0 0,0 0 1 0 0,1 0-1 0 0,-1 0 1 0 0,0 0-1 0 0,1 0 1 0 0,-1 0-1 0 0,0 0 1 0 0,0 0-1 0 0,0 0 1 0 0,0 0-1 0 0,0 0 1 0 0,0 1-1 0 0,0-1 1 0 0,0 0-1 0 0,0 1 1 0 0,0-1-1 0 0,-1 1 1 0 0,1-1-1 0 0,0 1 1 0 0,0-1-1 0 0,-1 1 1 0 0,1 0 0 0 0,0 0-1 0 0,0 0 1 0 0,-1 0-1 0 0,1 0 1 0 0,0 0-1 0 0,-2 0 1 0 0,-2 1 153 0 0,0 0 0 0 0,1 1 0 0 0,-1-1 1 0 0,0 1-1 0 0,0 0 0 0 0,1 0 1 0 0,0 1-1 0 0,-1-1 0 0 0,1 1 0 0 0,0 0 1 0 0,-7 7-1 0 0,-40 43 1299 0 0,45-47-1355 0 0,-14 17 73 0 0,2 1 0 0 0,1 1 0 0 0,0 0 0 0 0,2 1 0 0 0,1 1 0 0 0,-21 55 0 0 0,28-59-126 0 0,0 0 0 0 0,2 0 0 0 0,0 1 0 0 0,2 0 0 0 0,0 0 0 0 0,2 0 0 0 0,0 0 0 0 0,2 0 0 0 0,4 29 0 0 0,-4-47-124 0 0,0-1 0 0 0,0 1-1 0 0,0-1 1 0 0,1 0-1 0 0,0 1 1 0 0,0-1-1 0 0,0 0 1 0 0,1 0-1 0 0,0-1 1 0 0,-1 1-1 0 0,2 0 1 0 0,-1-1 0 0 0,0 0-1 0 0,1 0 1 0 0,0 0-1 0 0,6 5 1 0 0,-6-7-34 0 0,0 1 0 0 0,1-1 0 0 0,-1 0 0 0 0,1 0-1 0 0,-1-1 1 0 0,1 1 0 0 0,0-1 0 0 0,-1 0 0 0 0,1-1 0 0 0,0 1 0 0 0,0-1 0 0 0,0 0 0 0 0,0 0 0 0 0,0 0 0 0 0,-1 0 0 0 0,1-1 0 0 0,0 0 0 0 0,8-2 0 0 0,-5 0-277 0 0,-1 0 1 0 0,1 0 0 0 0,0 0-1 0 0,-1-1 1 0 0,13-8-1 0 0,13-15-5260 0 0,-11 4-379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37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 8290 0 0,'-1'0'159'0'0,"0"0"1"0"0,0 0-1 0 0,-1 0 0 0 0,1 0 1 0 0,0 0-1 0 0,0 0 0 0 0,-1 1 1 0 0,1-1-1 0 0,0 1 1 0 0,0-1-1 0 0,0 1 0 0 0,0-1 1 0 0,-1 1-1 0 0,1 0 0 0 0,0-1 1 0 0,0 1-1 0 0,0 0 1 0 0,0 0-1 0 0,1 0 0 0 0,-1 0 1 0 0,0 0-1 0 0,0 0 0 0 0,0 0 1 0 0,0 1-1 0 0,0 1 82 0 0,-1 1 0 0 0,1-1 0 0 0,0 0-1 0 0,0 1 1 0 0,1-1 0 0 0,-1 0 0 0 0,1 1 0 0 0,0-1-1 0 0,0 4 1 0 0,1 9 342 0 0,0-1 0 0 0,2 1 1 0 0,3 14-1 0 0,-5-29-538 0 0,20 89 1348 0 0,43 206-202 0 0,-47-214-5029 0 0,-13-66-2006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37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48 6913 0 0,'0'0'795'0'0,"-1"19"2114"0"0,1-18-2876 0 0,-2 30 1483 0 0,3 63-1 0 0,0-86-1417 0 0,0 0 0 0 0,0 0-1 0 0,0-1 1 0 0,1 1 0 0 0,0-1 0 0 0,1 0-1 0 0,0 1 1 0 0,0-1 0 0 0,0 0 0 0 0,1 0-1 0 0,0-1 1 0 0,0 1 0 0 0,1-1-1 0 0,5 6 1 0 0,-8-10-106 0 0,0 0 0 0 0,-1-1 0 0 0,1 1 0 0 0,0-1 0 0 0,1 1 0 0 0,-1-1 0 0 0,0 0 0 0 0,0 0 0 0 0,0 0 0 0 0,1 0 1 0 0,-1 0-1 0 0,1-1 0 0 0,-1 1 0 0 0,1 0 0 0 0,-1-1 0 0 0,0 0 0 0 0,1 0 0 0 0,0 0 0 0 0,-1 0 0 0 0,1 0 0 0 0,-1 0 0 0 0,0-1 0 0 0,1 1 0 0 0,-1-1 0 0 0,1 1 0 0 0,-1-1 0 0 0,0 0 0 0 0,1 0 0 0 0,-1 0 0 0 0,0-1 0 0 0,0 1 0 0 0,0 0 0 0 0,0-1 0 0 0,0 1 0 0 0,0-1 0 0 0,0 0 0 0 0,0 0 0 0 0,2-3 0 0 0,0 1-99 0 0,-1 0 1 0 0,0-1-1 0 0,1 0 0 0 0,-1 1 0 0 0,-1-1 1 0 0,1 0-1 0 0,-1-1 0 0 0,0 1 0 0 0,0 0 1 0 0,0-1-1 0 0,-1 1 0 0 0,0-1 0 0 0,0 0 1 0 0,0 1-1 0 0,-1-1 0 0 0,0-8 0 0 0,-2-1 178 0 0,-1 0-1 0 0,-1 1 0 0 0,-1-1 1 0 0,0 1-1 0 0,-1 0 1 0 0,0 0-1 0 0,-1 0 0 0 0,-1 1 1 0 0,0 0-1 0 0,0 0 0 0 0,-19-19 1 0 0,25 30-74 0 0,0 0 1 0 0,0 1-1 0 0,0-1 1 0 0,0 1-1 0 0,0 0 1 0 0,-1-1 0 0 0,1 1-1 0 0,0 0 1 0 0,-1 0-1 0 0,1 1 1 0 0,0-1-1 0 0,-1 0 1 0 0,1 1-1 0 0,-1-1 1 0 0,1 1 0 0 0,-1 0-1 0 0,1 0 1 0 0,-1 0-1 0 0,1 0 1 0 0,-1 0-1 0 0,-2 1 1 0 0,1 0-244 0 0,1 1 0 0 0,0-1-1 0 0,-1 1 1 0 0,1-1 0 0 0,0 1 0 0 0,0 0 0 0 0,0 0 0 0 0,0 0 0 0 0,0 1 0 0 0,0-1 0 0 0,0 1-1 0 0,1-1 1 0 0,-4 6 0 0 0,-1 3-3639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1:58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24 103 4145 0 0,'-1'0'68'0'0,"0"0"0"0"0,0 0 0 0 0,0 0 0 0 0,1 0-1 0 0,-1 0 1 0 0,0 0 0 0 0,0 0 0 0 0,0 0 0 0 0,0 0 0 0 0,0 1 0 0 0,0-1 0 0 0,0 0 0 0 0,0 1 0 0 0,1-1 0 0 0,-1 1-1 0 0,0-1 1 0 0,0 1 0 0 0,1-1 0 0 0,-1 1 0 0 0,0 0 0 0 0,0-1 0 0 0,1 1 0 0 0,-1 0 0 0 0,1-1 0 0 0,-1 1 0 0 0,1 0-1 0 0,-1 0 1 0 0,1 0 0 0 0,-1 0 0 0 0,1-1 0 0 0,0 1 0 0 0,-1 2 0 0 0,2-1 55 0 0,-1 0 1 0 0,1 0-1 0 0,-1 0 1 0 0,1 0-1 0 0,0 0 0 0 0,0 0 1 0 0,0 0-1 0 0,0 0 1 0 0,1 0-1 0 0,-1 0 0 0 0,0-1 1 0 0,1 1-1 0 0,1 2 1 0 0,13 13-865 0 0,3 3-620 0 0,23 32 1 0 0,-30-33 1293 0 0</inkml:trace>
  <inkml:trace contextRef="#ctx0" brushRef="#br0" timeOffset="1">148 1 6913 0 0,'0'0'13'0'0,"-1"0"-1"0"0,1 0 1 0 0,0 0-1 0 0,-1 0 0 0 0,1 0 1 0 0,0 0-1 0 0,-1 0 0 0 0,1 0 1 0 0,0 0-1 0 0,-1 0 0 0 0,1 0 1 0 0,0 0-1 0 0,-1 1 0 0 0,1-1 1 0 0,0 0-1 0 0,0 0 0 0 0,-1 0 1 0 0,1 0-1 0 0,0 1 1 0 0,-1-1-1 0 0,1 0 0 0 0,0 0 1 0 0,0 1-1 0 0,-1-1 0 0 0,1 0 1 0 0,0 0-1 0 0,0 1 0 0 0,0-1 1 0 0,0 0-1 0 0,-1 1 0 0 0,1-1 1 0 0,0 0-1 0 0,0 1 0 0 0,0-1 1 0 0,0 0-1 0 0,0 1 1 0 0,0-1-1 0 0,0 0 0 0 0,0 1 1 0 0,0-1-1 0 0,0 1 0 0 0,7 19 86 0 0,18 17 1050 0 0,21 13 498 0 0,2-1 0 0 0,94 72 0 0 0,-123-105-1952 0 0,21 14-2903 0 0,-29-23-595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03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13 10594 0 0,'-1'-1'85'0'0,"0"0"0"0"0,0 0 0 0 0,-1 0 0 0 0,1 0-1 0 0,0 0 1 0 0,-1 0 0 0 0,1 0 0 0 0,0 1 0 0 0,-1-1 0 0 0,1 0 0 0 0,-1 1-1 0 0,1-1 1 0 0,-1 1 0 0 0,1 0 0 0 0,-1-1 0 0 0,0 1 0 0 0,1 0-1 0 0,-1 0 1 0 0,1 0 0 0 0,-1 0 0 0 0,1 0 0 0 0,-1 0 0 0 0,0 0-1 0 0,1 1 1 0 0,-3 0 0 0 0,2 0 57 0 0,1 1-1 0 0,-1-1 1 0 0,1 1-1 0 0,0-1 1 0 0,-1 1-1 0 0,1 0 1 0 0,0-1 0 0 0,0 1-1 0 0,0 0 1 0 0,0 0-1 0 0,1 0 1 0 0,-1 0-1 0 0,0 0 1 0 0,1 0 0 0 0,-1 0-1 0 0,1 0 1 0 0,0 0-1 0 0,-1 0 1 0 0,1 4-1 0 0,-1 88 1012 0 0,4 1-1 0 0,17 105 0 0 0,5-67-2320 0 0,-17-97-2102 0 0,-5-22-2210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37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60 504 456 0 0,'-5'-15'11725'0'0,"3"14"-11359"0"0,-13 11 3047 0 0,11-5-3074 0 0,0 0 0 0 0,1 0 1 0 0,-1 0-1 0 0,1 0 0 0 0,-4 9 1 0 0,4-2-62 0 0,0 1 1 0 0,0-1-1 0 0,1 1 0 0 0,1 0 1 0 0,0 0-1 0 0,1 0 1 0 0,2 18-1 0 0,-1-22-281 0 0,0 0-1 0 0,1-1 1 0 0,0 1-1 0 0,0 0 1 0 0,1 0-1 0 0,0-1 1 0 0,0 0-1 0 0,1 1 1 0 0,0-1 0 0 0,1-1-1 0 0,7 11 1 0 0,-10-16-79 0 0,-1 0 1 0 0,1-1 0 0 0,0 1 0 0 0,-1-1 0 0 0,1 1-1 0 0,0-1 1 0 0,0 0 0 0 0,0 1 0 0 0,0-1 0 0 0,0 0-1 0 0,1 0 1 0 0,-1-1 0 0 0,0 1 0 0 0,0 0 0 0 0,1-1-1 0 0,-1 0 1 0 0,0 1 0 0 0,0-1 0 0 0,1 0-1 0 0,-1 0 1 0 0,1 0 0 0 0,-1 0 0 0 0,0-1 0 0 0,0 1-1 0 0,1-1 1 0 0,-1 1 0 0 0,0-1 0 0 0,3-1 0 0 0,1 0-429 0 0,0-1 0 0 0,0-1 0 0 0,-1 1 1 0 0,1-1-1 0 0,-1 0 0 0 0,0 0 1 0 0,0 0-1 0 0,-1-1 0 0 0,5-5 0 0 0,6-8-4281 0 0</inkml:trace>
  <inkml:trace contextRef="#ctx0" brushRef="#br0" timeOffset="1">258 0 5529 0 0,'-2'1'387'0'0,"1"1"1"0"0,-1-1-1 0 0,1 0 0 0 0,-1 1 0 0 0,1-1 1 0 0,0 1-1 0 0,-1-1 0 0 0,1 1 1 0 0,0-1-1 0 0,0 1 0 0 0,0 0 0 0 0,0 0 1 0 0,0 0-1 0 0,1-1 0 0 0,-1 1 0 0 0,1 0 1 0 0,-1 0-1 0 0,1 0 0 0 0,-1 0 0 0 0,1 0 1 0 0,0 0-1 0 0,0 0 0 0 0,0 3 0 0 0,7 54 1566 0 0,-3-38-1080 0 0,10 88 878 0 0,23 160 517 0 0,-6-90-5207 0 0,-25-147-3875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38.1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0 2304 0 0,'-5'4'761'0'0,"0"0"-1"0"0,0 0 0 0 0,1 1 0 0 0,-1-1 0 0 0,1 1 0 0 0,1 0 0 0 0,-1 0 0 0 0,-3 6 1 0 0,3-3-151 0 0,-1 1 1 0 0,1-1 0 0 0,1 1 0 0 0,0 0 0 0 0,0 0 0 0 0,1 0-1 0 0,0 0 1 0 0,-1 14 0 0 0,2-21-451 0 0,1 0 1 0 0,0 0-1 0 0,0-1 0 0 0,1 1 0 0 0,-1 0 0 0 0,0 0 0 0 0,1 0 1 0 0,-1 0-1 0 0,1 0 0 0 0,0 0 0 0 0,-1 0 0 0 0,1-1 1 0 0,0 1-1 0 0,0 0 0 0 0,0-1 0 0 0,0 1 0 0 0,1 0 1 0 0,-1-1-1 0 0,3 3 0 0 0,-1-2 31 0 0,0 0 0 0 0,0 0 1 0 0,0 0-1 0 0,0-1 0 0 0,0 1 1 0 0,1-1-1 0 0,-1 0 0 0 0,1 0 0 0 0,-1 0 1 0 0,5 0-1 0 0,4 0 108 0 0,-1 0 0 0 0,1-1 0 0 0,0-1 1 0 0,-1 1-1 0 0,21-6 0 0 0,79-28-1631 0 0,-91 26-239 0 0,0 1-5285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38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9674 0 0,'-7'40'4431'0'0,"0"-6"-3253"0"0,8 33-233 0 0,2 1 0 0 0,3-1 0 0 0,25 114 0 0 0,18-1-163 0 0,-1-11-4288 0 0,-44-146 1258 0 0,-1-3-3081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38.9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74 5529 0 0,'6'-6'489'0'0,"-1"0"0"0"0,1 0 0 0 0,0 1 0 0 0,1 0-1 0 0,-1 0 1 0 0,1 1 0 0 0,0 0 0 0 0,0 0 0 0 0,1 0 0 0 0,-1 1-1 0 0,1 0 1 0 0,10-2 0 0 0,-5 1 40 0 0,-1 1-1 0 0,1 1 0 0 0,-1 0 1 0 0,1 0-1 0 0,0 1 1 0 0,0 1-1 0 0,15 2 0 0 0,-22-1-371 0 0,0 0 0 0 0,0 0-1 0 0,0 1 1 0 0,0 0-1 0 0,0 0 1 0 0,-1 0-1 0 0,1 1 1 0 0,-1 0-1 0 0,0 0 1 0 0,0 0 0 0 0,0 1-1 0 0,0 0 1 0 0,0 0-1 0 0,4 5 1 0 0,-2-1-51 0 0,-1 0 0 0 0,0 0 0 0 0,-1 0 1 0 0,0 1-1 0 0,0 0 0 0 0,-1 0 0 0 0,0 0 1 0 0,2 11-1 0 0,0 4-142 0 0,-1 0 0 0 0,-1 1 0 0 0,-1-1 0 0 0,-1 1 0 0 0,-1 0 0 0 0,-3 30 0 0 0,-12 65-296 0 0,12-107 143 0 0,-1 0 1 0 0,-1 0 0 0 0,0 0 0 0 0,-1 0 0 0 0,0-1 0 0 0,-13 23-1 0 0,18-35 121 0 0,0 1 0 0 0,0-1 0 0 0,0 0 0 0 0,0 1 0 0 0,-1-1 0 0 0,1 0 0 0 0,0 1 0 0 0,0-1 0 0 0,0 0 0 0 0,-1 1 1 0 0,1-1-1 0 0,0 0 0 0 0,0 0 0 0 0,-1 1 0 0 0,1-1 0 0 0,0 0 0 0 0,-1 0 0 0 0,1 0 0 0 0,0 0 0 0 0,-1 1 0 0 0,1-1 0 0 0,0 0 0 0 0,-1 0 0 0 0,1 0 0 0 0,0 0 0 0 0,-1 0 0 0 0,1 0 0 0 0,0 0 0 0 0,-1 0 0 0 0,1 0 0 0 0,0 0 0 0 0,-1 0 0 0 0,1 0 0 0 0,0 0 0 0 0,-1 0 0 0 0,1 0 0 0 0,-1 0 0 0 0,1 0 0 0 0,0-1 0 0 0,0 1 0 0 0,-1 0 0 0 0,1 0 0 0 0,0 0 0 0 0,-1-1 0 0 0,1 1 0 0 0,0 0 0 0 0,0 0 0 0 0,-1 0 0 0 0,1-1 0 0 0,0 1 0 0 0,0 0 0 0 0,-1-1 0 0 0,1 1 0 0 0,0 0 0 0 0,0-1 0 0 0,0 1 0 0 0,0 0 0 0 0,-1-1 0 0 0,1 1 0 0 0,0 0 0 0 0,0-1 0 0 0,0 1 0 0 0,0 0 0 0 0,0-1 0 0 0,0 1 0 0 0,0 0 0 0 0,0-1 0 0 0,0 1 0 0 0,0-1 0 0 0,-3-27-1682 0 0,4 25 1741 0 0,0 0-1 0 0,0 0 1 0 0,0 0 0 0 0,0 0-1 0 0,0 1 1 0 0,1-1 0 0 0,-1 0-1 0 0,3-2 1 0 0,2-2-6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39.2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202 16 5529 0 0,'21'-16'3659'0'0,"-32"23"-2406"0"0,-10 9-209 0 0,2 0 0 0 0,0 1-1 0 0,1 0 1 0 0,1 2 0 0 0,1 0 0 0 0,-21 32 0 0 0,25-32-816 0 0,0 1 1 0 0,2 1 0 0 0,0 0-1 0 0,-7 26 1 0 0,16-45-302 0 0,0 0 0 0 0,1 0 0 0 0,0 1 0 0 0,-1-1 0 0 0,1 0 1 0 0,0 0-1 0 0,0 1 0 0 0,0-1 0 0 0,0 0 0 0 0,1 4 0 0 0,-1-6 44 0 0,0 0-1 0 0,0 1 1 0 0,0-1-1 0 0,0 0 1 0 0,0 0-1 0 0,0 0 1 0 0,0 1-1 0 0,1-1 1 0 0,-1 0-1 0 0,0 0 1 0 0,0 0-1 0 0,0 0 0 0 0,0 1 1 0 0,0-1-1 0 0,1 0 1 0 0,-1 0-1 0 0,0 0 1 0 0,0 0-1 0 0,0 0 1 0 0,0 0-1 0 0,1 1 1 0 0,-1-1-1 0 0,0 0 1 0 0,0 0-1 0 0,0 0 1 0 0,1 0-1 0 0,-1 0 1 0 0,0 0-1 0 0,0 0 1 0 0,0 0-1 0 0,1 0 0 0 0,-1 0 1 0 0,0 0-1 0 0,0 0 1 0 0,1 0-1 0 0,-1 0 1 0 0,0 0-1 0 0,13-12-1143 0 0,-4-3 248 0 0,0 0-1 0 0,0-1 1 0 0,11-33 0 0 0,-16 36 1049 0 0,1 1-1 0 0,0 0 1 0 0,0 1 0 0 0,1-1 0 0 0,1 1 0 0 0,0 0-1 0 0,1 0 1 0 0,-1 1 0 0 0,14-12 0 0 0,-20 21-42 0 0,0 0 1 0 0,-1 0-1 0 0,1 0 1 0 0,0 1-1 0 0,0-1 1 0 0,0 0-1 0 0,0 1 0 0 0,0-1 1 0 0,0 1-1 0 0,1 0 1 0 0,-1-1-1 0 0,0 1 1 0 0,0 0-1 0 0,0-1 1 0 0,0 1-1 0 0,0 0 0 0 0,0 0 1 0 0,1 0-1 0 0,-1 0 1 0 0,0 0-1 0 0,0 0 1 0 0,0 0-1 0 0,0 1 1 0 0,1-1-1 0 0,-1 0 1 0 0,0 1-1 0 0,0-1 0 0 0,0 1 1 0 0,0-1-1 0 0,0 1 1 0 0,0-1-1 0 0,0 1 1 0 0,0 0-1 0 0,0-1 1 0 0,0 1-1 0 0,-1 0 0 0 0,1 0 1 0 0,0 0-1 0 0,0 0 1 0 0,-1 0-1 0 0,1-1 1 0 0,0 1-1 0 0,0 2 1 0 0,4 6 348 0 0,0 0 1 0 0,-1 0 0 0 0,0 1 0 0 0,3 11 0 0 0,1 0-44 0 0,0-3-250 0 0,1-2 0 0 0,12 19 0 0 0,-18-30-473 0 0,0-1 0 0 0,0 0 0 0 0,0 0-1 0 0,1-1 1 0 0,-1 1 0 0 0,1-1 0 0 0,0 0 0 0 0,0 0 0 0 0,0 0 0 0 0,1 0 0 0 0,-1-1 0 0 0,0 1 0 0 0,7 1 0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39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8 113 7834 0 0,'-3'-22'293'0'0,"-2"-36"1524"0"0,10 25 3386 0 0,0 51-1087 0 0,-1-2-3401 0 0,14 79 1283 0 0,2 8-1820 0 0,40 128 1 0 0,-29-136-4732 0 0,-24-76-2033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40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1 114 6913 0 0,'7'-2'631'0'0,"0"0"-1"0"0,0-1 1 0 0,0 0-1 0 0,-1 0 0 0 0,1-1 1 0 0,10-7-1 0 0,0 0-140 0 0,3 0-432 0 0,0 1-1 0 0,0 1 1 0 0,1 0-1 0 0,0 2 1 0 0,0 0 0 0 0,1 2-1 0 0,0 0 1 0 0,40-3 0 0 0,-35 6-142 0 0,-2 1-4 0 0</inkml:trace>
  <inkml:trace contextRef="#ctx0" brushRef="#br0" timeOffset="1">500 12 2016 0 0,'-1'6'411'0'0,"0"-1"-1"0"0,-1 0 0 0 0,0 0 0 0 0,0-1 0 0 0,0 1 0 0 0,0 0 0 0 0,-4 5 0 0 0,-6 12 1269 0 0,6-5-570 0 0,-20 55 2257 0 0,24-65-3142 0 0,0-1-1 0 0,1 1 1 0 0,0-1 0 0 0,0 1 0 0 0,1 0-1 0 0,-1-1 1 0 0,1 1 0 0 0,3 13-1 0 0,-3-19-188 0 0,0 0 0 0 0,0 0 0 0 0,0 0 0 0 0,0 0 0 0 0,0-1 0 0 0,1 1 0 0 0,-1 0 0 0 0,0 0 0 0 0,1 0 0 0 0,-1 0 0 0 0,1 0 0 0 0,-1 0 0 0 0,1 0 0 0 0,-1 0 0 0 0,1-1 0 0 0,0 1 0 0 0,-1 0 0 0 0,1-1 0 0 0,0 1 0 0 0,-1 0 0 0 0,1-1 0 0 0,0 1 0 0 0,0-1 0 0 0,0 1 0 0 0,0-1 0 0 0,0 1 0 0 0,0-1 1 0 0,0 0-1 0 0,0 1 0 0 0,0-1 0 0 0,-1 0 0 0 0,1 0 0 0 0,0 0 0 0 0,0 0 0 0 0,0 1 0 0 0,0-2 0 0 0,0 1 0 0 0,0 0 0 0 0,0 0 0 0 0,0 0 0 0 0,0 0 0 0 0,0-1 0 0 0,0 1 0 0 0,0 0 0 0 0,0-1 0 0 0,0 1 0 0 0,0-1 0 0 0,0 1 0 0 0,0-1 0 0 0,-1 1 0 0 0,1-1 0 0 0,0 0 0 0 0,0 1 0 0 0,0-2 0 0 0,5-3 106 0 0,0 1 1 0 0,-1-1-1 0 0,0 0 0 0 0,0-1 1 0 0,0 1-1 0 0,4-8 1 0 0,-1-3-18 0 0,0 0 1 0 0,-1 0 0 0 0,6-23 0 0 0,-8 22 440 0 0,1 0-1 0 0,17-31 0 0 0,-23 46-525 0 0,1 1 1 0 0,-1 0-1 0 0,1 0 1 0 0,-1 0-1 0 0,1-1 1 0 0,0 1-1 0 0,0 0 0 0 0,0 0 1 0 0,0 0-1 0 0,0 0 1 0 0,0 0-1 0 0,0 0 0 0 0,0 1 1 0 0,0-1-1 0 0,0 0 1 0 0,0 0-1 0 0,0 1 1 0 0,1-1-1 0 0,-1 1 0 0 0,0-1 1 0 0,0 1-1 0 0,1 0 1 0 0,-1-1-1 0 0,0 1 1 0 0,1 0-1 0 0,-1 0 0 0 0,1 0 1 0 0,-1 0-1 0 0,0 0 1 0 0,1 0-1 0 0,-1 0 1 0 0,0 0-1 0 0,1 1 0 0 0,-1-1 1 0 0,0 0-1 0 0,1 1 1 0 0,-1-1-1 0 0,0 1 1 0 0,0 0-1 0 0,0-1 0 0 0,1 1 1 0 0,-1 0-1 0 0,0 0 1 0 0,0-1-1 0 0,0 1 1 0 0,0 0-1 0 0,1 2 0 0 0,7 6 418 0 0,-1 1 0 0 0,0 0 0 0 0,0 1 0 0 0,7 13 0 0 0,-5-8-241 0 0,-3-5-264 0 0,1 0 1 0 0,0-1-1 0 0,0-1 0 0 0,1 1 1 0 0,1-1-1 0 0,17 13 1 0 0,-4-7-404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08.2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47 8754 0 0,'-3'-47'7380'0'0,"8"69"-5726"0"0,92 694 1980 0 0,-70-471-3702 0 0,-22-206-860 0 0,-2 61 1 0 0,-9-41-6301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08.6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0 293 4145 0 0,'1'-31'133'0'0,"4"-76"1295"0"0,6 39 4322 0 0,-10 65-5408 0 0,1 0 0 0 0,-1 1-1 0 0,1-1 1 0 0,-1 1 0 0 0,1-1 0 0 0,0 1 0 0 0,0 0 0 0 0,0-1 0 0 0,1 1 0 0 0,-1 0-1 0 0,0 0 1 0 0,1 1 0 0 0,2-3 0 0 0,36-19 982 0 0,-29 18-1139 0 0,0 0 1 0 0,1 0-1 0 0,0 1 0 0 0,0 1 0 0 0,0 0 0 0 0,0 1 0 0 0,0 0 0 0 0,0 1 0 0 0,22 1 0 0 0,-26 1-684 0 0,1 0-1 0 0,-1 1 1 0 0,1-1 0 0 0,-1 2-1 0 0,0 0 1 0 0,0 0 0 0 0,0 0 0 0 0,15 10-1 0 0,-8-2-5029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09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0 208 10138 0 0,'30'-17'1252'0'0,"41"-31"0"0"0,-9 7-458 0 0,-31 21-1310 0 0,1 2-1 0 0,63-25 0 0 0,-82 39 366 0 0,-1 0-1 0 0,1 0 0 0 0,-1 1 1 0 0,1 1-1 0 0,0 0 0 0 0,0 1 1 0 0,0 0-1 0 0,0 1 0 0 0,0 1 0 0 0,0 0 1 0 0,19 4-1 0 0,-21-2 152 0 0</inkml:trace>
  <inkml:trace contextRef="#ctx0" brushRef="#br0" timeOffset="1">369 470 8290 0 0,'3'1'153'0'0,"0"1"1"0"0,-1-1 0 0 0,1 0 0 0 0,0-1-1 0 0,0 1 1 0 0,0 0 0 0 0,0-1-1 0 0,0 0 1 0 0,0 0 0 0 0,0 1-1 0 0,4-2 1 0 0,39-5 697 0 0,-30 4-380 0 0,6-2 413 0 0,0-1 0 0 0,30-10-1 0 0,-22 5-1206 0 0,34-19-1 0 0,-19 4-1230 0 0,80-59 0 0 0,-103 65 1511 0 0,-3 0 32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04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0 181 7370 0 0,'9'-11'875'0'0,"1"0"1"0"0,-1 0 0 0 0,2 2 0 0 0,12-11 0 0 0,-2 2-141 0 0,1-1 811 0 0,38-28 0 0 0,-53 43-1434 0 0,0-1 1 0 0,0 1 0 0 0,0 1 0 0 0,1-1-1 0 0,-1 1 1 0 0,1 0 0 0 0,0 1-1 0 0,0 0 1 0 0,0 0 0 0 0,15-1 0 0 0,-9 4-1406 0 0,-1 3-4292 0 0</inkml:trace>
  <inkml:trace contextRef="#ctx0" brushRef="#br0" timeOffset="1">222 550 10594 0 0,'55'-94'1345'0'0,"-30"49"-73"0"0,59-81 0 0 0,-64 107-1122 0 0,-8 14-1049 0 0,-12 5 810 0 0,1 0 1 0 0,-1 0 0 0 0,0 0-1 0 0,0 0 1 0 0,1 0 0 0 0,-1 0-1 0 0,0 0 1 0 0,1 0 0 0 0,-1 0-1 0 0,0 0 1 0 0,0 0 0 0 0,1 1-1 0 0,-1-1 1 0 0,0 0 0 0 0,0 0-1 0 0,0 0 1 0 0,1 0 0 0 0,0 2-442 0 0,-1-2 441 0 0,0 0 1 0 0,0 0 0 0 0,0 0-1 0 0,0 1 1 0 0,0-1 0 0 0,0 0-1 0 0,0 1 1 0 0,1-1 0 0 0,-1 0-1 0 0,0 0 1 0 0,0 1 0 0 0,0-1 0 0 0,0 0-1 0 0,0 1 1 0 0,-1 6-1415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09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21 317 11058 0 0,'-6'-5'132'0'0,"-6"-4"1882"0"0,12 9-1942 0 0,-1 1-1 0 0,1-1 0 0 0,0 0 1 0 0,0 1-1 0 0,-1-1 0 0 0,1 1 1 0 0,0-1-1 0 0,0 0 0 0 0,0 1 0 0 0,0-1 1 0 0,0 1-1 0 0,0-1 0 0 0,0 1 1 0 0,0-1-1 0 0,0 1 0 0 0,0-1 1 0 0,0 0-1 0 0,0 1 0 0 0,0-1 0 0 0,0 1 1 0 0,0-1-1 0 0,0 1 0 0 0,0-1 1 0 0,1 0-1 0 0,-1 1 0 0 0,0-1 1 0 0,0 1-1 0 0,1-1 0 0 0,-1 0 0 0 0,0 1 1 0 0,0-1-1 0 0,1 0 0 0 0,-1 1 1 0 0,18 38 714 0 0,2 0 0 0 0,2-2 0 0 0,0 0 0 0 0,33 37 0 0 0,-19-24-349 0 0,7 13-108 0 0,-17-23-118 0 0,2-1-1 0 0,1-2 1 0 0,45 45-1 0 0,-74-82-188 0 0,0 1 0 0 0,0-1 1 0 0,1 0-1 0 0,-1 0 0 0 0,0 1 0 0 0,0-1 0 0 0,0 0 0 0 0,1 0 0 0 0,-1 0 0 0 0,0 1 1 0 0,0-1-1 0 0,1 0 0 0 0,-1 0 0 0 0,0 0 0 0 0,1 0 0 0 0,-1 1 0 0 0,0-1 1 0 0,0 0-1 0 0,1 0 0 0 0,-1 0 0 0 0,0 0 0 0 0,1 0 0 0 0,-1 0 0 0 0,0 0 0 0 0,1 0 1 0 0,-1 0-1 0 0,0 0 0 0 0,1 0 0 0 0,-1 0 0 0 0,0 0 0 0 0,1 0 0 0 0,-1-1 0 0 0,0 1 1 0 0,0 0-1 0 0,1 0 0 0 0,-1 0 0 0 0,4-14 421 0 0,-6-31-162 0 0,1 32-203 0 0,6-395-888 0 0,24 140-3330 0 0,-18 209 1703 0 0,1 9-3378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09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8754 0 0,'0'-2'72'0'0,"0"0"0"0"0,0 1 0 0 0,1-1-1 0 0,-1 0 1 0 0,0 1 0 0 0,0-1 0 0 0,1 0 0 0 0,-1 1 0 0 0,1-1 0 0 0,0 0 0 0 0,-1 1-1 0 0,1-1 1 0 0,1-1 0 0 0,-1 2 78 0 0,-1 1 0 0 0,1-1-1 0 0,-1 1 1 0 0,1-1 0 0 0,-1 1 0 0 0,1-1-1 0 0,-1 1 1 0 0,1 0 0 0 0,0-1 0 0 0,-1 1-1 0 0,1 0 1 0 0,0-1 0 0 0,-1 1 0 0 0,1 0-1 0 0,0 0 1 0 0,-1 0 0 0 0,1 0-1 0 0,0-1 1 0 0,0 1 0 0 0,-1 0 0 0 0,1 0-1 0 0,1 1 1 0 0,-1-1 27 0 0,1 1 0 0 0,0-1 0 0 0,-1 1 0 0 0,1 0 0 0 0,-1 0 0 0 0,1 0-1 0 0,-1 0 1 0 0,0 0 0 0 0,1 0 0 0 0,-1 0 0 0 0,0 0 0 0 0,0 0 0 0 0,0 1 0 0 0,1-1 0 0 0,-1 0 0 0 0,-1 1 0 0 0,1-1 0 0 0,0 1-1 0 0,0-1 1 0 0,0 1 0 0 0,-1 0 0 0 0,1-1 0 0 0,-1 1 0 0 0,1-1 0 0 0,-1 3 0 0 0,7 48 441 0 0,-2 1 1 0 0,-2-1-1 0 0,-5 60 1 0 0,0-40-402 0 0,2-63-280 0 0,2 217-686 0 0,14-78-3647 0 0,-11-115-1305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10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1 292 5985 0 0,'0'-4'201'0'0,"0"-1"1"0"0,0 1-1 0 0,1 0 0 0 0,0-1 0 0 0,-1 1 0 0 0,1 0 0 0 0,1 0 1 0 0,-1 0-1 0 0,1 0 0 0 0,2-6 0 0 0,-3 10-79 0 0,-1-1 0 0 0,1 0 0 0 0,-1 1 0 0 0,1-1 1 0 0,0 0-1 0 0,-1 1 0 0 0,1-1 0 0 0,0 1 0 0 0,-1-1 0 0 0,1 1 0 0 0,0-1 0 0 0,-1 1 0 0 0,1 0 0 0 0,0-1 0 0 0,0 1 0 0 0,0 0 0 0 0,-1-1 1 0 0,1 1-1 0 0,0 0 0 0 0,0 0 0 0 0,0 0 0 0 0,1 0 0 0 0,0 0 69 0 0,-1 1 0 0 0,1-1 1 0 0,0 1-1 0 0,0 0 0 0 0,-1-1 1 0 0,1 1-1 0 0,0 0 0 0 0,-1 0 0 0 0,1 0 1 0 0,-1 0-1 0 0,1 0 0 0 0,-1 1 0 0 0,1-1 1 0 0,1 3-1 0 0,13 16 589 0 0,0 1 0 0 0,-2 0 0 0 0,16 30 0 0 0,6 10-307 0 0,57 71 78 0 0,-77-113-559 0 0,0 0 0 0 0,1-1 0 0 0,1-1 0 0 0,29 22 0 0 0,-46-38-33 0 0,0 0 0 0 0,0 0 0 0 0,0-1 0 0 0,0 1 0 0 0,0 0 0 0 0,0-1 0 0 0,0 1 0 0 0,0-1 0 0 0,1 0 0 0 0,-1 1 1 0 0,0-1-1 0 0,0 0 0 0 0,0 1 0 0 0,1-1 0 0 0,-1 0 0 0 0,0 0 0 0 0,0 0 0 0 0,1 0 0 0 0,-1-1 0 0 0,0 1 1 0 0,0 0-1 0 0,1 0 0 0 0,0-1 0 0 0,0 0-7 0 0,0 0 1 0 0,0-1-1 0 0,-1 1 1 0 0,1 0-1 0 0,-1-1 0 0 0,1 1 1 0 0,-1-1-1 0 0,0 0 1 0 0,1 1-1 0 0,-1-1 0 0 0,0 0 1 0 0,2-3-1 0 0,1-6-23 0 0,1-1 1 0 0,-2 1-1 0 0,5-23 0 0 0,-7 28 115 0 0,28-178 297 0 0,-24 128 88 0 0,4 0 0 0 0,2 0 0 0 0,35-107 0 0 0,-43 156-272 0 0,0 0 0 0 0,1 0 0 0 0,0 1 0 0 0,9-14 1 0 0,-13 20-122 0 0,1-1 1 0 0,-1 0 0 0 0,1 0 0 0 0,0 0 0 0 0,-1 0 0 0 0,1 1 0 0 0,0-1 0 0 0,0 0 0 0 0,0 1 0 0 0,0-1 0 0 0,0 0 0 0 0,0 1 0 0 0,-1-1 0 0 0,1 1 0 0 0,0 0 0 0 0,1-1 0 0 0,-1 1-1 0 0,0 0 1 0 0,0-1 0 0 0,0 1 0 0 0,0 0 0 0 0,0 0 0 0 0,0 0 0 0 0,0 0 0 0 0,0 0 0 0 0,0 0 0 0 0,0 0 0 0 0,0 1 0 0 0,0-1 0 0 0,0 0 0 0 0,0 1 0 0 0,0-1 0 0 0,0 0-1 0 0,0 1 1 0 0,0-1 0 0 0,0 1 0 0 0,0 0 0 0 0,0-1 0 0 0,0 1 0 0 0,0 0 0 0 0,-1-1 0 0 0,1 1 0 0 0,0 0 0 0 0,0 0 0 0 0,-1 0 0 0 0,2 1 0 0 0,4 7 158 0 0,0 0 0 0 0,0 1 0 0 0,-1-1 0 0 0,0 2-1 0 0,0-1 1 0 0,5 22 0 0 0,13 70 262 0 0,-18-73-340 0 0,33 155 132 0 0,83 248 0 0 0,-104-384-702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18.3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 10138 0 0,'0'-1'64'0'0,"0"1"0"0"0,0-1 0 0 0,0 1-1 0 0,0-1 1 0 0,1 1 0 0 0,-1-1 0 0 0,0 1 0 0 0,0-1-1 0 0,0 1 1 0 0,1-1 0 0 0,-1 1 0 0 0,0-1 0 0 0,0 1-1 0 0,1-1 1 0 0,-1 1 0 0 0,1-1 0 0 0,-1 1 0 0 0,0 0-1 0 0,1-1 1 0 0,-1 1 0 0 0,1 0 0 0 0,-1-1 0 0 0,1 1 0 0 0,-1 0-1 0 0,1 0 1 0 0,-1 0 0 0 0,1-1 0 0 0,-1 1 0 0 0,1 0-1 0 0,-1 0 1 0 0,1 0 0 0 0,0 0 0 0 0,14 12 1322 0 0,6 25 103 0 0,-7 14-691 0 0,-2-1-1 0 0,10 87 1 0 0,-14-74-618 0 0,14 75-709 0 0,71 244 0 0 0,-51-233-5460 0 0,-36-140 3470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18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62 218 5065 0 0,'-6'1'-38'0'0,"0"0"351"0"0,1-1 0 0 0,0 1 0 0 0,-1-1 1 0 0,1 0-1 0 0,-9-1 0 0 0,13 1-239 0 0,0-1 0 0 0,0 1 0 0 0,1 0 0 0 0,-1 0 0 0 0,0-1 0 0 0,0 1 0 0 0,1 0 0 0 0,-1-1 0 0 0,0 1 0 0 0,1-1 0 0 0,-1 1 0 0 0,1-1 0 0 0,-1 1 0 0 0,1-1 0 0 0,-1 1 0 0 0,1-1 0 0 0,-1 0 0 0 0,1 1 1 0 0,-1-1-1 0 0,1 0 0 0 0,0 1 0 0 0,-1-1 0 0 0,1 0 0 0 0,0 0 0 0 0,0 1 0 0 0,-1-1 0 0 0,1 0 0 0 0,0 0 0 0 0,0 0 0 0 0,0 1 0 0 0,0-1 0 0 0,0 0 0 0 0,0 0 0 0 0,0 1 0 0 0,0-1 0 0 0,1 0 0 0 0,-1 0 0 0 0,0 1 0 0 0,0-1 0 0 0,1 0 0 0 0,-1 0 0 0 0,0 1 0 0 0,1-1 0 0 0,-1 0 0 0 0,1 1 0 0 0,0-2 0 0 0,6-12 327 0 0,0 0 1 0 0,1 1 0 0 0,1-1-1 0 0,0 2 1 0 0,1-1-1 0 0,0 2 1 0 0,1-1 0 0 0,0 1-1 0 0,1 1 1 0 0,0 0-1 0 0,0 1 1 0 0,1 0 0 0 0,1 1-1 0 0,-1 0 1 0 0,19-7-1 0 0,-30 14-391 0 0,0 0 0 0 0,1 0 1 0 0,-1 0-1 0 0,0 0 0 0 0,0 1 0 0 0,1-1 0 0 0,-1 1 0 0 0,1 0 0 0 0,-1-1 0 0 0,0 1 0 0 0,1 0 0 0 0,-1 0 1 0 0,1 1-1 0 0,-1-1 0 0 0,0 0 0 0 0,1 1 0 0 0,-1 0 0 0 0,0-1 0 0 0,0 1 0 0 0,1 0 0 0 0,-1 0 0 0 0,0 0 1 0 0,0 0-1 0 0,0 1 0 0 0,0-1 0 0 0,0 0 0 0 0,0 1 0 0 0,0 0 0 0 0,-1-1 0 0 0,1 1 0 0 0,-1 0 0 0 0,1 0 1 0 0,-1 0-1 0 0,0 0 0 0 0,1 0 0 0 0,-1 0 0 0 0,0 0 0 0 0,0 0 0 0 0,0 1 0 0 0,-1-1 0 0 0,1 0 0 0 0,-1 1 1 0 0,1 2-1 0 0,1 8-199 0 0,0-1 1 0 0,-1 1-1 0 0,-1-1 1 0 0,0 1 0 0 0,0-1-1 0 0,-1 1 1 0 0,-3 12-1 0 0,-6 14-756 0 0,-2-1 0 0 0,-1 0 1 0 0,-2 0-1 0 0,-20 35 0 0 0,-6 15-1293 0 0,165-171 3220 0 0,-116 79-917 0 0,-1 1 0 0 0,1-1-1 0 0,0 1 1 0 0,0 0-1 0 0,0 1 1 0 0,0 0 0 0 0,1 0-1 0 0,-1 1 1 0 0,1 0-1 0 0,-1 0 1 0 0,1 1 0 0 0,16 1-1 0 0,-19 1-21 0 0,-1-1 0 0 0,1 1 0 0 0,-1 0 0 0 0,0 0 0 0 0,1 0 0 0 0,-1 1 0 0 0,0 0 0 0 0,0 0 1 0 0,-1 0-1 0 0,1 1 0 0 0,-1-1 0 0 0,1 1 0 0 0,-1 0 0 0 0,0 0 0 0 0,-1 1 0 0 0,1-1 0 0 0,-1 1 0 0 0,0 0 0 0 0,5 10 0 0 0,-3-5 68 0 0,-1 1 1 0 0,0 0-1 0 0,-1 0 1 0 0,0 0 0 0 0,-1 0-1 0 0,0 0 1 0 0,-1 0-1 0 0,0 1 1 0 0,-1-1-1 0 0,0 1 1 0 0,-1-1 0 0 0,0 0-1 0 0,-1 1 1 0 0,-3 11-1 0 0,-7 20 483 0 0,-2-1-1 0 0,-25 54 1 0 0,8-21-57 0 0,1 8-1189 0 0,25-67-80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19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1 544 8122 0 0,'39'-13'1083'0'0,"-29"9"-495"0"0,1 0 0 0 0,0 0 0 0 0,-1 1 0 0 0,1 1 0 0 0,13-2 0 0 0,-22 4-525 0 0,1 0 1 0 0,0 0-1 0 0,-1 0 0 0 0,1 1 1 0 0,-1-1-1 0 0,1 1 0 0 0,-1-1 1 0 0,1 1-1 0 0,-1 0 0 0 0,1 0 1 0 0,-1 0-1 0 0,1 0 0 0 0,-1 0 1 0 0,0 1-1 0 0,0-1 0 0 0,0 1 1 0 0,1-1-1 0 0,-2 1 0 0 0,1 0 1 0 0,0 0-1 0 0,0 0 0 0 0,0 0 1 0 0,-1 0-1 0 0,1 0 0 0 0,-1 0 1 0 0,0 17 6219 0 0,10 33-6094 0 0,-10-48-180 0 0,0 0 0 0 0,0 0 1 0 0,1 0-1 0 0,-1 0 0 0 0,1-1 0 0 0,0 1 1 0 0,0-1-1 0 0,0 1 0 0 0,1-1 1 0 0,-1 0-1 0 0,1 0 0 0 0,5 5 0 0 0,-20-52 704 0 0,-7-16-716 0 0,3 0-1 0 0,3-2 1 0 0,3 0 0 0 0,2 0 0 0 0,0-100 0 0 0,8 148-620 0 0,0 1 1 0 0,1-1 0 0 0,1 1-1 0 0,0 0 1 0 0,8-24-1 0 0,-9 35 255 0 0,0-1 0 0 0,0 1 0 0 0,0-1 0 0 0,0 1 0 0 0,1-1 0 0 0,-1 1 0 0 0,1 0 0 0 0,-1-1 0 0 0,1 1 0 0 0,0 0 0 0 0,0 0 0 0 0,0 0 0 0 0,0 1 0 0 0,0-1 0 0 0,1 0 0 0 0,-1 1 0 0 0,0 0 0 0 0,1-1 0 0 0,-1 1 1 0 0,1 0-1 0 0,-1 0 0 0 0,1 0 0 0 0,0 1 0 0 0,-1-1 0 0 0,1 0 0 0 0,0 1 0 0 0,0 0 0 0 0,-1 0 0 0 0,1 0 0 0 0,0 0 0 0 0,0 0 0 0 0,-1 0 0 0 0,1 1 0 0 0,4 1 0 0 0,11 3-483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19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33 495 5529 0 0,'0'0'60'0'0,"-1"1"0"0"0,1-1 0 0 0,0 0 0 0 0,0 0 0 0 0,0 1 1 0 0,0-1-1 0 0,0 0 0 0 0,0 0 0 0 0,0 0 0 0 0,0 1 0 0 0,0-1 0 0 0,0 0 0 0 0,0 0 0 0 0,0 1 0 0 0,0-1 0 0 0,0 0 0 0 0,1 0 0 0 0,-1 0 0 0 0,0 1 0 0 0,0-1 0 0 0,0 0 1 0 0,0 0-1 0 0,0 0 0 0 0,0 0 0 0 0,0 1 0 0 0,1-1 0 0 0,-1 0 0 0 0,0 0 0 0 0,0 0 0 0 0,0 0 0 0 0,0 1 0 0 0,1-1 0 0 0,-1 0 0 0 0,0 0 0 0 0,0 0 0 0 0,0 0 0 0 0,1 0 1 0 0,-1 0-1 0 0,0 0 0 0 0,0 0 0 0 0,1 0 0 0 0,8-6 2024 0 0,7-13 712 0 0,-8 3-2258 0 0,-2 0 0 0 0,0 0 0 0 0,-1-1 0 0 0,0 1 0 0 0,-1-1 0 0 0,-1 0 1 0 0,-1 0-1 0 0,0-33 0 0 0,-2 11-242 0 0,-2 1 1 0 0,-15-73-1 0 0,14 98-257 0 0,0 0 0 0 0,-10-23 0 0 0,12 33-61 0 0,0 0 0 0 0,-1 0 0 0 0,1 0 0 0 0,0 1 0 0 0,-1-1 0 0 0,0 0 1 0 0,0 1-1 0 0,1 0 0 0 0,-1-1 0 0 0,-1 1 0 0 0,1 0 0 0 0,0 0 0 0 0,0 0 0 0 0,-1 0 0 0 0,1 1 0 0 0,-1-1 0 0 0,0 1 0 0 0,-5-3 0 0 0,7 4-27 0 0,0 0 0 0 0,1 0 1 0 0,-1 1-1 0 0,0-1 0 0 0,0 0 1 0 0,0 0-1 0 0,0 1 0 0 0,0-1 0 0 0,0 1 1 0 0,0-1-1 0 0,1 1 0 0 0,-1-1 0 0 0,0 1 1 0 0,0-1-1 0 0,0 1 0 0 0,1 0 0 0 0,-1-1 1 0 0,1 1-1 0 0,-1 0 0 0 0,0 0 1 0 0,1-1-1 0 0,-1 1 0 0 0,1 0 0 0 0,-1 0 1 0 0,1 0-1 0 0,0 0 0 0 0,-1 0 0 0 0,1 0 1 0 0,0 0-1 0 0,0 0 0 0 0,0-1 1 0 0,0 1-1 0 0,0 0 0 0 0,0 0 0 0 0,0 2 1 0 0,-2 39-892 0 0,2-40 857 0 0,1 13-200 0 0,0 0-1 0 0,1 0 1 0 0,1 0 0 0 0,0 0-1 0 0,1-1 1 0 0,0 1-1 0 0,13 26 1 0 0,-12-32-109 0 0,0-1 1 0 0,0 0 0 0 0,0 0 0 0 0,1 0-1 0 0,0-1 1 0 0,1 1 0 0 0,-1-2-1 0 0,1 1 1 0 0,1-1 0 0 0,-1 0 0 0 0,1 0-1 0 0,0-1 1 0 0,14 7 0 0 0,2-2-2994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19.9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114 133 3225 0 0,'2'-9'83'0'0,"1"-3"32"0"0,0 0 0 0 0,-1 0-1 0 0,1-21 1 0 0,-3 31 37 0 0,0 0-1 0 0,0 0 0 0 0,0-1 1 0 0,0 1-1 0 0,0 0 1 0 0,-1 0-1 0 0,1 0 1 0 0,-1-1-1 0 0,1 1 0 0 0,-1 0 1 0 0,0 0-1 0 0,0 0 1 0 0,0 0-1 0 0,0 0 1 0 0,0 0-1 0 0,0 0 0 0 0,-1 0 1 0 0,1 1-1 0 0,-1-1 1 0 0,1 0-1 0 0,-1 1 0 0 0,1-1 1 0 0,-1 1-1 0 0,0 0 1 0 0,0 0-1 0 0,0-1 1 0 0,-2 0-1 0 0,3 2-3 0 0,0-1-1 0 0,0 1 1 0 0,-1 0-1 0 0,1 0 1 0 0,0-1-1 0 0,0 1 1 0 0,0 0 0 0 0,0 0-1 0 0,0 0 1 0 0,0 0-1 0 0,-1 1 1 0 0,1-1-1 0 0,0 0 1 0 0,0 0 0 0 0,0 1-1 0 0,0-1 1 0 0,0 0-1 0 0,0 1 1 0 0,0-1-1 0 0,0 1 1 0 0,0 0 0 0 0,-1 0-1 0 0,-1 1 77 0 0,1 1 0 0 0,0-1 0 0 0,0 1 0 0 0,-1-1 0 0 0,2 1 0 0 0,-1 0 0 0 0,-3 5 0 0 0,0 3 160 0 0,1 0 0 0 0,-1 1 0 0 0,-2 12-1 0 0,-2 12-75 0 0,2 0-1 0 0,1 1 0 0 0,2-1 0 0 0,1 1 0 0 0,4 67 1 0 0,0-98-557 0 0,0-1 0 0 0,0 1 0 0 0,1-1 1 0 0,0 0-1 0 0,0 0 0 0 0,0 1 1 0 0,1-2-1 0 0,0 1 0 0 0,-1 0 0 0 0,2 0 1 0 0,4 5-1 0 0,-7-9 132 0 0,0 0 1 0 0,0 0-1 0 0,0 0 1 0 0,0 0-1 0 0,1 0 1 0 0,-1 0-1 0 0,0 0 1 0 0,0-1-1 0 0,1 1 1 0 0,-1 0-1 0 0,1-1 1 0 0,-1 1-1 0 0,0-1 1 0 0,1 0-1 0 0,-1 1 1 0 0,1-1-1 0 0,-1 0 0 0 0,3 0 1 0 0,-2 0 45 0 0,0-1 0 0 0,0 1 0 0 0,0-1 0 0 0,-1 0 1 0 0,1 0-1 0 0,0 0 0 0 0,-1 0 0 0 0,1 0 0 0 0,-1 0 0 0 0,1 0 0 0 0,-1 0 0 0 0,1-1 0 0 0,-1 1 1 0 0,0 0-1 0 0,0-1 0 0 0,1 1 0 0 0,-1-1 0 0 0,1-3 0 0 0,2-1-413 0 0,-1-1-1 0 0,0 1 1 0 0,-1-1-1 0 0,1 0 1 0 0,-1 0-1 0 0,-1 0 1 0 0,1 0-1 0 0,0-8 1 0 0,0-64-890 0 0,0 10 1523 0 0,-2 69-144 0 0,10-56 1136 0 0,-9 52-960 0 0,0 0 1 0 0,0 0-1 0 0,0 1 0 0 0,1-1 0 0 0,0 0 0 0 0,-1 1 1 0 0,1 0-1 0 0,1-1 0 0 0,-1 1 0 0 0,0 0 1 0 0,1 0-1 0 0,3-3 0 0 0,-5 5-71 0 0,0 1 0 0 0,0-1 0 0 0,0 0 0 0 0,1 1 0 0 0,-1 0 0 0 0,0-1 0 0 0,0 1 0 0 0,1 0 1 0 0,-1-1-1 0 0,0 1 0 0 0,0 0 0 0 0,1 0 0 0 0,-1 0 0 0 0,0 0 0 0 0,1 0 0 0 0,-1 0 0 0 0,0 1 0 0 0,0-1 0 0 0,1 0 0 0 0,-1 1 0 0 0,0-1 0 0 0,0 1 0 0 0,0-1 0 0 0,1 1 0 0 0,-1 0 0 0 0,0-1 1 0 0,0 1-1 0 0,1 1 0 0 0,33 29 1831 0 0,-24-20-1314 0 0,52 50 1771 0 0,-31-30-2580 0 0,1 0-4017 0 0,-18-18-840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20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36 6449 0 0,'0'0'-89'0'0,"-5"-6"934"0"0,-1 1 0 0 0,1 0 0 0 0,-1 1 0 0 0,-11-8 0 0 0,16 12-622 0 0,0-1 0 0 0,1 1 0 0 0,-1 0 0 0 0,0-1 1 0 0,0 1-1 0 0,0 0 0 0 0,0-1 0 0 0,0 1 0 0 0,0 0 0 0 0,0 0 1 0 0,0 0-1 0 0,0 0 0 0 0,0 0 0 0 0,1 0 0 0 0,-1 0 0 0 0,0 0 0 0 0,0 0 1 0 0,0 1-1 0 0,-2-1 0 0 0,2 1-76 0 0,1 0 0 0 0,-1 0 0 0 0,0 0 1 0 0,0 0-1 0 0,0 0 0 0 0,0 0 0 0 0,1 0 0 0 0,-1 0 1 0 0,1 0-1 0 0,-1 0 0 0 0,1 0 0 0 0,-1 0 0 0 0,1 1 1 0 0,-1-1-1 0 0,1 0 0 0 0,0 0 0 0 0,0 0 0 0 0,-1 1 1 0 0,1 1-1 0 0,0 15 305 0 0,1-1 0 0 0,0 1-1 0 0,1-1 1 0 0,1 0 0 0 0,1 0 0 0 0,7 23 0 0 0,1 4-156 0 0,-6-18-275 0 0,14 60-832 0 0,57 158 0 0 0,-61-210-611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20.6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12 5529 0 0,'0'-1'73'0'0,"0"0"-1"0"0,-1 1 0 0 0,1-1 1 0 0,0 1-1 0 0,-1-1 0 0 0,1 0 1 0 0,0 1-1 0 0,-1-1 1 0 0,1 1-1 0 0,-1-1 0 0 0,1 1 1 0 0,-1-1-1 0 0,1 1 0 0 0,-1 0 1 0 0,1-1-1 0 0,-1 1 1 0 0,0 0-1 0 0,1-1 0 0 0,-1 1 1 0 0,0 0-1 0 0,1-1 0 0 0,-1 1 1 0 0,0 0-1 0 0,1 0 1 0 0,-1 0-1 0 0,0 0 0 0 0,1 0 1 0 0,-1 0-1 0 0,0 0 0 0 0,0 0 1 0 0,-1 1 107 0 0,0-1 1 0 0,0 1 0 0 0,0 0-1 0 0,0 0 1 0 0,0 0-1 0 0,1 0 1 0 0,-1 0-1 0 0,0 0 1 0 0,1 1-1 0 0,-3 1 1 0 0,-2 4 532 0 0,-1 0 0 0 0,2 0 1 0 0,-10 15-1 0 0,4-2-136 0 0,1 1 0 0 0,0 0 1 0 0,2 1-1 0 0,-10 36 0 0 0,16-51-475 0 0,0 0 0 0 0,1 0 0 0 0,0 1-1 0 0,0-1 1 0 0,0 1 0 0 0,1-1 0 0 0,1 1 0 0 0,-1-1 0 0 0,1 1-1 0 0,0-1 1 0 0,1 1 0 0 0,-1-1 0 0 0,1 0 0 0 0,1 0 0 0 0,0 0 0 0 0,0 0-1 0 0,0 0 1 0 0,5 7 0 0 0,-5-11-132 0 0,0 0 0 0 0,0 0-1 0 0,1 0 1 0 0,-1-1 0 0 0,1 1-1 0 0,-1-1 1 0 0,1 0 0 0 0,0 0 0 0 0,0 0-1 0 0,0 0 1 0 0,0-1 0 0 0,0 0 0 0 0,0 0-1 0 0,1 0 1 0 0,-1 0 0 0 0,0 0 0 0 0,1-1-1 0 0,-1 0 1 0 0,0 0 0 0 0,1 0 0 0 0,-1-1-1 0 0,0 1 1 0 0,1-1 0 0 0,-1 0-1 0 0,5-2 1 0 0,7-3-813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04.6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3 621 5529 0 0,'0'2'85'0'0,"-1"0"0"0"0,1 0 0 0 0,-1 0 1 0 0,1 0-1 0 0,0 0 0 0 0,0 0 0 0 0,-1 0 0 0 0,1 0 0 0 0,1 0 0 0 0,-1 0 0 0 0,0 0 0 0 0,0 0 0 0 0,1 0 0 0 0,0 0 1 0 0,-1 0-1 0 0,2 3 0 0 0,-1-4 4 0 0,0 0 0 0 0,0 0 1 0 0,0-1-1 0 0,0 1 0 0 0,0 0 1 0 0,0-1-1 0 0,0 1 0 0 0,0-1 1 0 0,0 1-1 0 0,0-1 0 0 0,0 0 1 0 0,0 1-1 0 0,1-1 0 0 0,-1 0 1 0 0,0 0-1 0 0,0 1 0 0 0,0-1 1 0 0,0 0-1 0 0,1 0 0 0 0,-1-1 1 0 0,0 1-1 0 0,0 0 0 0 0,0 0 1 0 0,0 0-1 0 0,0-1 0 0 0,1 1 0 0 0,-1-1 1 0 0,0 1-1 0 0,0-1 0 0 0,0 1 1 0 0,1-2-1 0 0,6-2 275 0 0,-1 0 0 0 0,0 0 1 0 0,0-1-1 0 0,-1 0 0 0 0,1 0 0 0 0,-1-1 0 0 0,10-10 0 0 0,-4 1-871 0 0,0-1 0 0 0,11-19 0 0 0,-11 15-229 0 0</inkml:trace>
  <inkml:trace contextRef="#ctx0" brushRef="#br0" timeOffset="1">329 0 8754 0 0,'10'23'3882'0'0,"1"31"-2213"0"0,-7-32-888 0 0,32 188 1151 0 0,-20-103-1811 0 0,35 120 0 0 0,-40-186-3353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21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82 6449 0 0,'-1'1'85'0'0,"-1"0"-1"0"0,1 0 0 0 0,-1 0 1 0 0,1 0-1 0 0,0 0 0 0 0,-1 1 1 0 0,1-1-1 0 0,0 0 0 0 0,0 1 1 0 0,0-1-1 0 0,0 1 0 0 0,0-1 0 0 0,0 1 1 0 0,1 0-1 0 0,-1-1 0 0 0,0 1 1 0 0,0 2-1 0 0,-9 35 873 0 0,7-24-418 0 0,-4 8 212 0 0,2-1-1 0 0,1 1 1 0 0,0 0-1 0 0,2 0 1 0 0,1 40-1 0 0,1-56-655 0 0,1 0 0 0 0,0-1 0 0 0,0 1 0 0 0,1 0 0 0 0,0 0 0 0 0,0-1 0 0 0,1 1 0 0 0,0-1 0 0 0,0 0-1 0 0,5 8 1 0 0,-5-10-87 0 0,0-1 0 0 0,0 1-1 0 0,0-1 1 0 0,0 0-1 0 0,0-1 1 0 0,1 1 0 0 0,0 0-1 0 0,-1-1 1 0 0,1 0-1 0 0,0 0 1 0 0,0 0 0 0 0,0 0-1 0 0,1-1 1 0 0,-1 1-1 0 0,0-1 1 0 0,0 0 0 0 0,8 0-1 0 0,-10 0-38 0 0,0-1 0 0 0,0 0 0 0 0,0 0-1 0 0,-1 0 1 0 0,1 0 0 0 0,0 0 0 0 0,0 0-1 0 0,0 0 1 0 0,0-1 0 0 0,-1 1 0 0 0,1-1-1 0 0,0 1 1 0 0,0-1 0 0 0,-1 1 0 0 0,1-1-1 0 0,0 0 1 0 0,-1 0 0 0 0,1 0 0 0 0,-1 0 0 0 0,1 0-1 0 0,-1-1 1 0 0,1 1 0 0 0,1-3 0 0 0,-1 1-83 0 0,-1 0-1 0 0,1 0 1 0 0,-1 0 0 0 0,0 0 0 0 0,0-1 0 0 0,0 1 0 0 0,0 0 0 0 0,-1-1 0 0 0,1 1 0 0 0,-1 0 0 0 0,0-1 0 0 0,0-3 0 0 0,-1-7-237 0 0,-1-1 0 0 0,0 1 1 0 0,-1 0-1 0 0,-1 1 0 0 0,-5-16 0 0 0,3 14 575 0 0,0 0-1 0 0,-2 0 1 0 0,-14-22 0 0 0,19 33-160 0 0,0-1 1 0 0,0 1-1 0 0,0 0 1 0 0,-1 1 0 0 0,1-1-1 0 0,-1 0 1 0 0,0 1 0 0 0,0 0-1 0 0,0 0 1 0 0,-1 0 0 0 0,1 1-1 0 0,-1-1 1 0 0,1 1-1 0 0,-1 0 1 0 0,-9-2 0 0 0,22 2 130 0 0,0 0 0 0 0,-1 0 1 0 0,1-1-1 0 0,0 0 0 0 0,9-5 1 0 0,8-4-308 0 0,102-26-381 0 0,-25 9 70 0 0,-101 29 415 0 0,-1-1 1 0 0,1 1 0 0 0,0 0-1 0 0,0 0 1 0 0,0 1-1 0 0,0-1 1 0 0,0 0-1 0 0,0 0 1 0 0,0 0 0 0 0,0 1-1 0 0,0-1 1 0 0,0 0-1 0 0,-1 1 1 0 0,1-1 0 0 0,0 1-1 0 0,0-1 1 0 0,0 1-1 0 0,-1-1 1 0 0,1 1 0 0 0,0-1-1 0 0,-1 1 1 0 0,1 0-1 0 0,0-1 1 0 0,-1 1 0 0 0,1 0-1 0 0,-1 0 1 0 0,1 0-1 0 0,-1-1 1 0 0,1 1-1 0 0,-1 0 1 0 0,0 0 0 0 0,1 0-1 0 0,-1 0 1 0 0,0 0-1 0 0,0 0 1 0 0,0 0 0 0 0,0 0-1 0 0,0 0 1 0 0,7 45 343 0 0,-7-40-255 0 0,2 10 79 0 0,8 61 252 0 0,-9-72-417 0 0,0 0-1 0 0,1 0 0 0 0,-1-1 0 0 0,1 1 1 0 0,0-1-1 0 0,0 1 0 0 0,0-1 0 0 0,1 0 1 0 0,0 0-1 0 0,0 0 0 0 0,0 0 0 0 0,0-1 1 0 0,4 5-1 0 0,-5-7-30 0 0,-1 0 0 0 0,0 0 0 0 0,1 0 0 0 0,-1 0 0 0 0,0-1 0 0 0,1 1 0 0 0,-1 0 0 0 0,1-1 0 0 0,-1 1 0 0 0,1-1 0 0 0,0 1 0 0 0,-1-1 0 0 0,1 0 0 0 0,-1 0 0 0 0,1 0 0 0 0,0 0 0 0 0,-1 0 0 0 0,1 0 0 0 0,-1 0 0 0 0,1 0 0 0 0,2-1 0 0 0,-1-1 19 0 0,0 1 0 0 0,-1 0 0 0 0,1-1 0 0 0,0 1 0 0 0,-1-1 0 0 0,0 0 0 0 0,1 0 0 0 0,-1 0 0 0 0,0 0 0 0 0,4-5 0 0 0,2-5 251 0 0,-1 1 0 0 0,1-2-1 0 0,9-23 1 0 0,-16 33-137 0 0,25-70 1081 0 0,-21 55-569 0 0,1 1 0 0 0,1-1 0 0 0,0 1 1 0 0,19-31-1 0 0,-25 47-567 0 0,-1 0 1 0 0,0 0 0 0 0,1 1-1 0 0,-1-1 1 0 0,0 0-1 0 0,1 0 1 0 0,-1 1 0 0 0,1-1-1 0 0,0 0 1 0 0,-1 1 0 0 0,1-1-1 0 0,0 0 1 0 0,-1 1-1 0 0,1-1 1 0 0,0 1 0 0 0,-1-1-1 0 0,1 1 1 0 0,0-1-1 0 0,0 1 1 0 0,0 0 0 0 0,-1-1-1 0 0,1 1 1 0 0,0 0 0 0 0,0 0-1 0 0,0 0 1 0 0,0 0-1 0 0,0 0 1 0 0,0-1 0 0 0,-1 1-1 0 0,1 1 1 0 0,0-1-1 0 0,0 0 1 0 0,0 0 0 0 0,0 0-1 0 0,0 0 1 0 0,-1 1 0 0 0,1-1-1 0 0,0 0 1 0 0,0 1-1 0 0,0-1 1 0 0,-1 1 0 0 0,1-1-1 0 0,0 1 1 0 0,0-1-1 0 0,-1 1 1 0 0,1-1 0 0 0,0 1-1 0 0,-1 0 1 0 0,1-1 0 0 0,-1 1-1 0 0,1 0 1 0 0,-1-1-1 0 0,1 2 1 0 0,4 7 135 0 0,0 0-1 0 0,-1-1 0 0 0,0 2 1 0 0,3 9-1 0 0,1 0-63 0 0,-2-5-282 0 0,1 0 0 0 0,1 0 1 0 0,16 22-1 0 0,4-8-6077 0 0,-14-18 145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21.4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80 5529 0 0,'0'-7'669'0'0,"-2"0"0"0"0,1 0-1 0 0,-1 0 1 0 0,0 1 0 0 0,-1-1 0 0 0,1 1-1 0 0,-1-1 1 0 0,-1 1 0 0 0,1 0 0 0 0,-6-8-1 0 0,8 14-586 0 0,1 0-1 0 0,0 0 0 0 0,-1 0 0 0 0,1 0 0 0 0,0 0 0 0 0,0 0 0 0 0,-1 0 0 0 0,1 0 0 0 0,0 0 0 0 0,-1 0 0 0 0,1 0 1 0 0,0 0-1 0 0,0 0 0 0 0,-1 0 0 0 0,1 0 0 0 0,0 1 0 0 0,-1-1 0 0 0,1 0 0 0 0,0 0 0 0 0,0 0 0 0 0,-1 0 1 0 0,1 1-1 0 0,0-1 0 0 0,0 0 0 0 0,0 0 0 0 0,-1 0 0 0 0,1 1 0 0 0,0-1 0 0 0,0 0 0 0 0,0 0 0 0 0,0 1 1 0 0,0-1-1 0 0,-1 0 0 0 0,1 0 0 0 0,0 1 0 0 0,0-1 0 0 0,0 0 0 0 0,0 0 0 0 0,0 1 0 0 0,0-1 0 0 0,0 0 1 0 0,0 1-1 0 0,0-1 0 0 0,0 0 0 0 0,0 0 0 0 0,0 1 0 0 0,0-1 0 0 0,0 0 0 0 0,0 1 0 0 0,0-1 0 0 0,1 1 0 0 0,-3 17 647 0 0,4 8-223 0 0,0-1-1 0 0,2 0 0 0 0,0 0 1 0 0,2 0-1 0 0,1 0 0 0 0,18 43 0 0 0,4-4-244 0 0,46 73-1 0 0,-1-22-942 0 0,-39-68-5287 0 0,-14-20-582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21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3 176 6449 0 0,'-1'-3'177'0'0,"1"-1"1"0"0,-1 1-1 0 0,1-1 0 0 0,0 0 0 0 0,0 1 0 0 0,0-1 0 0 0,1 1 0 0 0,-1-1 0 0 0,1 1 0 0 0,0-1 0 0 0,0 1 0 0 0,0 0 1 0 0,0-1-1 0 0,0 1 0 0 0,1 0 0 0 0,0 0 0 0 0,0 0 0 0 0,-1 0 0 0 0,2 0 0 0 0,-1 0 0 0 0,0 0 0 0 0,1 1 1 0 0,-1-1-1 0 0,4-2 0 0 0,6-6 196 0 0,1 1 1 0 0,0 1-1 0 0,0 0 1 0 0,16-8-1 0 0,-16 11-376 0 0,1 0-1 0 0,-1 1 1 0 0,1 0-1 0 0,0 1 1 0 0,1 1-1 0 0,-1 0 1 0 0,22-1-1 0 0,56 3-3641 0 0,-60 2 2120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0:28.4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 5529 0 0,'-3'1'108'0'0,"-15"7"487"0"0,16-3-282 0 0,14 0 71 0 0,30 5 834 0 0,1-3 1 0 0,-1-2-1 0 0,58 1 0 0 0,10 0-57 0 0,-37 4-1227 0 0,-38-3-452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0:28.8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7370 0 0,'0'0'568'0'0,"27"17"2420"0"0,-14-5-2642 0 0,-1 2-1 0 0,0-1 0 0 0,-1 2 1 0 0,0-1-1 0 0,-2 2 1 0 0,1-1-1 0 0,-2 1 0 0 0,0 1 1 0 0,-1-1-1 0 0,0 1 1 0 0,-2 1-1 0 0,0-1 0 0 0,-1 1 1 0 0,-1 0-1 0 0,2 22 0 0 0,-3-16-692 0 0,-2 1 0 0 0,0-1 0 0 0,-1 0 0 0 0,-2 1 0 0 0,-1-1-1 0 0,0 0 1 0 0,-2 0 0 0 0,0-1 0 0 0,-2 0 0 0 0,-20 41-1 0 0,20-47-9 0 0,-1 0-1 0 0,-1-1 0 0 0,0 0 1 0 0,-1-1-1 0 0,-15 16 1 0 0,0-9 303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0:27.2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5985 0 0,'44'-11'5103'0'0,"38"-5"-4642"0"0,-13 8 965 0 0,0 4 1 0 0,88 4-1 0 0,137 26-1156 0 0,-191-16-2484 0 0,-56-6-2908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0:28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12 3681 0 0,'-4'-2'702'0'0,"1"0"-1"0"0,-1 0 1 0 0,1 1 0 0 0,-1 0 0 0 0,0-1-1 0 0,-5 0 1 0 0,8 2-626 0 0,1 0-1 0 0,0 0 0 0 0,-1 0 1 0 0,1 0-1 0 0,0 0 0 0 0,-1 0 1 0 0,1 0-1 0 0,0 0 1 0 0,-1 1-1 0 0,1-1 0 0 0,0 0 1 0 0,-1 0-1 0 0,1 0 0 0 0,0 0 1 0 0,-1 0-1 0 0,1 1 1 0 0,0-1-1 0 0,0 0 0 0 0,-1 0 1 0 0,1 0-1 0 0,0 1 0 0 0,0-1 1 0 0,0 0-1 0 0,-1 0 1 0 0,1 1-1 0 0,0-1 0 0 0,0 0 1 0 0,0 1-1 0 0,0-1 0 0 0,-1 0 1 0 0,1 1-1 0 0,3 19 947 0 0,-1-15-897 0 0,1-1 0 0 0,-1 0 1 0 0,0 0-1 0 0,1 0 0 0 0,0-1 1 0 0,0 1-1 0 0,0-1 0 0 0,0 1 1 0 0,1-1-1 0 0,-1 0 0 0 0,7 4 1 0 0,52 29 784 0 0,-25-15-398 0 0,-25-14-439 0 0,-1 1 0 0 0,1 0 1 0 0,-2 1-1 0 0,1 0 0 0 0,-1 1 1 0 0,0 0-1 0 0,13 19 0 0 0,-20-24-70 0 0,0 0 1 0 0,0 0-1 0 0,-1 0 0 0 0,1 0 1 0 0,-1 0-1 0 0,-1 1 0 0 0,1-1 0 0 0,-1 1 1 0 0,0-1-1 0 0,0 1 0 0 0,0 0 1 0 0,-1-1-1 0 0,0 1 0 0 0,0 0 0 0 0,-1-1 1 0 0,1 1-1 0 0,-1 0 0 0 0,0-1 1 0 0,-1 1-1 0 0,1-1 0 0 0,-5 9 0 0 0,-6 10-59 0 0,-2 1-1 0 0,-1-2 1 0 0,-29 37 0 0 0,7-9-1426 0 0,18-25-3540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38.7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 86 1840 0 0,'-4'1'156'0'0,"0"0"0"0"0,0 0 0 0 0,-1-1 0 0 0,1 1 0 0 0,0-1 1 0 0,0 0-1 0 0,-1 0 0 0 0,1-1 0 0 0,0 1 0 0 0,-1-1 0 0 0,1 0 0 0 0,0 0 0 0 0,0-1 0 0 0,-8-3 0 0 0,3 0 201 0 0,0-1 1 0 0,0-1-1 0 0,0 1 1 0 0,-9-11-1 0 0,-30-21 4189 0 0,53 48-409 0 0,7 25-3078 0 0,1 4-896 0 0,219 467 1773 0 0,-202-444-2181 0 0,-25-52-157 0 0,15 29-348 0 0,-2-16-4828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39.1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1 134 5985 0 0,'23'-19'992'0'0,"-1"2"-660"0"0,8-5 641 0 0,41-23-1 0 0,-63 40-805 0 0,0 1 0 0 0,0 0 0 0 0,0 1 0 0 0,1 0-1 0 0,0 0 1 0 0,-1 1 0 0 0,1 0 0 0 0,0 0-1 0 0,0 1 1 0 0,16 0 0 0 0,-19 2-123 0 0,-1-1 0 0 0,0 1 1 0 0,1 1-1 0 0,-1-1 0 0 0,0 1 0 0 0,0 0 0 0 0,0 0 1 0 0,0 0-1 0 0,0 1 0 0 0,-1 0 0 0 0,1 0 0 0 0,-1 0 0 0 0,0 0 1 0 0,1 1-1 0 0,-1-1 0 0 0,-1 1 0 0 0,1 0 0 0 0,-1 1 1 0 0,1-1-1 0 0,-1 0 0 0 0,-1 1 0 0 0,1 0 0 0 0,-1 0 1 0 0,1 0-1 0 0,1 7 0 0 0,1 2-40 0 0,-2-1 0 0 0,0 1-1 0 0,0 0 1 0 0,-1-1 0 0 0,-1 1 0 0 0,0 0-1 0 0,-1 0 1 0 0,-3 24 0 0 0,-2-6 379 0 0,-11 34 0 0 0,8-35-2429 0 0,-5 35 0 0 0,11-51-1811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39.5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1376 0 0,'8'176'4340'0'0,"-4"-147"-3832"0"0,0 0 0 0 0,2-1 1 0 0,1 1-1 0 0,12 27 1 0 0,-19-53-429 0 0,1 0 1 0 0,0-1-1 0 0,0 1 1 0 0,1-1-1 0 0,-1 0 1 0 0,0 1-1 0 0,1-1 1 0 0,-1 0-1 0 0,1 0 1 0 0,0 0-1 0 0,0 0 1 0 0,0 0-1 0 0,0 0 0 0 0,0 0 1 0 0,0-1-1 0 0,1 1 1 0 0,-1-1-1 0 0,0 1 1 0 0,1-1-1 0 0,-1 0 1 0 0,1 0-1 0 0,0 0 1 0 0,-1 0-1 0 0,1-1 1 0 0,0 1-1 0 0,-1-1 1 0 0,1 0-1 0 0,0 1 1 0 0,3-1-1 0 0,-2-1-12 0 0,0 0 1 0 0,0 0-1 0 0,-1 0 0 0 0,1 0 1 0 0,-1-1-1 0 0,1 0 0 0 0,-1 1 1 0 0,1-1-1 0 0,-1 0 0 0 0,0-1 1 0 0,0 1-1 0 0,0 0 0 0 0,0-1 0 0 0,0 0 1 0 0,-1 0-1 0 0,1 0 0 0 0,-1 0 1 0 0,1 0-1 0 0,-1 0 0 0 0,2-5 1 0 0,0-2-12 0 0,0 1 0 0 0,-1-1 0 0 0,0 0 0 0 0,-1 0 0 0 0,0 0 0 0 0,0 0 0 0 0,-1-1 0 0 0,-1 1 0 0 0,0 0 0 0 0,0-1 0 0 0,-1 1 0 0 0,0 0 0 0 0,0 0 0 0 0,-4-11 0 0 0,2 8-66 0 0,-1 1 1 0 0,0 0-1 0 0,-1 0 0 0 0,0 0 1 0 0,-1 0-1 0 0,0 1 0 0 0,-1 0 1 0 0,0 0-1 0 0,-1 1 0 0 0,-16-18 1 0 0,22 26-111 0 0,1 1 1 0 0,-1 0-1 0 0,1-1 1 0 0,-1 1 0 0 0,0 0-1 0 0,1 0 1 0 0,-1 0-1 0 0,0 0 1 0 0,0 0-1 0 0,-2 0 1 0 0,-7-1-988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05.0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5 186 6913 0 0,'-2'-9'356'0'0,"1"-1"-1"0"0,0 1 0 0 0,1 0 1 0 0,0-1-1 0 0,0 1 0 0 0,1-1 1 0 0,1 1-1 0 0,-1 0 0 0 0,1 0 1 0 0,1-1-1 0 0,3-8 0 0 0,-4 14-219 0 0,0 0 0 0 0,0 0 1 0 0,1 0-1 0 0,-1 0 0 0 0,1 0 0 0 0,0 1 0 0 0,0-1 0 0 0,0 1 0 0 0,1 0 0 0 0,-1 0 0 0 0,1 0 0 0 0,0 0 0 0 0,-1 1 0 0 0,1-1 0 0 0,0 1 0 0 0,1 0 1 0 0,-1 0-1 0 0,0 0 0 0 0,1 1 0 0 0,-1 0 0 0 0,1 0 0 0 0,-1 0 0 0 0,10-1 0 0 0,-3 2 39 0 0,-1 1 0 0 0,1 0 0 0 0,0 0 0 0 0,0 1-1 0 0,-1 1 1 0 0,1-1 0 0 0,-1 2 0 0 0,0 0 0 0 0,0 0 0 0 0,0 0 0 0 0,0 1 0 0 0,-1 1 0 0 0,0 0-1 0 0,13 10 1 0 0,-9-5-40 0 0,0 0 0 0 0,-1 1 0 0 0,0 0 0 0 0,0 1 0 0 0,-1 0 0 0 0,-1 0 0 0 0,-1 2 0 0 0,13 22 0 0 0,-13-17-48 0 0,-2 1 1 0 0,0 0-1 0 0,-1 1 0 0 0,-1-1 0 0 0,0 1 1 0 0,-2 0-1 0 0,-1 0 0 0 0,-1 0 0 0 0,-3 42 1 0 0,0-44 5 0 0,0 0 0 0 0,-2-1 0 0 0,0 0 0 0 0,-2 0 0 0 0,0 0 0 0 0,-1 0 0 0 0,-1-1 0 0 0,0 0 0 0 0,-1-1 0 0 0,-1 1 0 0 0,-17 20 0 0 0,6-16-1571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39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0 155 920 0 0,'1'-1'149'0'0,"-1"0"1"0"0,1 0-1 0 0,-1 1 0 0 0,1-1 0 0 0,-1 0 0 0 0,1 0 0 0 0,-1 1 1 0 0,1-1-1 0 0,0 1 0 0 0,-1-1 0 0 0,1 1 0 0 0,0-1 0 0 0,0 1 1 0 0,-1-1-1 0 0,1 1 0 0 0,0 0 0 0 0,0-1 0 0 0,0 1 0 0 0,0 0 1 0 0,0 0-1 0 0,-1-1 0 0 0,1 1 0 0 0,0 0 0 0 0,0 0 0 0 0,0 0 1 0 0,0 0-1 0 0,1 0 0 0 0,0 1 34 0 0,-1 0 1 0 0,1 0-1 0 0,-1 0 1 0 0,1 0-1 0 0,-1 0 1 0 0,0 0-1 0 0,1 0 0 0 0,-1 0 1 0 0,0 1-1 0 0,0-1 1 0 0,0 1-1 0 0,0-1 1 0 0,1 3-1 0 0,5 9 515 0 0,-1 0 1 0 0,8 26-1 0 0,-10-27-457 0 0,1 2-47 0 0,1 4 5 0 0,1-1 0 0 0,16 31-1 0 0,-21-45-172 0 0,0 1 0 0 0,0-1 0 0 0,1 0-1 0 0,-1 0 1 0 0,1 0 0 0 0,-1 0 0 0 0,1 0-1 0 0,0-1 1 0 0,0 1 0 0 0,0-1 0 0 0,1 0-1 0 0,-1 0 1 0 0,0 0 0 0 0,1 0 0 0 0,0 0-1 0 0,-1-1 1 0 0,1 1 0 0 0,0-1 0 0 0,6 1-1 0 0,-9-2-26 0 0,0 0-1 0 0,0 0 1 0 0,0 0-1 0 0,-1 0 1 0 0,1 0-1 0 0,0 0 1 0 0,0 0-1 0 0,0 0 1 0 0,0 0-1 0 0,0-1 0 0 0,-1 1 1 0 0,1 0-1 0 0,0 0 1 0 0,0-1-1 0 0,-1 1 1 0 0,1-1-1 0 0,0 1 1 0 0,0-1-1 0 0,-1 1 1 0 0,1-1-1 0 0,0 1 1 0 0,-1-1-1 0 0,1 0 0 0 0,-1 1 1 0 0,1-1-1 0 0,0-1 1 0 0,0 0-43 0 0,0 0 0 0 0,-1 0 0 0 0,1 0 0 0 0,-1-1-1 0 0,1 1 1 0 0,-1 0 0 0 0,0 0 0 0 0,0 0 0 0 0,0-1 0 0 0,0-2 0 0 0,-2-7-346 0 0,0 0 0 0 0,-7-23 0 0 0,8 30 303 0 0,-34-135-58 0 0,37 147 205 0 0,0-1 1 0 0,1 0-1 0 0,-1 0 1 0 0,2 0-1 0 0,-1-1 0 0 0,1 1 1 0 0,-1-1-1 0 0,1 1 1 0 0,1-1-1 0 0,-1 0 0 0 0,1-1 1 0 0,0 1-1 0 0,0-1 1 0 0,0 0-1 0 0,10 5 0 0 0,-8-4 112 0 0,1-1 0 0 0,0 0 0 0 0,0-1 0 0 0,0 0 0 0 0,0 0 0 0 0,1-1 0 0 0,-1 0 0 0 0,1 0 0 0 0,0-1 0 0 0,-1 0 0 0 0,15 0 0 0 0,-20-1-134 0 0,-1 0-1 0 0,0-1 1 0 0,0 1 0 0 0,1 0 0 0 0,-1-1-1 0 0,0 1 1 0 0,0-1 0 0 0,0 0 0 0 0,0 0-1 0 0,0 0 1 0 0,0 0 0 0 0,0 0 0 0 0,0 0-1 0 0,0 0 1 0 0,0-1 0 0 0,-1 1 0 0 0,1-1-1 0 0,0 1 1 0 0,-1-1 0 0 0,1 0 0 0 0,0-2-1 0 0,0 1 5 0 0,0 0 0 0 0,-1-1 0 0 0,0 0 0 0 0,0 1-1 0 0,0-1 1 0 0,0 0 0 0 0,0 1 0 0 0,-1-1 0 0 0,0 0-1 0 0,0 0 1 0 0,0-5 0 0 0,-2-7-18 0 0,-1 0-1 0 0,0 1 1 0 0,-1-1-1 0 0,-10-24 1 0 0,-12-29-1434 0 0,21 52 580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40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36 858 920 0 0,'11'-12'718'0'0,"0"0"0"0"0,-1-1 1 0 0,0-1-1 0 0,-1 0 0 0 0,-1 0 0 0 0,0-1 0 0 0,-1 0 0 0 0,0 0 0 0 0,-2 0 0 0 0,8-29 1 0 0,-11 32-471 0 0,1-1 0 0 0,-2 1 0 0 0,1-1 1 0 0,-2 1-1 0 0,0-1 0 0 0,0 0 1 0 0,-1 1-1 0 0,-1-1 0 0 0,0 1 1 0 0,-1 0-1 0 0,0-1 0 0 0,0 1 0 0 0,-2 1 1 0 0,-9-21-1 0 0,13 30-242 0 0,0 1 1 0 0,1-1-1 0 0,-1 0 0 0 0,-1 0 0 0 0,1 1 1 0 0,0-1-1 0 0,0 1 0 0 0,-1-1 0 0 0,1 1 1 0 0,-1-1-1 0 0,1 1 0 0 0,-1 0 0 0 0,1 0 1 0 0,-1 0-1 0 0,0 0 0 0 0,0 0 1 0 0,0 0-1 0 0,1 0 0 0 0,-1 0 0 0 0,0 1 1 0 0,0-1-1 0 0,0 1 0 0 0,-2-1 0 0 0,2 2 14 0 0,0-1-1 0 0,-1 1 0 0 0,1-1 0 0 0,0 1 0 0 0,0 0 0 0 0,0 0 0 0 0,0 0 0 0 0,1 0 0 0 0,-1 0 1 0 0,0 0-1 0 0,0 1 0 0 0,1-1 0 0 0,-1 1 0 0 0,0-1 0 0 0,1 1 0 0 0,0 0 0 0 0,-1-1 0 0 0,1 1 0 0 0,0 0 1 0 0,0 0-1 0 0,-1 3 0 0 0,-4 7-41 0 0,0 1-1 0 0,1 1 1 0 0,1-1 0 0 0,1 1-1 0 0,0 0 1 0 0,0 0 0 0 0,1 0-1 0 0,1 0 1 0 0,1 0 0 0 0,0 0 0 0 0,0 0-1 0 0,2 0 1 0 0,2 17 0 0 0,-2-22-7 0 0,1 0 1 0 0,-1 0 0 0 0,1-1 0 0 0,0 1-1 0 0,1-1 1 0 0,0 0 0 0 0,1 0-1 0 0,0 0 1 0 0,8 11 0 0 0,-9-14 20 0 0,0-1-1 0 0,1 0 1 0 0,-1 0 0 0 0,1-1-1 0 0,-1 1 1 0 0,1-1 0 0 0,0 0-1 0 0,0 0 1 0 0,1-1 0 0 0,-1 0-1 0 0,0 0 1 0 0,1 0 0 0 0,0 0-1 0 0,-1-1 1 0 0,12 2 0 0 0,-15-3 12 0 0,1 0 0 0 0,-1 0 0 0 0,0 0 0 0 0,0 0 0 0 0,0 0 0 0 0,0 0 0 0 0,0-1 0 0 0,0 1 0 0 0,1-1 1 0 0,-1 1-1 0 0,0-1 0 0 0,0 0 0 0 0,0 0 0 0 0,-1 0 0 0 0,1 0 0 0 0,0 0 0 0 0,0 0 0 0 0,0 0 0 0 0,2-3 1 0 0,-2 1 12 0 0,0 0 1 0 0,0 0-1 0 0,0 0 1 0 0,0 0-1 0 0,-1 0 1 0 0,1 0-1 0 0,-1-1 1 0 0,1 1-1 0 0,-1 0 1 0 0,1-7-1 0 0,0-6 63 0 0,-1 0 0 0 0,0-1 0 0 0,-1 1 0 0 0,-2-18 0 0 0,1 27-58 0 0,-5-55 227 0 0,3 38-129 0 0,0 0 0 0 0,2-1 0 0 0,0 1-1 0 0,2-1 1 0 0,6-37 0 0 0,-7 60-81 0 0,0 0 0 0 0,0 1 1 0 0,1-1-1 0 0,-1 1 0 0 0,0-1 0 0 0,1 1 1 0 0,-1-1-1 0 0,1 1 0 0 0,0-1 0 0 0,-1 1 0 0 0,1 0 1 0 0,0-1-1 0 0,0 1 0 0 0,0 0 0 0 0,0 0 1 0 0,0 0-1 0 0,0-1 0 0 0,0 1 0 0 0,0 0 0 0 0,1 0 1 0 0,-1 1-1 0 0,0-1 0 0 0,1 0 0 0 0,-1 0 1 0 0,0 1-1 0 0,1-1 0 0 0,-1 0 0 0 0,1 1 0 0 0,-1 0 1 0 0,1-1-1 0 0,-1 1 0 0 0,1 0 0 0 0,0 0 1 0 0,-1 0-1 0 0,1 0 0 0 0,-1 0 0 0 0,1 0 0 0 0,-1 0 1 0 0,1 0-1 0 0,-1 1 0 0 0,4 0 0 0 0,5 3 115 0 0,1 1-1 0 0,-1 0 1 0 0,0 0-1 0 0,0 1 0 0 0,9 8 1 0 0,12 6-81 0 0,-13-12-102 0 0,0-2 1 0 0,26 7-1 0 0,-31-10 103 0 0,-1 0-1 0 0,1 1 1 0 0,-1 1 0 0 0,0 0 0 0 0,0 0-1 0 0,0 1 1 0 0,12 9 0 0 0,-30-20 456 0 0,0-1 1 0 0,1 1 0 0 0,0-1 0 0 0,0 0-1 0 0,0-1 1 0 0,1 1 0 0 0,0-1 0 0 0,-4-9-1 0 0,1 1-252 0 0,1-1-1 0 0,1 1 1 0 0,-5-24-1 0 0,4-4-319 0 0,1 1-1 0 0,0-53 0 0 0,5 78-116 0 0,3-106-1770 0 0,3 77-5582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43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123 294 3225 0 0,'-3'-17'-89'0'0,"0"-1"0"0"0,1 1 0 0 0,1-1 1 0 0,1 1-1 0 0,3-35 0 0 0,-1 25 867 0 0,-2-39 1 0 0,0 61-306 0 0,-1 0 0 0 0,-1 0 0 0 0,1-1 1 0 0,-1 1-1 0 0,0 0 0 0 0,0 1 0 0 0,0-1 0 0 0,-4-5 0 0 0,6 9-324 0 0,-1 0 1 0 0,1 0-1 0 0,-1 1 0 0 0,1-1 0 0 0,-1 0 0 0 0,1 1 1 0 0,-1-1-1 0 0,0 0 0 0 0,1 1 0 0 0,-1-1 0 0 0,0 1 0 0 0,0-1 1 0 0,1 1-1 0 0,-1 0 0 0 0,0-1 0 0 0,0 1 0 0 0,0 0 1 0 0,1-1-1 0 0,-1 1 0 0 0,0 0 0 0 0,-2 0 0 0 0,2 0-50 0 0,0 1 0 0 0,0-1 0 0 0,-1 1 0 0 0,1-1 0 0 0,0 1 0 0 0,0 0 0 0 0,0 0 0 0 0,0-1 0 0 0,0 1 0 0 0,0 0 0 0 0,0 0 0 0 0,0 0 0 0 0,0 0 0 0 0,1 0 0 0 0,-1 0 0 0 0,0 0 0 0 0,1 1 0 0 0,-1-1 0 0 0,0 0 0 0 0,1 2 0 0 0,-12 27 16 0 0,1 1-1 0 0,2 1 1 0 0,1-1-1 0 0,2 2 1 0 0,-4 48-1 0 0,4-25 38 0 0,3 1 0 0 0,6 82 0 0 0,-1-111-90 0 0,2 0 0 0 0,1 0-1 0 0,1 0 1 0 0,1-1 0 0 0,2 0 0 0 0,21 48-1 0 0,-27-70-70 0 0,0 1 0 0 0,1-1 0 0 0,-1 0-1 0 0,1 0 1 0 0,0-1 0 0 0,1 1-1 0 0,-1-1 1 0 0,1 0 0 0 0,0 0 0 0 0,0 0-1 0 0,0-1 1 0 0,1 0 0 0 0,-1 0 0 0 0,1 0-1 0 0,0 0 1 0 0,-1-1 0 0 0,1 0 0 0 0,9 1-1 0 0,-12-2 5 0 0,1 0 0 0 0,-1-1-1 0 0,1 0 1 0 0,-1 0 0 0 0,1 0-1 0 0,-1 0 1 0 0,1-1 0 0 0,-1 1-1 0 0,1-1 1 0 0,-1 0 0 0 0,1 0-1 0 0,-1 0 1 0 0,0 0 0 0 0,0-1-1 0 0,1 1 1 0 0,-1-1 0 0 0,0 0-1 0 0,0 0 1 0 0,-1 0 0 0 0,1 0-1 0 0,0 0 1 0 0,-1-1 0 0 0,1 1-1 0 0,-1-1 1 0 0,0 0 0 0 0,0 0-1 0 0,0 0 1 0 0,0 0 0 0 0,0 0-1 0 0,-1 0 1 0 0,1 0 0 0 0,1-7-1 0 0,0-2-12 0 0,0 0 0 0 0,0 0 0 0 0,-2-1 0 0 0,1 1 0 0 0,-2 0 0 0 0,1-1-1 0 0,-2 1 1 0 0,0-1 0 0 0,0 1 0 0 0,-1 0 0 0 0,-1 0 0 0 0,-3-13 0 0 0,3 16 2 0 0,0 0 0 0 0,-1 0 0 0 0,1 0 0 0 0,-2 1 0 0 0,1-1 0 0 0,-1 1 0 0 0,0 0 0 0 0,-1 0-1 0 0,0 1 1 0 0,0 0 0 0 0,-1 0 0 0 0,0 0 0 0 0,0 1 0 0 0,0 0 0 0 0,-1 0 0 0 0,-10-5 0 0 0,18 11-4 0 0,-1-1-1 0 0,1 1 1 0 0,0-1-1 0 0,0 1 1 0 0,-1 0 0 0 0,1-1-1 0 0,0 1 1 0 0,0-1-1 0 0,0 1 1 0 0,-1-1-1 0 0,1 1 1 0 0,0-1 0 0 0,0 1-1 0 0,0 0 1 0 0,0-1-1 0 0,0 1 1 0 0,0-1-1 0 0,0 1 1 0 0,0-1 0 0 0,0 1-1 0 0,0-1 1 0 0,0 1-1 0 0,1-1 1 0 0,-1 1-1 0 0,0-1 1 0 0,0 1 0 0 0,0-1-1 0 0,0 1 1 0 0,1 0-1 0 0,-1-1 1 0 0,0 1 0 0 0,1-1-1 0 0,-1 1 1 0 0,0 0-1 0 0,1-1 1 0 0,-1 1-1 0 0,0 0 1 0 0,1 0 0 0 0,-1-1-1 0 0,0 1 1 0 0,2-1-1 0 0,18-18-297 0 0,-17 17 234 0 0,21-18 369 0 0,1 2 0 0 0,1 1-1 0 0,0 1 1 0 0,32-14 0 0 0,-54 29-211 0 0,-1-1 1 0 0,1 0-1 0 0,0 1 0 0 0,-1 0 0 0 0,1 0 0 0 0,0 0 1 0 0,0 0-1 0 0,0 1 0 0 0,0-1 0 0 0,0 1 0 0 0,0 0 0 0 0,0 0 1 0 0,0 1-1 0 0,0-1 0 0 0,0 1 0 0 0,0 0 0 0 0,0 0 1 0 0,0 0-1 0 0,-1 0 0 0 0,1 1 0 0 0,0-1 0 0 0,4 4 1 0 0,-3-1-18 0 0,0 0 0 0 0,-1 0 0 0 0,1 1 0 0 0,-1-1 0 0 0,0 1 0 0 0,0 0 0 0 0,0 1 0 0 0,-1-1 1 0 0,1 1-1 0 0,-2-1 0 0 0,1 1 0 0 0,0 0 0 0 0,1 9 0 0 0,20 80 433 0 0,-19-67-546 0 0,2 1 0 0 0,16 43-1 0 0,-5-45-674 0 0,-17-26 541 0 0,0 0-1 0 0,0 0 1 0 0,0 0-1 0 0,0-1 1 0 0,0 1-1 0 0,0 0 1 0 0,0 0-1 0 0,0-1 1 0 0,0 1-1 0 0,0-1 1 0 0,1 1-1 0 0,-1-1 0 0 0,0 1 1 0 0,0-1-1 0 0,1 0 1 0 0,-1 0-1 0 0,0 0 1 0 0,1 1-1 0 0,-1-1 1 0 0,0 0-1 0 0,1-1 1 0 0,1 1-1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43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6649 0 0,'3'98'5834'0'0,"0"-44"-4220"0"0,18 97 1 0 0,-13-119-1716 0 0,12 35-1 0 0,-10-42-2010 0 0,24 45 0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44.1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5 144 2761 0 0,'0'-2'120'0'0,"-1"1"0"0"0,0-1 1 0 0,1 1-1 0 0,-1-1 0 0 0,1 0 1 0 0,-1 1-1 0 0,1-1 1 0 0,0 0-1 0 0,0 0 0 0 0,0 1 1 0 0,0-1-1 0 0,0 0 1 0 0,0 1-1 0 0,0-1 0 0 0,0 0 1 0 0,1 0-1 0 0,-1 1 0 0 0,1-1 1 0 0,-1 0-1 0 0,1 1 1 0 0,0-1-1 0 0,0 1 0 0 0,0-1 1 0 0,-1 1-1 0 0,1-1 0 0 0,1 1 1 0 0,-1 0-1 0 0,0-1 1 0 0,0 1-1 0 0,0 0 0 0 0,1 0 1 0 0,-1 0-1 0 0,1 0 0 0 0,-1 0 1 0 0,1 0-1 0 0,-1 0 1 0 0,1 1-1 0 0,-1-1 0 0 0,1 0 1 0 0,0 1-1 0 0,-1-1 1 0 0,1 1-1 0 0,0 0 0 0 0,-1 0 1 0 0,1-1-1 0 0,0 1 0 0 0,0 0 1 0 0,2 1-1 0 0,0-1 160 0 0,-1 1-1 0 0,1-1 0 0 0,-1 1 1 0 0,1 0-1 0 0,-1 0 0 0 0,0 0 1 0 0,1 1-1 0 0,-1-1 0 0 0,0 1 1 0 0,0 0-1 0 0,0 0 0 0 0,0 0 1 0 0,5 4-1 0 0,36 41 1040 0 0,-19-19-892 0 0,-8-12-203 0 0,1-1-1 0 0,1 0 0 0 0,23 14 1 0 0,-31-23 16 0 0,0 0 0 0 0,0 0 0 0 0,0-1 1 0 0,1-1-1 0 0,0 0 0 0 0,-1-1 0 0 0,23 4 1 0 0,-32-7-213 0 0,-1 0 0 0 0,0 1 1 0 0,0-1-1 0 0,0 0 0 0 0,1 0 1 0 0,-1 0-1 0 0,0 0 0 0 0,0 0 1 0 0,0-1-1 0 0,1 1 0 0 0,-1 0 1 0 0,0 0-1 0 0,0-1 0 0 0,0 1 1 0 0,0-1-1 0 0,1 1 0 0 0,-1-1 1 0 0,0 1-1 0 0,0-1 0 0 0,0 0 1 0 0,0 0-1 0 0,0 1 0 0 0,-1-1 1 0 0,1 0-1 0 0,0 0 0 0 0,0 0 1 0 0,0 0-1 0 0,-1 0 0 0 0,1 0 1 0 0,0 0-1 0 0,-1 0 0 0 0,1 0 1 0 0,-1 0-1 0 0,0-1 0 0 0,1 1 1 0 0,-1 0-1 0 0,0 0 0 0 0,1 0 1 0 0,-1-1-1 0 0,0 1 0 0 0,0 0 1 0 0,0 0-1 0 0,0 0 0 0 0,0-1 1 0 0,-1 1-1 0 0,1 0 0 0 0,0 0 1 0 0,0 0-1 0 0,-1-2 0 0 0,-2-10 12 0 0,-1 0 0 0 0,1 1 0 0 0,-11-21 0 0 0,10 22 0 0 0,-53-144-2771 0 0,49 132-3100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1:44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68 3225 0 0,'1'0'153'0'0,"0"0"0"0"0,1 0 0 0 0,-1 0 0 0 0,0 0 0 0 0,1 0 0 0 0,-1 1 0 0 0,0-1 0 0 0,1 0-1 0 0,-1 1 1 0 0,0-1 0 0 0,1 1 0 0 0,-1-1 0 0 0,0 1 0 0 0,0-1 0 0 0,0 1 0 0 0,1 0 0 0 0,-1 0 0 0 0,0-1 0 0 0,0 1 0 0 0,0 0 0 0 0,0 0 0 0 0,0 0 0 0 0,-1 0 0 0 0,3 2 0 0 0,20 33 2065 0 0,-19-29-1754 0 0,85 162 4751 0 0,-8-14-2216 0 0,-12-18-2495 0 0,-31-42-5113 0 0,-34-87 2868 0 0</inkml:trace>
  <inkml:trace contextRef="#ctx0" brushRef="#br0" timeOffset="1">187 168 6449 0 0,'2'-9'274'0'0,"0"0"0"0"0,0 0 0 0 0,1 0-1 0 0,0 1 1 0 0,1 0 0 0 0,-1-1 0 0 0,2 1-1 0 0,9-14 1 0 0,-7 11-145 0 0,-4 6 144 0 0,1 0-1 0 0,1 0 1 0 0,-1 0-1 0 0,1 0 1 0 0,0 1 0 0 0,0 0-1 0 0,0 0 1 0 0,0 0-1 0 0,1 1 1 0 0,0 0 0 0 0,-1 0-1 0 0,1 0 1 0 0,0 1-1 0 0,1-1 1 0 0,-1 1 0 0 0,0 1-1 0 0,0 0 1 0 0,1-1-1 0 0,-1 2 1 0 0,1-1 0 0 0,-1 1-1 0 0,1 0 1 0 0,-1 0-1 0 0,1 1 1 0 0,-1 0 0 0 0,1 0-1 0 0,-1 1 1 0 0,1-1-1 0 0,-1 1 1 0 0,0 1 0 0 0,0-1-1 0 0,0 1 1 0 0,-1 0-1 0 0,1 1 1 0 0,0-1-1 0 0,6 6 1 0 0,-9-5-235 0 0,1 0 0 0 0,-1 0 0 0 0,1 0 0 0 0,-1 0 0 0 0,-1 0 0 0 0,1 1 0 0 0,-1 0 0 0 0,1-1-1 0 0,-1 1 1 0 0,-1 0 0 0 0,1 0 0 0 0,-1 0 0 0 0,1 0 0 0 0,-1 0 0 0 0,-1 0 0 0 0,1 0 0 0 0,-1 0 0 0 0,0 1 0 0 0,0-1 0 0 0,-1 0 0 0 0,1 0 0 0 0,-1 0 0 0 0,-2 8-1 0 0,-1 2-447 0 0,0 1-1 0 0,-9 20 1 0 0,-14 23-4494 0 0,1-10-1077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13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43 6913 0 0,'-2'-4'467'0'0,"0"0"0"0"0,-1-1 0 0 0,0 1 0 0 0,1 0 0 0 0,-2 1 0 0 0,-5-7 0 0 0,9 9-399 0 0,-1 0 0 0 0,1 1 0 0 0,-1-1 0 0 0,1 1 0 0 0,0-1 0 0 0,-1 1 0 0 0,1-1 0 0 0,-1 1 0 0 0,0 0 0 0 0,1-1 0 0 0,-1 1 0 0 0,1 0 0 0 0,-1-1 0 0 0,0 1 0 0 0,1 0 0 0 0,-1-1 0 0 0,0 1 0 0 0,1 0 0 0 0,-1 0 0 0 0,0 0 0 0 0,1 0 0 0 0,-1 0 0 0 0,0 0 0 0 0,1 0 0 0 0,-1 0 0 0 0,0 0 1 0 0,1 0-1 0 0,-1 0 0 0 0,0 0 0 0 0,1 1 0 0 0,-1-1 0 0 0,0 0 0 0 0,1 0 0 0 0,-1 1 0 0 0,0-1 0 0 0,1 0 0 0 0,-1 1 0 0 0,1-1 0 0 0,-1 1 0 0 0,1-1 0 0 0,-1 0 0 0 0,1 1 0 0 0,-1-1 0 0 0,1 1 0 0 0,-1 0 0 0 0,1-1 0 0 0,0 1 0 0 0,-1-1 0 0 0,1 1 0 0 0,0 0 0 0 0,0-1 0 0 0,-1 1 0 0 0,1 0 0 0 0,0-1 0 0 0,0 1 0 0 0,0 0 0 0 0,0 0 0 0 0,-5 23 364 0 0,1-1-1 0 0,2 0 1 0 0,0 1 0 0 0,3 44-1 0 0,0-20-130 0 0,28 1092 2861 0 0,7-812-4645 0 0,-32-310-297 0 0,0-4-4255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14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10 4753 0 0,'-1'-1'6'0'0,"0"0"0"0"0,0 0 1 0 0,0 0-1 0 0,0 1 0 0 0,0-1 0 0 0,0 0 1 0 0,0 0-1 0 0,-1 1 0 0 0,1-1 0 0 0,0 1 0 0 0,0-1 1 0 0,-1 1-1 0 0,1 0 0 0 0,0 0 0 0 0,-1-1 1 0 0,1 1-1 0 0,0 0 0 0 0,-1 0 0 0 0,1 0 0 0 0,-1 0 1 0 0,1 0-1 0 0,0 1 0 0 0,-1-1 0 0 0,0 1 1 0 0,-35 9-64 0 0,10 7 2936 0 0,26-17-2682 0 0,0 1 1 0 0,-1 0 0 0 0,1 0 0 0 0,0 0 0 0 0,0 0 0 0 0,0 0-1 0 0,0 0 1 0 0,0 0 0 0 0,1 0 0 0 0,-1 0 0 0 0,0 1 0 0 0,0-1-1 0 0,1 0 1 0 0,-1 0 0 0 0,1 1 0 0 0,-1-1 0 0 0,1 0 0 0 0,-1 1 0 0 0,1-1-1 0 0,0 2 1 0 0,0-2-108 0 0,1 0 0 0 0,-1-1 0 0 0,1 1 0 0 0,0 0 0 0 0,-1 0 0 0 0,1-1 0 0 0,0 1 0 0 0,0-1 0 0 0,0 1 0 0 0,-1 0 0 0 0,1-1 0 0 0,0 0 0 0 0,0 1 0 0 0,0-1 0 0 0,0 0 0 0 0,0 1 0 0 0,0-1 0 0 0,0 0 0 0 0,0 0 0 0 0,0 0 0 0 0,0 0 0 0 0,0 1 0 0 0,0-2 0 0 0,1 1 0 0 0,30 0 683 0 0,-26 0-542 0 0,174-1 1991 0 0,294 36 0 0 0,-310-20-1937 0 0,308-10 0 0 0,164-61 761 0 0,-612 53-1039 0 0,226-21 53 0 0,-196 22-677 0 0,0 2 0 0 0,89 12 0 0 0,-74 0-2408 0 0,-39-7-3035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14.5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0 5985 0 0,'-3'1'248'0'0,"0"1"0"0"0,0 0 0 0 0,0 0 0 0 0,0-1 0 0 0,1 1 0 0 0,-1 1 0 0 0,1-1 0 0 0,-1 0 0 0 0,1 1 0 0 0,0-1 0 0 0,0 1 0 0 0,0 0 0 0 0,0 0 0 0 0,1-1 0 0 0,-1 1 0 0 0,1 0 0 0 0,-1 1 0 0 0,1-1 0 0 0,0 0 0 0 0,0 0 0 0 0,1 0 0 0 0,-1 1 0 0 0,0 5 0 0 0,0 9 641 0 0,0 0 0 0 0,0 0 0 0 0,4 20 0 0 0,-3-31-585 0 0,42 599 5094 0 0,2 38-4735 0 0,-42-620-1117 0 0,2 71 1103 0 0,-4-32-7236 0 0,-2-42-69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14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38 272 6913 0 0,'-24'9'470'0'0,"11"-5"528"0"0,30-12 122 0 0,58-27 169 0 0,1 3 0 0 0,1 4 0 0 0,2 3 0 0 0,1 4 1 0 0,150-20-1 0 0,530-17 2138 0 0,-478 41-2981 0 0,114-1-40 0 0,-130 18-2938 0 0,-235 1 519 0 0,3-3-4235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05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233 286 11522 0 0,'-3'-1'99'0'0,"0"1"0"0"0,0 0 0 0 0,0 0 0 0 0,-1 0 0 0 0,1 0 0 0 0,0 0 0 0 0,0 1 0 0 0,0-1 0 0 0,0 1 0 0 0,0 0 0 0 0,0 0 0 0 0,0 0 0 0 0,0 0 0 0 0,0 1 0 0 0,0-1 0 0 0,0 1 0 0 0,0 0 0 0 0,1-1 0 0 0,-1 1 0 0 0,-2 4 0 0 0,-8 5 46 0 0,0 1 0 0 0,-14 18 0 0 0,26-28-127 0 0,-13 16-72 0 0,1 1 0 0 0,1 0-1 0 0,1 1 1 0 0,0 0 0 0 0,2 0 0 0 0,0 1 0 0 0,1 1 0 0 0,1 0 0 0 0,1 0 0 0 0,2 0 0 0 0,0 0 0 0 0,1 1 0 0 0,1-1 0 0 0,2 40 0 0 0,0-54 32 0 0,1 0 0 0 0,0 0 0 0 0,1 0 0 0 0,0 0 1 0 0,0 0-1 0 0,1 0 0 0 0,0 0 0 0 0,0-1 0 0 0,7 11 0 0 0,-9-16 9 0 0,1 0-1 0 0,-1 0 1 0 0,1 0-1 0 0,-1 0 0 0 0,1 0 1 0 0,0-1-1 0 0,0 1 1 0 0,0 0-1 0 0,0-1 0 0 0,0 0 1 0 0,0 1-1 0 0,0-1 1 0 0,0 0-1 0 0,0 0 0 0 0,1 0 1 0 0,-1 0-1 0 0,0-1 1 0 0,1 1-1 0 0,-1 0 0 0 0,1-1 1 0 0,-1 0-1 0 0,1 0 1 0 0,-1 0-1 0 0,1 0 0 0 0,-1 0 1 0 0,1 0-1 0 0,-1 0 0 0 0,1-1 1 0 0,-1 1-1 0 0,0-1 1 0 0,1 0-1 0 0,-1 0 0 0 0,0 0 1 0 0,1 0-1 0 0,1-2 1 0 0,1 1-57 0 0,-1-2 0 0 0,1 1 1 0 0,-1 0-1 0 0,0-1 0 0 0,0 0 1 0 0,0 0-1 0 0,0 0 0 0 0,-1-1 1 0 0,1 1-1 0 0,4-10 0 0 0,24-55-469 0 0,-24 52 392 0 0,4-16 135 0 0,-1 0-1 0 0,-1-1 0 0 0,-2 0 0 0 0,-1 0 0 0 0,-2 0 1 0 0,1-50-1 0 0,-6 23 735 0 0,-2 0 1 0 0,-19-110-1 0 0,19 157-252 0 0,1 6-14 0 0,0 1-1 0 0,0-1 1 0 0,0 1 0 0 0,-1-1-1 0 0,-1 1 1 0 0,1-1-1 0 0,-1 1 1 0 0,0 0-1 0 0,-1 0 1 0 0,-6-10-1 0 0,10 17-395 0 0,-1 0 0 0 0,1 0 0 0 0,0 0 1 0 0,0-1-1 0 0,0 1 0 0 0,0 0 0 0 0,-1 0 0 0 0,1 0 0 0 0,0 0 0 0 0,0 0 0 0 0,0-1 0 0 0,-1 1 0 0 0,1 0 0 0 0,0 0 0 0 0,0 0 0 0 0,-1 0 0 0 0,1 0 0 0 0,0 0 0 0 0,0 0 0 0 0,0 0 0 0 0,-1 0 0 0 0,1 0 0 0 0,0 0 0 0 0,0 0 1 0 0,-1 0-1 0 0,1 0 0 0 0,0 0 0 0 0,0 0 0 0 0,-1 0 0 0 0,1 0 0 0 0,0 0 0 0 0,0 0 0 0 0,-1 0 0 0 0,1 0 0 0 0,0 0 0 0 0,0 1 0 0 0,0-1 0 0 0,-1 0 0 0 0,1 0 0 0 0,0 0 0 0 0,-6 13 759 0 0,2 13-472 0 0,3 19-273 0 0,1 0 0 0 0,3-1 0 0 0,1 1 0 0 0,2-1 0 0 0,3 0 0 0 0,1 0 0 0 0,19 51 0 0 0,-20-74-369 0 0,1 0 0 0 0,1-1 0 0 0,1-1-1 0 0,1 1 1 0 0,0-2 0 0 0,27 29 0 0 0,-20-25-416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15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36 5065 0 0,'-3'-6'482'0'0,"-12"-15"1650"0"0,14 21-2009 0 0,1-1 0 0 0,0 1 1 0 0,0-1-1 0 0,-1 1 0 0 0,1-1 0 0 0,-1 0 0 0 0,1 1 0 0 0,-1 0 0 0 0,1-1 0 0 0,0 1 0 0 0,-1-1 0 0 0,0 1 0 0 0,1-1 0 0 0,-1 1 0 0 0,1 0 0 0 0,-1 0 0 0 0,1-1 0 0 0,-1 1 0 0 0,0 0 0 0 0,1 0 0 0 0,-1 0 0 0 0,0-1 1 0 0,1 1-1 0 0,-2 0 0 0 0,1 3 108 0 0,1-1 1 0 0,-1 1-1 0 0,1-1 0 0 0,-1 1 1 0 0,1 0-1 0 0,0-1 1 0 0,0 1-1 0 0,0-1 1 0 0,0 1-1 0 0,1 0 1 0 0,-1-1-1 0 0,2 5 1 0 0,-1 0 166 0 0,12 109 965 0 0,21 165 91 0 0,-20-196-1922 0 0,33 106 1 0 0,-26-123-2126 0 0,-12-41-2393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15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73 2761 0 0,'-1'-6'285'0'0,"-1"1"1"0"0,1 0 0 0 0,1-1 0 0 0,-1 1 0 0 0,1-1 0 0 0,0 1 0 0 0,1-7 0 0 0,-1 11-164 0 0,0 0 0 0 0,0 0 1 0 0,0 0-1 0 0,0 0 0 0 0,1 0 1 0 0,-1 0-1 0 0,0 0 0 0 0,1 0 1 0 0,-1 0-1 0 0,1 0 0 0 0,-1 0 1 0 0,1 0-1 0 0,0 1 1 0 0,-1-1-1 0 0,1 0 0 0 0,0 0 1 0 0,-1 1-1 0 0,1-1 0 0 0,0 0 1 0 0,0 1-1 0 0,0-1 0 0 0,-1 1 1 0 0,1-1-1 0 0,0 1 0 0 0,0-1 1 0 0,0 1-1 0 0,0 0 0 0 0,0-1 1 0 0,0 1-1 0 0,0 0 0 0 0,0 0 1 0 0,0 0-1 0 0,0 0 0 0 0,0 0 1 0 0,0 0-1 0 0,0 0 0 0 0,0 0 1 0 0,0 0-1 0 0,0 0 0 0 0,0 1 1 0 0,0-1-1 0 0,0 0 0 0 0,0 1 1 0 0,0-1-1 0 0,0 0 0 0 0,0 1 1 0 0,0 0-1 0 0,0 0 0 0 0,9 4 496 0 0,0 2 0 0 0,-1-1 0 0 0,1 1 0 0 0,-2 0 0 0 0,1 1 0 0 0,-1 0-1 0 0,0 1 1 0 0,8 11 0 0 0,12 12 140 0 0,36 32 492 0 0,80 85 303 0 0,-116-115-2829 0 0,27 41 0 0 0,-47-62 136 0 0,0 1-1 0 0,-1 1 1 0 0,7 19 0 0 0,-8-19-140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16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1 385 8290 0 0,'0'-1'736'0'0,"0"-2"-584"0"0,1 2-152 0 0,2-2 0 0 0,-1 2 128 0 0,2-3-8 0 0,3-3 0 0 0,3-3 0 0 0,5-5-216 0 0,0 1-48 0 0,3 0-8 0 0,2-1 0 0 0,0 2 152 0 0,-1 2 0 0 0,1 0-64 0 0,-2 2 64 0 0</inkml:trace>
  <inkml:trace contextRef="#ctx0" brushRef="#br0" timeOffset="1">350 153 7834 0 0,'2'0'138'0'0,"0"0"1"0"0,-1 0 0 0 0,1 1-1 0 0,-1-1 1 0 0,1 1 0 0 0,-1-1 0 0 0,1 1-1 0 0,-1-1 1 0 0,1 1 0 0 0,-1 0-1 0 0,0 0 1 0 0,1 0 0 0 0,-1 0-1 0 0,2 2 1 0 0,88 90 5039 0 0,-33-30-3308 0 0,-55-61-1738 0 0,0 1-1 0 0,0 0 1 0 0,-1 0-1 0 0,1 0 0 0 0,-1 0 1 0 0,0 0-1 0 0,0 0 1 0 0,2 6-1 0 0,-4-9-71 0 0,-1 0 0 0 0,0 1-1 0 0,1-1 1 0 0,-1 0-1 0 0,0 0 1 0 0,1 0 0 0 0,-1 0-1 0 0,0 0 1 0 0,1-1 0 0 0,-1 1-1 0 0,1 0 1 0 0,-1 0 0 0 0,0 0-1 0 0,1 0 1 0 0,-1-1 0 0 0,1 1-1 0 0,-1 0 1 0 0,0-1 0 0 0,1 1-1 0 0,-1 0 1 0 0,1-1 0 0 0,-1 1-1 0 0,1-1 1 0 0,-1 1-1 0 0,1-1 1 0 0,0 1 0 0 0,-1-1-1 0 0,0 0 1 0 0,-15-14 741 0 0,6 3-542 0 0,1-1-1 0 0,0 1 1 0 0,1-2-1 0 0,0 1 1 0 0,1-1-1 0 0,1 0 0 0 0,-8-23 1 0 0,11 26-357 0 0,0 0 0 0 0,0 0 1 0 0,1 0-1 0 0,1-1 0 0 0,0 1 0 0 0,0-1 1 0 0,1 1-1 0 0,1-1 0 0 0,0 1 0 0 0,5-22 1 0 0,-5 29-278 0 0,0 0 0 0 0,1-1 0 0 0,0 1 0 0 0,0 0 0 0 0,0 0 1 0 0,0 0-1 0 0,1 0 0 0 0,-1 1 0 0 0,1-1 0 0 0,0 1 0 0 0,0-1 0 0 0,6-4 1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16.5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120 488 1840 0 0,'-2'0'265'0'0,"1"-1"-1"0"0,-1 0 0 0 0,0 1 1 0 0,0-1-1 0 0,0 1 0 0 0,1-1 1 0 0,-1 1-1 0 0,0 0 0 0 0,0-1 1 0 0,0 1-1 0 0,0 0 0 0 0,0 1 1 0 0,0-1-1 0 0,0 0 0 0 0,1 0 1 0 0,-1 1-1 0 0,0-1 0 0 0,0 1 1 0 0,0 0-1 0 0,1-1 0 0 0,-3 2 1 0 0,0 1 98 0 0,0-1-1 0 0,1 1 1 0 0,-1 0 0 0 0,1 0 0 0 0,0 0 0 0 0,0 1 0 0 0,0-1 0 0 0,-5 7-1 0 0,2 1 118 0 0,0 0 1 0 0,0 0-1 0 0,1 0 0 0 0,0 1 0 0 0,-5 22 0 0 0,8-25-244 0 0,1 1 0 0 0,0 0 1 0 0,1 0-1 0 0,0 0 1 0 0,1-1-1 0 0,0 1 0 0 0,0 0 1 0 0,1-1-1 0 0,0 1 0 0 0,7 15 1 0 0,-8-21-245 0 0,0-1 0 0 0,0 1 0 0 0,1-1 0 0 0,-1 0-1 0 0,1 0 1 0 0,0 0 0 0 0,0 0 0 0 0,0 0 0 0 0,0 0 0 0 0,1 0 0 0 0,-1 0 0 0 0,1-1 0 0 0,-1 0 0 0 0,1 1 0 0 0,0-1 0 0 0,0 0 0 0 0,0 0-1 0 0,1 0 1 0 0,-1-1 0 0 0,0 1 0 0 0,0-1 0 0 0,1 0 0 0 0,-1 0 0 0 0,1 0 0 0 0,-1 0 0 0 0,1-1 0 0 0,0 1 0 0 0,-1-1 0 0 0,1 0 0 0 0,0 0 0 0 0,6-1-1 0 0,-4-1-236 0 0,-1 0 0 0 0,1 0 0 0 0,-1-1 0 0 0,1 1-1 0 0,-1-1 1 0 0,0 0 0 0 0,0-1 0 0 0,-1 1 0 0 0,1-1-1 0 0,-1 0 1 0 0,0 0 0 0 0,0 0 0 0 0,0-1 0 0 0,0 0-1 0 0,-1 1 1 0 0,1-1 0 0 0,-1 0 0 0 0,3-8 0 0 0,0 0-370 0 0,0 0-1 0 0,-1 0 1 0 0,0-1 0 0 0,-1 0 0 0 0,-1 0 0 0 0,3-21 0 0 0,-5 9-369 0 0,-1-1-1 0 0,-1 1 1 0 0,-1 0-1 0 0,-10-49 1 0 0,-36-101 131 0 0,36 136 1037 0 0,-22-66 2498 0 0,30 94-1588 0 0,-2 0 0 0 0,1 1 0 0 0,-2-1-1 0 0,1 1 1 0 0,-2 0 0 0 0,-8-11 0 0 0,15 22-906 0 0,1-1 0 0 0,-1 0 1 0 0,1 1-1 0 0,0-1 1 0 0,-1 0-1 0 0,1 1 1 0 0,-1-1-1 0 0,0 1 1 0 0,1-1-1 0 0,-1 1 0 0 0,1-1 1 0 0,-1 1-1 0 0,0-1 1 0 0,1 1-1 0 0,-1 0 1 0 0,0-1-1 0 0,0 1 1 0 0,1 0-1 0 0,-1 0 0 0 0,0-1 1 0 0,0 1-1 0 0,1 0 1 0 0,-1 0-1 0 0,0 0 1 0 0,-1 0-1 0 0,1 1-53 0 0,1-1-1 0 0,0 1 1 0 0,-1 0-1 0 0,1 0 1 0 0,-1-1-1 0 0,1 1 1 0 0,0 0-1 0 0,-1 0 1 0 0,1 0 0 0 0,0 0-1 0 0,0 0 1 0 0,0-1-1 0 0,0 1 1 0 0,0 0-1 0 0,0 0 1 0 0,0 0-1 0 0,0 0 1 0 0,0 1-1 0 0,9 50 1379 0 0,-8-48-1376 0 0,17 72 456 0 0,4 0-1 0 0,31 75 0 0 0,-31-101-514 0 0,2 0-1 0 0,2-3 1 0 0,58 81 0 0 0,67 90-1107 0 0,-135-192 55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17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78 112 4609 0 0,'-10'-32'3901'0'0,"-8"-48"1"0"0,27 156-409 0 0,-5 46-2905 0 0,-1-34-269 0 0,6 239-232 0 0,-57 577 0 0 0,40-840-425 0 0,-9 91 2223 0 0,16-125-4455 0 0,3 41-1 0 0,-1-56-3187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17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62 2761 0 0,'-7'-31'1857'0'0,"6"28"-1322"0"0,1 1 1 0 0,0 0-1 0 0,0-1 0 0 0,-1 1 1 0 0,2-1-1 0 0,-1 1 1 0 0,0 0-1 0 0,0-1 1 0 0,1 1-1 0 0,1-5 1 0 0,-3 11-3 0 0,1-1 0 0 0,0 1-1 0 0,0-1 1 0 0,0 1 0 0 0,1-1 0 0 0,-1 1 0 0 0,2 4 0 0 0,0 5-21 0 0,1 578 3612 0 0,-8-400-3743 0 0,17 311-489 0 0,-3-379-3931 0 0,-8-96 561 0 0,1 3-1780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18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6 4145 0 0,'2'-5'2282'0'0,"-2"5"-2215"0"0,0 0 0 0 0,0 0 1 0 0,1 0-1 0 0,-1 0 0 0 0,0 0 0 0 0,0 0 0 0 0,0 0 0 0 0,0 0 0 0 0,1 0 0 0 0,-1 0 1 0 0,0 0-1 0 0,0 0 0 0 0,0 0 0 0 0,1 0 269 0 0,-1 0-269 0 0,2 12 1755 0 0,-3 17-77 0 0,-10 176 2250 0 0,11 104-2182 0 0,1-83-905 0 0,-3-87-847 0 0,2 237 2508 0 0,7-189-3406 0 0,10 0-3862 0 0,-14-167-982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18.5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1 108 7370 0 0,'2'-7'135'0'0,"25"-51"641"0"0,-25 54-601 0 0,0 1 0 0 0,0-1 0 0 0,1 1-1 0 0,-1-1 1 0 0,1 1 0 0 0,0 0 0 0 0,0 0 0 0 0,0 0 0 0 0,0 1 0 0 0,1-1 0 0 0,-1 1-1 0 0,6-4 1 0 0,-8 6-100 0 0,-1 0 1 0 0,1 0-1 0 0,0 0 0 0 0,-1 0 0 0 0,1 1 1 0 0,-1-1-1 0 0,1 0 0 0 0,0 0 0 0 0,-1 0 0 0 0,1 0 1 0 0,-1 1-1 0 0,1-1 0 0 0,0 0 0 0 0,-1 1 1 0 0,1-1-1 0 0,-1 0 0 0 0,1 1 0 0 0,-1-1 0 0 0,1 1 1 0 0,-1-1-1 0 0,0 1 0 0 0,1-1 0 0 0,-1 1 1 0 0,1-1-1 0 0,-1 1 0 0 0,0-1 0 0 0,0 1 0 0 0,1-1 1 0 0,-1 1-1 0 0,0-1 0 0 0,0 1 0 0 0,1 0 0 0 0,-1-1 1 0 0,0 1-1 0 0,0 0 0 0 0,0-1 0 0 0,0 1 1 0 0,0-1-1 0 0,0 1 0 0 0,0 0 0 0 0,-1 0 0 0 0,4 35 833 0 0,-3-31-697 0 0,17 586 4241 0 0,1 34-3322 0 0,-17-545-1303 0 0,3 84-532 0 0,10-58-2616 0 0,-10-92 2108 0 0,0-4-10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18.9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 10138 0 0,'2'-2'89'0'0,"-1"0"0"0"0,1 0-1 0 0,0 0 1 0 0,0 0 0 0 0,0 0 0 0 0,0 0-1 0 0,0 1 1 0 0,0-1 0 0 0,1 1 0 0 0,-1-1-1 0 0,4 0 1 0 0,-5 2-75 0 0,1 0 0 0 0,-1 0 0 0 0,0 0 0 0 0,0 1 0 0 0,1-1 0 0 0,-1 0-1 0 0,0 1 1 0 0,0-1 0 0 0,0 1 0 0 0,0 0 0 0 0,0-1 0 0 0,0 1 0 0 0,0 0 0 0 0,0-1-1 0 0,0 1 1 0 0,0 0 0 0 0,0 0 0 0 0,0 0 0 0 0,0 0 0 0 0,-1 0 0 0 0,1 0 0 0 0,0 0-1 0 0,-1 0 1 0 0,1 0 0 0 0,-1 1 0 0 0,1-1 0 0 0,0 2 0 0 0,5 10 584 0 0,0 1-1 0 0,-1 0 1 0 0,0 0 0 0 0,-2 0 0 0 0,4 22-1 0 0,5 79 989 0 0,-8-64-1250 0 0,30 755 3215 0 0,-13-469-5278 0 0,-15-273-5090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20.6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11 6449 0 0,'-17'-11'891'0'0,"16"11"-840"0"0,1 0 0 0 0,0 0 0 0 0,0 0-1 0 0,0 0 1 0 0,-1 0 0 0 0,1 0 0 0 0,0 0 0 0 0,0 1 0 0 0,-1-1 0 0 0,1 0-1 0 0,0 0 1 0 0,0 0 0 0 0,0 0 0 0 0,-1 0 0 0 0,1 0 0 0 0,0 0 0 0 0,0 1-1 0 0,0-1 1 0 0,0 0 0 0 0,-1 0 0 0 0,1 0 0 0 0,0 0 0 0 0,0 1 0 0 0,0-1-1 0 0,0 0 1 0 0,0 0 0 0 0,0 0 0 0 0,0 1 0 0 0,0-1 0 0 0,-1 0 0 0 0,1 0-1 0 0,0 1 1 0 0,0-1 0 0 0,0 0 0 0 0,0 0 0 0 0,0 0 0 0 0,0 1 0 0 0,0-1-1 0 0,0 0 1 0 0,0 1 0 0 0,9 36 3191 0 0,-6-28-3425 0 0,56 159 3626 0 0,-49-145-3576 0 0,2 1-1 0 0,1-1 0 0 0,1-1 1 0 0,29 37-1 0 0,-22-37-5339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05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1 153 3225 0 0,'3'-4'341'0'0,"1"1"1"0"0,0 0 0 0 0,0 0 0 0 0,0 0-1 0 0,0 0 1 0 0,0 0 0 0 0,1 1-1 0 0,-1 0 1 0 0,1 0 0 0 0,-1 0 0 0 0,1 1-1 0 0,0 0 1 0 0,0-1 0 0 0,0 2-1 0 0,0-1 1 0 0,-1 0 0 0 0,1 1 0 0 0,0 0-1 0 0,0 0 1 0 0,8 2 0 0 0,-7-1-109 0 0,0 1 0 0 0,0-1 0 0 0,0 2 0 0 0,-1-1 0 0 0,1 1 0 0 0,0-1 0 0 0,-1 2 0 0 0,0-1 0 0 0,0 0 0 0 0,0 1-1 0 0,0 0 1 0 0,0 0 0 0 0,-1 1 0 0 0,0-1 0 0 0,8 11 0 0 0,4 11 556 0 0,-1 0-1 0 0,-2 1 0 0 0,18 46 0 0 0,-22-50-60 0 0,-39-71 2610 0 0,22 26-3218 0 0,1-1 1 0 0,1 1-1 0 0,0-1 0 0 0,-2-27 0 0 0,7 36-754 0 0,0 0 0 0 0,0 0 0 0 0,2-1-1 0 0,0 1 1 0 0,0 0 0 0 0,1 0 0 0 0,1 0 0 0 0,6-16 0 0 0,-1 7-1172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21.0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166 306 11979 0 0,'1'11'813'0'0,"1"1"0"0"0,0-1 0 0 0,1 0 0 0 0,5 13 0 0 0,1 5-61 0 0,2 6-890 0 0,3 13-2870 0 0,-11-16-3802 0 0,-12-37 6051 0 0,2-1 759 0 0</inkml:trace>
  <inkml:trace contextRef="#ctx0" brushRef="#br0" timeOffset="1">2 23 2304 0 0,'-2'-3'201'0'0,"2"1"-201"0"0,0 0 0 0 0,0 1 0 0 0,2 0 320 0 0,-2 0 32 0 0,1-3 0 0 0,2 0 0 0 0,0 1-280 0 0,4 2-72 0 0,1 2 0 0 0,1 2 0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21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88 10138 0 0,'2'-1'224'0'0,"0"0"-1"0"0,0 0 0 0 0,0 0 1 0 0,0 0-1 0 0,1 0 1 0 0,-1 0-1 0 0,0 1 0 0 0,1 0 1 0 0,-1-1-1 0 0,0 1 1 0 0,1 0-1 0 0,-1 0 0 0 0,0 0 1 0 0,1 0-1 0 0,-1 0 1 0 0,0 1-1 0 0,0-1 0 0 0,1 1 1 0 0,-1-1-1 0 0,3 3 0 0 0,46 18-396 0 0,-50-21 95 0 0,-1 1-1 0 0,0-1 0 0 0,0 0 0 0 0,0 0 1 0 0,1 1-1 0 0,-1-1 0 0 0,0 0 0 0 0,0 0 1 0 0,1 0-1 0 0,-1 1 0 0 0,0-1 0 0 0,0 0 1 0 0,1 0-1 0 0,-1 0 0 0 0,0 0 0 0 0,1 0 1 0 0,-1 1-1 0 0,0-1 0 0 0,0 0 0 0 0,1 0 0 0 0,-1 0 1 0 0,0 0-1 0 0,1 0 0 0 0,-1 0 0 0 0,0 0 1 0 0,1 0-1 0 0,-1 0 0 0 0,0 0 0 0 0,1-1 1 0 0,-1 1-1 0 0,0 0 0 0 0,0 0 0 0 0,1 0 1 0 0,-1 0-1 0 0,0 0 0 0 0,1 0 0 0 0,-1-1 1 0 0,0 1-1 0 0,0 0 0 0 0,1 0 0 0 0,-1-1 0 0 0,-2-14-2149 0 0,0 5 2511 0 0,0 1-296 0 0,-4-32 872 0 0,6 39-718 0 0,0 1-1 0 0,0 0 1 0 0,0 0-1 0 0,0-1 1 0 0,0 1-1 0 0,0 0 1 0 0,0-1-1 0 0,0 1 1 0 0,1 0-1 0 0,-1 0 1 0 0,0-1-1 0 0,1 1 1 0 0,-1 0-1 0 0,1 0 1 0 0,0 0-1 0 0,-1 0 1 0 0,1 0-1 0 0,0 0 1 0 0,0 0-1 0 0,-1 0 1 0 0,1 0-1 0 0,0 0 1 0 0,0 0-1 0 0,0 0 1 0 0,0 0-1 0 0,2 0 1 0 0,-2 1-65 0 0,0 0 1 0 0,-1 0-1 0 0,1 0 1 0 0,0 0-1 0 0,0 0 1 0 0,0 0-1 0 0,0 0 1 0 0,0 1-1 0 0,-1-1 1 0 0,1 0-1 0 0,0 1 1 0 0,0-1-1 0 0,0 0 1 0 0,-1 1-1 0 0,1-1 1 0 0,0 1-1 0 0,-1-1 1 0 0,1 1-1 0 0,0-1 0 0 0,-1 1 1 0 0,1 0-1 0 0,0-1 1 0 0,-1 1-1 0 0,1 0 1 0 0,-1-1-1 0 0,1 1 1 0 0,-1 1-1 0 0,16 26 743 0 0,-12-21-450 0 0,8 20 289 0 0,0 1 1 0 0,-1 0 0 0 0,6 31-1 0 0,15 40-2894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21.7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1 334 10138 0 0,'2'-1'118'0'0,"0"1"-1"0"0,0-1 0 0 0,0 1 1 0 0,0-1-1 0 0,0 0 1 0 0,0 0-1 0 0,0 0 1 0 0,0 0-1 0 0,0 0 0 0 0,-1-1 1 0 0,1 1-1 0 0,0-1 1 0 0,-1 1-1 0 0,1-1 1 0 0,-1 1-1 0 0,1-1 1 0 0,1-3-1 0 0,23-36 762 0 0,-23 34-761 0 0,5-9-111 0 0,-1 0 0 0 0,-1 0 0 0 0,0 0 0 0 0,-1-1 0 0 0,-1 1 0 0 0,-1-1 0 0 0,0 0 0 0 0,-1-1 0 0 0,-1 1 0 0 0,-1 0 0 0 0,0 0 0 0 0,-5-30 0 0 0,5 46-33 0 0,0 0 0 0 0,0 1 1 0 0,0-1-1 0 0,0 1 0 0 0,0-1 0 0 0,0 1 0 0 0,0-1 0 0 0,-1 0 0 0 0,1 1 1 0 0,0-1-1 0 0,0 1 0 0 0,0-1 0 0 0,-1 1 0 0 0,1-1 0 0 0,0 1 0 0 0,-1-1 1 0 0,1 1-1 0 0,0-1 0 0 0,-1 1 0 0 0,1-1 0 0 0,-1 1 0 0 0,1-1 0 0 0,0 1 0 0 0,-1 0 1 0 0,1-1-1 0 0,-2 1 0 0 0,-6 11-320 0 0,-2 25 606 0 0,7-24-183 0 0,2 1 0 0 0,0-1 0 0 0,1 0 0 0 0,0 0 0 0 0,0 0 0 0 0,5 21 0 0 0,-4-26-265 0 0,1 0 0 0 0,0 0 0 0 0,1 0-1 0 0,0 0 1 0 0,0 0 0 0 0,0 0 0 0 0,1-1 0 0 0,0 0 0 0 0,0 1 0 0 0,1-1 0 0 0,-1-1 0 0 0,7 7 0 0 0,1-3-788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22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44 100 2761 0 0,'-1'-8'-51'0'0,"-7"-41"910"0"0,7 46-546 0 0,0 0 1 0 0,0 0-1 0 0,0 0 0 0 0,0 0 1 0 0,-1 0-1 0 0,1 0 1 0 0,-1 0-1 0 0,1 0 0 0 0,-1 1 1 0 0,0-1-1 0 0,0 1 1 0 0,-3-4-1 0 0,4 6 112 0 0,1-1-340 0 0,-1 1 0 0 0,1 0 0 0 0,0 0 0 0 0,0 0 0 0 0,0 0 0 0 0,-1 0 0 0 0,1-1 0 0 0,0 1 0 0 0,0 0 0 0 0,-1 0-1 0 0,1 0 1 0 0,0 0 0 0 0,0 0 0 0 0,-1 0 0 0 0,1 0 0 0 0,0 0 0 0 0,0 0 0 0 0,-1 0 0 0 0,1 0 0 0 0,0 0 0 0 0,0 0 0 0 0,-1 0 0 0 0,1 0 0 0 0,0 0 0 0 0,0 0 0 0 0,-1 1 0 0 0,1-1 0 0 0,0 0 0 0 0,0 0 0 0 0,-1 0 0 0 0,1 0 0 0 0,0 0 0 0 0,-1 1 0 0 0,-2 11 1967 0 0,6 16 510 0 0,0-23-2236 0 0,-1 0-1 0 0,1-1 0 0 0,0 1 0 0 0,0-1 1 0 0,1 0-1 0 0,-1 0 0 0 0,1 0 1 0 0,0 0-1 0 0,0-1 0 0 0,1 0 0 0 0,-1 1 1 0 0,7 2-1 0 0,4 2 423 0 0,1-1 1 0 0,26 7-1 0 0,16 8 140 0 0,-56-21-865 0 0,0 0 0 0 0,0 0 0 0 0,-1 0 0 0 0,1 0 0 0 0,0 0 0 0 0,-1 0 0 0 0,1 1 0 0 0,-1-1 0 0 0,1 1 1 0 0,-1-1-1 0 0,0 1 0 0 0,0 0 0 0 0,0-1 0 0 0,0 1 0 0 0,0 0 0 0 0,0 0 0 0 0,0 0 0 0 0,0 0 0 0 0,-1 0 0 0 0,1 0 0 0 0,-1 0 0 0 0,1 0 0 0 0,-1 0 0 0 0,0 0 0 0 0,0 0 1 0 0,0 2-1 0 0,-1 5-386 0 0,0-1-1 0 0,0 1 1 0 0,-1 0 0 0 0,-5 14 0 0 0,7-23 305 0 0,-9 25-7709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49.6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70 5985 0 0,'-4'1'486'0'0,"0"1"-1"0"0,0 0 1 0 0,0 1-1 0 0,0-1 1 0 0,0 0 0 0 0,1 1-1 0 0,-1 0 1 0 0,1 0-1 0 0,0 0 1 0 0,0 0-1 0 0,0 1 1 0 0,-3 5-1 0 0,6-9-420 0 0,-1 1-1 0 0,1-1 1 0 0,0 0 0 0 0,0 0-1 0 0,0 1 1 0 0,0-1-1 0 0,0 0 1 0 0,0 0-1 0 0,0 1 1 0 0,0-1 0 0 0,0 0-1 0 0,0 0 1 0 0,0 1-1 0 0,0-1 1 0 0,1 0-1 0 0,-1 0 1 0 0,0 1 0 0 0,0-1-1 0 0,0 0 1 0 0,0 0-1 0 0,0 1 1 0 0,0-1-1 0 0,1 0 1 0 0,-1 0 0 0 0,0 0-1 0 0,0 1 1 0 0,0-1-1 0 0,1 0 1 0 0,-1 0-1 0 0,0 0 1 0 0,0 0 0 0 0,0 1-1 0 0,1-1 1 0 0,-1 0-1 0 0,0 0 1 0 0,0 0-1 0 0,1 0 1 0 0,15 2 1167 0 0,13-5-51 0 0,4-5-540 0 0,0-1 1 0 0,-1-2 0 0 0,50-24-1 0 0,16-7-4184 0 0,-81 36-580 0 0,-2 1-1100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2:50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45 456 0 0,'0'-17'5172'0'0,"1"16"-5021"0"0,17-26 6435 0 0,-18 28-6446 0 0,1-1 1 0 0,-1 1 0 0 0,0-1 0 0 0,1 1 0 0 0,-1-1 0 0 0,0 1-1 0 0,1-1 1 0 0,-1 1 0 0 0,0 0 0 0 0,0-1 0 0 0,0 1 0 0 0,0 0 0 0 0,0-1-1 0 0,1 1 1 0 0,-1 0 0 0 0,0-1 0 0 0,0 1 0 0 0,0-1 0 0 0,-1 1 0 0 0,1 0-1 0 0,0-1 1 0 0,0 1 0 0 0,0 0 0 0 0,0-1 0 0 0,-1 1 0 0 0,1 0-1 0 0,-8 59 712 0 0,5-46-530 0 0,1 0 0 0 0,0 0 0 0 0,1 0 1 0 0,1 1-1 0 0,0-1 0 0 0,1 0 0 0 0,5 28 0 0 0,-6-41-328 0 0,1 1 0 0 0,0-1 0 0 0,-1 0-1 0 0,1 0 1 0 0,0 0 0 0 0,0 1 0 0 0,0-1 0 0 0,0 0-1 0 0,0 0 1 0 0,0 0 0 0 0,0 0 0 0 0,0 0 0 0 0,1-1-1 0 0,-1 1 1 0 0,0 0 0 0 0,1-1 0 0 0,-1 1 0 0 0,0 0-1 0 0,1-1 1 0 0,-1 1 0 0 0,0-1 0 0 0,1 0 0 0 0,-1 0 0 0 0,1 1-1 0 0,-1-1 1 0 0,1 0 0 0 0,-1 0 0 0 0,1 0 0 0 0,-1-1-1 0 0,0 1 1 0 0,1 0 0 0 0,2-1 0 0 0,7-1-66 0 0,0-1 0 0 0,0 0 0 0 0,12-5 0 0 0,-13 4 44 0 0,3-1 6 0 0,0 0 0 0 0,0 1 0 0 0,0 1 0 0 0,1 0-1 0 0,-1 1 1 0 0,1 1 0 0 0,-1 0 0 0 0,1 0 0 0 0,0 2 0 0 0,0 0 0 0 0,-1 0 0 0 0,1 1-1 0 0,-1 1 1 0 0,1 0 0 0 0,-1 1 0 0 0,15 6 0 0 0,-23-8 97 0 0,0 0 0 0 0,-1 0 0 0 0,1 0 0 0 0,-1 1 0 0 0,0 0 0 0 0,1 0 0 0 0,-1 0 0 0 0,-1 0 0 0 0,1 0 0 0 0,0 1 0 0 0,3 4 0 0 0,-6-5-27 0 0,0-1 0 0 0,1 1 1 0 0,-1-1-1 0 0,-1 1 0 0 0,1 0 0 0 0,0-1 1 0 0,-1 1-1 0 0,1 0 0 0 0,-1 0 1 0 0,0-1-1 0 0,0 1 0 0 0,0 0 0 0 0,0 0 1 0 0,0 0-1 0 0,0-1 0 0 0,-1 1 0 0 0,0 0 1 0 0,1 0-1 0 0,-1-1 0 0 0,0 1 0 0 0,-2 3 1 0 0,-6 13 186 0 0,-1-1 0 0 0,0-1 1 0 0,-1 1-1 0 0,-25 28 0 0 0,-62 58-143 0 0,92-98-73 0 0,-20 18-702 0 0,16-16-107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0:21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10594 0 0,'1'0'1105'0'0,"0"0"-1028"0"0,-1 0 62 0 0,1 0 0 0 0,0 0 0 0 0,-1 0 0 0 0,1 1 0 0 0,0-1 0 0 0,-1 0 0 0 0,1 0 0 0 0,0 1 0 0 0,-1-1 1 0 0,1 0-1 0 0,-1 1 0 0 0,1-1 0 0 0,0 1 0 0 0,-1-1 0 0 0,1 1 0 0 0,-1-1 0 0 0,1 1 0 0 0,-1-1 0 0 0,0 1 0 0 0,1 0 0 0 0,-1-1 0 0 0,1 1 0 0 0,-1-1 0 0 0,0 1 1 0 0,0 0-1 0 0,1-1 0 0 0,-1 2 0 0 0,5 22 609 0 0,-4-20-618 0 0,69 927 3486 0 0,-67-824-3291 0 0,12 273 727 0 0,-14-371-1135 0 0,0-3-60 0 0,-1-1 0 0 0,0 1 0 0 0,1-1 0 0 0,-2 1 0 0 0,1-1-1 0 0,-1 1 1 0 0,1-1 0 0 0,-2 1 0 0 0,-1 6 0 0 0,3-12 100 0 0,0 0 1 0 0,0 0-1 0 0,0 0 0 0 0,0 1 0 0 0,0-1 1 0 0,0 0-1 0 0,0 0 0 0 0,0 0 0 0 0,0 0 1 0 0,0 0-1 0 0,0 0 0 0 0,0 1 1 0 0,0-1-1 0 0,0 0 0 0 0,-1 0 0 0 0,1 0 1 0 0,0 1-257 0 0,0-1 256 0 0,-1 0 0 0 0,1 0 0 0 0,0 0 1 0 0,0 0-1 0 0,0 0 0 0 0,0 0 1 0 0,0 0-1 0 0,0 0 0 0 0,-1 0 0 0 0,1 0 1 0 0,0 0-1 0 0,0 0 0 0 0,0 0 0 0 0,0 0 1 0 0,0 0-1 0 0,0 0 0 0 0,-1 0 1 0 0,1 0-1 0 0,0 0 0 0 0,0 0 0 0 0,0 0 1 0 0,0 0-1 0 0,0 0 0 0 0,0 0 1 0 0,-1 0-1 0 0,1-1 0 0 0,0 1 0 0 0,0 0 1 0 0,0 0-257 0 0,-1-1 256 0 0,1 1 0 0 0,0 0 0 0 0,0 0 1 0 0,-3-10-2521 0 0,2 1 1172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0:21.5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54 327 3537 0 0,'-21'-8'205'0'0,"18"8"212"0"0,1-1 0 0 0,-1 0 0 0 0,0 0 0 0 0,0 0 0 0 0,0 0 0 0 0,1 0 0 0 0,-1-1 1 0 0,1 1-1 0 0,-1-1 0 0 0,-3-3 0 0 0,7 3-207 0 0,1 1 0 0 0,-1-1 0 0 0,1 0 0 0 0,-1 0 0 0 0,1 1 0 0 0,0-1 0 0 0,-1 1 0 0 0,1-1 0 0 0,0 1 0 0 0,0 0 0 0 0,0 0 0 0 0,0-1 0 0 0,4 0 0 0 0,-4 1-28 0 0,27-13 575 0 0,0 0 0 0 0,1 2 0 0 0,57-14 0 0 0,101-12 269 0 0,-120 26-797 0 0,808-91 286 0 0,-544 74-434 0 0,273-3 1141 0 0,-439 35-898 0 0,271 40 0 0 0,-353-23-1034 0 0,-62-13-379 0 0,-1-2-1 0 0,1 0 0 0 0,28 2 0 0 0,-47-7 938 0 0,0 0-1 0 0,1 0 1 0 0,-1 0-1 0 0,0 0 1 0 0,0-1 0 0 0,0 1-1 0 0,0-1 1 0 0,0 0-1 0 0,0 0 1 0 0,0-1 0 0 0,0 1-1 0 0,0 0 1 0 0,0-1-1 0 0,-1 0 1 0 0,1 1 0 0 0,0-1-1 0 0,-1 0 1 0 0,3-3-1 0 0,1-2-385 0 0,1-1 0 0 0,-2 0 0 0 0,1-1 0 0 0,5-11-1 0 0,-8 16 524 0 0,-1-2 15 0 0,-2 1 0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0:22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2804 2 5985 0 0,'0'-2'1523'0'0,"0"2"-1459"0"0,11 10 3670 0 0,-3 16-2907 0 0,-1 1 1 0 0,0 0-1 0 0,-3 1 0 0 0,0-1 0 0 0,0 43 0 0 0,0-11-263 0 0,8 78-169 0 0,34 320 615 0 0,37-7-413 0 0,-76-422-237 0 0,-2 0 0 0 0,-1 0 0 0 0,-1 1 1 0 0,-2-1-1 0 0,-1 1 0 0 0,-4 35 1 0 0,5-27 523 0 0,-44-43-926 0 0,-19 5 165 0 0,-109 11-1 0 0,78-2-153 0 0,-364 58-719 0 0,274-34 389 0 0,-88 6 688 0 0,-474 7 1 0 0,238-58-816 0 0,314 16 388 0 0,117 0 18 0 0,-115-10 0 0 0,172 2-1472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0:22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85 500 2761 0 0,'-22'9'320'0'0,"14"-4"320"0"0,-1-2 0 0 0,0 1 1 0 0,0-1-1 0 0,-17 0 1740 0 0,26-3-2344 0 0,0-1 0 0 0,0 1 0 0 0,-1 1 508 0 0,1-1-508 0 0,8-8 1055 0 0,13-7-146 0 0,67-41 1890 0 0,111-51 1 0 0,-85 55-1189 0 0,238-72 0 0 0,-53 55-1282 0 0,-122 30-841 0 0,65-12-4653 0 0,-218 45 3845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06.2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54 347 7370 0 0,'11'11'1350'0'0,"0"0"0"0"0,-1 2 0 0 0,-1-1 0 0 0,10 15 1 0 0,-14-16-908 0 0,0-1 1 0 0,0 1-1 0 0,-1 0 1 0 0,0 0-1 0 0,-1 1 1 0 0,3 12-1 0 0,2 25-1819 0 0,-5-35-4319 0 0</inkml:trace>
  <inkml:trace contextRef="#ctx0" brushRef="#br0" timeOffset="1">8 177 920 0 0,'-2'-19'-879'0'0,"-4"-58"4612"0"0,6 70-2627 0 0,1 0-1 0 0,-1-1 0 0 0,1 1 0 0 0,0 0 1 0 0,1 0-1 0 0,0 0 0 0 0,0 0 0 0 0,4-9 1 0 0,-6 16-1033 0 0,0 0 0 0 0,0-1 0 0 0,1 1 0 0 0,-1-1 0 0 0,0 1 0 0 0,0-1 0 0 0,1 1 0 0 0,-1 0 0 0 0,0-1 0 0 0,1 1 0 0 0,-1 0 0 0 0,0-1 0 0 0,1 1 1 0 0,-1 0-1 0 0,0 0 0 0 0,1-1 0 0 0,-1 1 0 0 0,1 0 0 0 0,-1 0 0 0 0,0-1 0 0 0,1 1 0 0 0,-1 0 0 0 0,1 0 0 0 0,-1 0 0 0 0,1 0 0 0 0,-1 0 0 0 0,1 0 0 0 0,-1 0 0 0 0,1 0 1 0 0,-1 0-1 0 0,1 0 0 0 0,13 10 165 0 0,8 20-1907 0 0,-22-29 1619 0 0,21 37-889 0 0,-12-18 918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0:23.0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19 6449 0 0,'0'-2'172'0'0,"-1"1"0"0"0,1 0 0 0 0,-1 0 0 0 0,1 0 0 0 0,-1 0 0 0 0,0 0 0 0 0,1 0 0 0 0,-1 1 0 0 0,0-1 0 0 0,0 0 0 0 0,0 0 0 0 0,1 0-1 0 0,-1 1 1 0 0,0-1 0 0 0,0 0 0 0 0,0 1 0 0 0,0-1 0 0 0,0 1 0 0 0,0-1 0 0 0,-1 1 0 0 0,-1-1 0 0 0,2 1-24 0 0,1 1-1 0 0,-1-1 1 0 0,0 0 0 0 0,0 1 0 0 0,1-1 0 0 0,-1 1-1 0 0,0-1 1 0 0,1 1 0 0 0,-1 0 0 0 0,0-1 0 0 0,1 1-1 0 0,-1 0 1 0 0,1-1 0 0 0,-1 1 0 0 0,1 0 0 0 0,0-1-1 0 0,-1 1 1 0 0,1 0 0 0 0,0 0 0 0 0,-1 0 0 0 0,1 1-1 0 0,-3 9 681 0 0,0 1-1 0 0,1 0 1 0 0,-1 11 0 0 0,3-17-862 0 0,-16 458 3826 0 0,17-459-3853 0 0,5 117 465 0 0,-4-108-924 0 0,0-1 0 0 0,1 0 0 0 0,0 0 0 0 0,1 0 0 0 0,1-1-1 0 0,0 1 1 0 0,6 11 0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0:23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75 5985 0 0,'0'-3'112'0'0,"-1"0"-1"0"0,1 0 1 0 0,-1-1-1 0 0,1 1 1 0 0,0 0 0 0 0,1 0-1 0 0,-1-1 1 0 0,1-2-1 0 0,0 4 227 0 0,0-1 1 0 0,0 1-1 0 0,0 0 0 0 0,0 0 1 0 0,0 0-1 0 0,1 0 0 0 0,-1 0 1 0 0,1 0-1 0 0,-1 0 0 0 0,1 0 1 0 0,0 0-1 0 0,0 1 0 0 0,0-1 0 0 0,0 1 1 0 0,0-1-1 0 0,0 1 0 0 0,0 0 1 0 0,0 0-1 0 0,0 0 0 0 0,1 0 1 0 0,-1 0-1 0 0,0 1 0 0 0,1-1 1 0 0,-1 1-1 0 0,1-1 0 0 0,3 1 0 0 0,6-2 67 0 0,1 1 0 0 0,-1 0-1 0 0,1 1 1 0 0,-1 1 0 0 0,1 0-1 0 0,-1 0 1 0 0,0 1 0 0 0,1 1 0 0 0,-1 0-1 0 0,0 1 1 0 0,-1 0 0 0 0,1 1-1 0 0,-1 0 1 0 0,13 8 0 0 0,-7-2-351 0 0,0 1 0 0 0,-1 0 1 0 0,-1 2-1 0 0,0 0 1 0 0,-1 0-1 0 0,0 1 0 0 0,21 32 1 0 0,-9-10-326 0 0,40 77 0 0 0,-59-98-897 0 0,0 0-1 0 0,4 22 0 0 0,-6-20-5625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0:23.8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31 329 1896 0 0,'0'-1'46'0'0,"-1"0"-1"0"0,1 0 1 0 0,-1 0 0 0 0,1 0-1 0 0,-1 0 1 0 0,0 0-1 0 0,1 0 1 0 0,-1 0-1 0 0,0 0 1 0 0,0 0-1 0 0,0 0 1 0 0,0 0-1 0 0,0 1 1 0 0,0-1-1 0 0,0 0 1 0 0,0 1-1 0 0,0-1 1 0 0,0 1-1 0 0,0-1 1 0 0,0 1-1 0 0,0-1 1 0 0,-1 1-1 0 0,0-1 1 0 0,-7-1 1073 0 0,46-17 4411 0 0,-32 16-5103 0 0,108-69 1859 0 0,-94 61-2642 0 0</inkml:trace>
  <inkml:trace contextRef="#ctx0" brushRef="#br0" timeOffset="1">526 0 6913 0 0,'8'2'482'0'0,"0"0"0"0"0,0 1 0 0 0,0 0-1 0 0,0 0 1 0 0,-1 0 0 0 0,1 1 0 0 0,-1 0-1 0 0,0 1 1 0 0,0-1 0 0 0,-1 2 0 0 0,1-1-1 0 0,-1 1 1 0 0,0-1 0 0 0,0 2 0 0 0,-1-1-1 0 0,0 1 1 0 0,0-1 0 0 0,-1 1 0 0 0,1 1-1 0 0,-1-1 1 0 0,3 10 0 0 0,7 20 504 0 0,18 69 1 0 0,-10-7-2408 0 0,-12-56-336 0 0,-7 0-2789 0 0,-3-42 4481 0 0,0 0 0 0 0,0 0 0 0 0,0-1 1 0 0,0 1-1 0 0,0 0 0 0 0,0 0 0 0 0,-1 0 0 0 0,1-1 0 0 0,0 1 0 0 0,-1 0 0 0 0,1 0 1 0 0,0-1-1 0 0,-1 1 0 0 0,1 0 0 0 0,-1 0 0 0 0,1-1 0 0 0,-1 1 0 0 0,0 0 1 0 0,0-1 66 0 0,0 0 1 0 0,1 1-1 0 0,-1-1 1 0 0,0 0-1 0 0,0-1 1 0 0,1 1-1 0 0,-1 0 1 0 0,0 0-1 0 0,1 0 1 0 0,-1 0-1 0 0,0 0 1 0 0,0-1-1 0 0,1 1 1 0 0,-1 0-1 0 0,0-1 1 0 0,1 1-1 0 0,-1-1 1 0 0,1 1 0 0 0,-1 0-1 0 0,0-1 1 0 0,1 1-1 0 0,-1-1 1 0 0,1 0-1 0 0,-1 1 1 0 0,0-2-1 0 0,-4-4-82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0:24.2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1 235 8754 0 0,'-1'-6'236'0'0,"1"0"1"0"0,0 1-1 0 0,0-1 1 0 0,1 0-1 0 0,0 1 1 0 0,0-1-1 0 0,0 1 1 0 0,0-1-1 0 0,1 1 0 0 0,0-1 1 0 0,0 1-1 0 0,1 0 1 0 0,-1 0-1 0 0,1 0 1 0 0,6-7-1 0 0,7-12 1539 0 0,36-36 0 0 0,-42 49-1469 0 0,-6 7-266 0 0,0-1-194 0 0,-1 1 1 0 0,1-1-1 0 0,1 1 0 0 0,-1 0 1 0 0,1 0-1 0 0,-1 1 0 0 0,1 0 1 0 0,0-1-1 0 0,7-2 1 0 0</inkml:trace>
  <inkml:trace contextRef="#ctx0" brushRef="#br0" timeOffset="1">52 445 2937 0 0,'-6'5'52'0'0,"4"-3"-25"0"0,0-1 0 0 0,1 0-1 0 0,-1 1 1 0 0,1-1 0 0 0,0 1 0 0 0,-1-1 0 0 0,1 1 0 0 0,0 0-1 0 0,0-1 1 0 0,0 1 0 0 0,1 6 3336 0 0,18-22-1811 0 0,45-52 895 0 0,32-31-2603 0 0,-70 74-756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0:24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21 229 6913 0 0,'21'48'7418'0'0,"35"110"-2268"0"0,-20 6-5240 0 0,-32-116-1567 0 0,-3-16-3117 0 0,-1-5-816 0 0</inkml:trace>
  <inkml:trace contextRef="#ctx0" brushRef="#br0" timeOffset="1">23 323 920 0 0,'-3'-2'147'0'0,"1"-1"0"0"0,0 1 0 0 0,0 0 1 0 0,1-1-1 0 0,-1 0 0 0 0,1 1 0 0 0,-1-1 0 0 0,1 0 0 0 0,0 1 0 0 0,0-1 0 0 0,0 0 0 0 0,0 0 0 0 0,0 0 0 0 0,1 0 0 0 0,-1 0 1 0 0,1-4-1 0 0,0 0 533 0 0,1-1 1 0 0,0 0 0 0 0,0 1 0 0 0,1-1 0 0 0,3-10 0 0 0,0 5 45 0 0,0 1 1 0 0,1-1-1 0 0,0 1 1 0 0,1 0-1 0 0,1 1 1 0 0,0 0 0 0 0,16-19-1 0 0,-8 14 75 0 0,1 0 0 0 0,1 0 0 0 0,34-22 0 0 0,-49 36-813 0 0,1-1 1 0 0,-1 1-1 0 0,1 1 0 0 0,0-1 0 0 0,0 1 0 0 0,-1-1 0 0 0,1 1 1 0 0,0 0-1 0 0,7-1 0 0 0,8 6-4616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0:24.9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1 200 920 0 0,'67'-50'7095'0'0,"-17"3"-5758"0"0,46-40-2036 0 0,-77 72-2457 0 0</inkml:trace>
  <inkml:trace contextRef="#ctx0" brushRef="#br0" timeOffset="1">142 373 5065 0 0,'-1'1'95'0'0,"1"1"1"0"0,0 0-1 0 0,0-1 1 0 0,0 1-1 0 0,0 0 0 0 0,0 0 1 0 0,0-1-1 0 0,0 1 0 0 0,0 0 1 0 0,1 0-1 0 0,-1-1 0 0 0,1 1 1 0 0,-1 0-1 0 0,1-1 0 0 0,0 1 1 0 0,-1-1-1 0 0,1 1 1 0 0,0-1-1 0 0,0 1 0 0 0,0-1 1 0 0,0 1-1 0 0,3 1 0 0 0,-2-2 112 0 0,1 1 0 0 0,-1-2 1 0 0,0 1-1 0 0,1 0 0 0 0,0 0 0 0 0,-1-1 0 0 0,1 1 0 0 0,-1-1 0 0 0,1 0 0 0 0,-1 0 0 0 0,1 0 0 0 0,0 0 0 0 0,-1 0 0 0 0,1-1 1 0 0,3 0-1 0 0,5-2 208 0 0,0 0-1 0 0,0 0 1 0 0,-1-1 0 0 0,1 0 0 0 0,-1-1 0 0 0,18-11 0 0 0,54-46-1378 0 0,-56 41-748 0 0,37-23-1 0 0,-42 32 1613 0 0,-4 0 86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6:05.4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131 278 5529 0 0,'-1'-43'1395'0'0,"1"0"0"0"0,3 0 0 0 0,8-47 0 0 0,-8 71-716 0 0,3-21 1965 0 0,-7 85 438 0 0,-66 403-714 0 0,15-123-2392 0 0,24 2-1471 0 0,25-275-4215 0 0,2-30 243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6:05.8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0 281 2761 0 0,'3'-48'0'0'0,"8"-66"1891"0"0,-9 97-705 0 0,1 1-1 0 0,1-1 0 0 0,1 1 0 0 0,10-25 0 0 0,-15 40-1067 0 0,1 1 0 0 0,-1-1 0 0 0,0 0 0 0 0,1 1-1 0 0,-1-1 1 0 0,0 0 0 0 0,1 1 0 0 0,-1-1 0 0 0,1 1-1 0 0,-1-1 1 0 0,1 1 0 0 0,-1-1 0 0 0,1 1 0 0 0,0-1 0 0 0,-1 1-1 0 0,1-1 1 0 0,0 1 0 0 0,-1 0 0 0 0,1-1 0 0 0,0 1-1 0 0,-1 0 1 0 0,1 0 0 0 0,0-1 0 0 0,-1 1 0 0 0,1 0-1 0 0,0 0 1 0 0,0 0 0 0 0,-1 0 0 0 0,1 0 0 0 0,1 0 0 0 0,0 1 59 0 0,1 0 0 0 0,-1-1 1 0 0,0 1-1 0 0,0 0 0 0 0,0 1 1 0 0,1-1-1 0 0,-1 0 0 0 0,0 0 1 0 0,3 4-1 0 0,5 4 222 0 0,0 2-1 0 0,12 16 1 0 0,-19-24-210 0 0,24 34 297 0 0,-1 1-1 0 0,-2 1 1 0 0,23 49-1 0 0,43 129 163 0 0,-55-129-501 0 0,31 52 257 0 0,-22-52-2071 0 0,-19-28-3345 0 0,-17-38-949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6:06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65 9218 0 0,'-1'-3'783'0'0,"7"0"-245"0"0,21-8 22 0 0,34-9 36 0 0,28-5-4361 0 0,-71 23 3733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6:06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50 2761 0 0,'13'6'1237'0'0,"0"1"1"0"0,0 1-1 0 0,-1 0 1 0 0,0 1-1 0 0,0 0 1 0 0,13 14-1 0 0,-20-17-958 0 0,1 0 0 0 0,-2 0 0 0 0,1 1 0 0 0,-1 0 0 0 0,0 0 0 0 0,0 0 0 0 0,-1 1 0 0 0,0-1 0 0 0,-1 1 0 0 0,1 0 0 0 0,-1 0 0 0 0,1 15 0 0 0,6 40-340 0 0,-7-62-755 0 0,1-9 422 0 0,2-10-22 0 0,2-43-95 0 0,7-37 526 0 0,-12 88 119 0 0,1 0 1 0 0,0 1-1 0 0,0 0 0 0 0,1-1 1 0 0,0 1-1 0 0,1 0 0 0 0,9-13 1 0 0,-14 21-22 0 0,1-1 0 0 0,0 1 0 0 0,0 0 0 0 0,0-1 0 0 0,0 1 0 0 0,1 0 0 0 0,-1 0 0 0 0,0 0 0 0 0,0 0 0 0 0,1 0 0 0 0,-1 0 0 0 0,0 0 0 0 0,1 0 1 0 0,-1 1-1 0 0,1-1 0 0 0,0 1 0 0 0,-1-1 0 0 0,3 0 0 0 0,-3 1-36 0 0,0 0 1 0 0,0 1-1 0 0,1-1 0 0 0,-1 0 1 0 0,0 1-1 0 0,0-1 0 0 0,0 1 1 0 0,0-1-1 0 0,0 1 0 0 0,0-1 1 0 0,0 1-1 0 0,0 0 0 0 0,-1-1 1 0 0,1 1-1 0 0,0 0 0 0 0,0 0 1 0 0,0-1-1 0 0,-1 1 0 0 0,1 0 1 0 0,0 2-1 0 0,4 6 168 0 0,0 0 0 0 0,-1 1 0 0 0,0 0 0 0 0,4 17-1 0 0,-3-10-533 0 0,18 49-1203 0 0,-14-41 242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06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51 9674 0 0,'2'1'147'0'0,"0"-1"0"0"0,-1 1 0 0 0,1-1-1 0 0,0 1 1 0 0,-1 0 0 0 0,1-1 0 0 0,0 1 0 0 0,-1 0 0 0 0,1 0 0 0 0,-1 0 0 0 0,0 1-1 0 0,1-1 1 0 0,-1 0 0 0 0,0 0 0 0 0,0 1 0 0 0,1-1 0 0 0,-1 1 0 0 0,0-1-1 0 0,1 4 1 0 0,17 34 690 0 0,-17-36-642 0 0,9 29 705 0 0,-6-18-732 0 0,1 1 0 0 0,0-1 0 0 0,12 21 0 0 0,-16-32-18 0 0,-1-1 0 0 0,1 1 0 0 0,0 0 0 0 0,1-1 0 0 0,-1 1 0 0 0,0-1 0 0 0,1 0 0 0 0,-1 0 0 0 0,1 0 0 0 0,0 0 0 0 0,-1 0 0 0 0,1 0 0 0 0,0-1 0 0 0,0 1 0 0 0,0-1 0 0 0,1 0 0 0 0,-1 0 0 0 0,0 0 0 0 0,0 0 0 0 0,0-1 0 0 0,6 1 0 0 0,-7-1-71 0 0,-1-1 0 0 0,0 1 0 0 0,0 0 0 0 0,0-1 0 0 0,0 1 0 0 0,0-1 0 0 0,0 1 0 0 0,0-1 0 0 0,0 1 0 0 0,0-1 0 0 0,0 0 0 0 0,0 1 0 0 0,0-1 0 0 0,0 0 0 0 0,-1 0 0 0 0,1 0 0 0 0,0 0 0 0 0,-1 0 1 0 0,1 0-1 0 0,0 0 0 0 0,-1 0 0 0 0,1 0 0 0 0,-1 0 0 0 0,1 0 0 0 0,-1 0 0 0 0,0 0 0 0 0,0 0 0 0 0,1 0 0 0 0,-1-1 0 0 0,0 0 0 0 0,3-42 261 0 0,-2 37-218 0 0,1-145-1746 0 0,0 115-5488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6:06.8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146 206 4145 0 0,'2'-18'1171'0'0,"-1"0"0"0"0,0 0 0 0 0,-3-27 0 0 0,2 37-591 0 0,-1 0 0 0 0,-1 1-1 0 0,1-1 1 0 0,-1 0 0 0 0,-1 1 0 0 0,1-1 0 0 0,-1 1 0 0 0,0 0 0 0 0,-1 0-1 0 0,-6-10 1 0 0,9 16-470 0 0,0 0-1 0 0,1 0 0 0 0,-1 0 0 0 0,0 0 1 0 0,0 0-1 0 0,0 0 0 0 0,0 0 0 0 0,0 0 1 0 0,0 1-1 0 0,0-1 0 0 0,0 0 0 0 0,0 1 1 0 0,0-1-1 0 0,0 1 0 0 0,0-1 0 0 0,0 1 1 0 0,-1-1-1 0 0,1 1 0 0 0,0 0 0 0 0,0-1 1 0 0,-1 1-1 0 0,1 0 0 0 0,0 0 0 0 0,0 0 1 0 0,-2 0-1 0 0,1 1-6 0 0,0 0 1 0 0,0 0-1 0 0,1 0 0 0 0,-1 0 1 0 0,0 0-1 0 0,1 0 0 0 0,-1 0 1 0 0,1 0-1 0 0,-1 1 0 0 0,1-1 1 0 0,-1 1-1 0 0,1-1 0 0 0,0 1 1 0 0,-2 2-1 0 0,-3 8 154 0 0,-1 0-1 0 0,2 0 1 0 0,-8 22 0 0 0,12-29-203 0 0,-6 17 17 0 0,0 0 0 0 0,2 0 0 0 0,1 0 0 0 0,-2 25 0 0 0,5-39-132 0 0,1-1 1 0 0,0 1-1 0 0,0-1 0 0 0,0 1 1 0 0,1-1-1 0 0,0 0 0 0 0,1 1 1 0 0,-1-1-1 0 0,2 0 0 0 0,-1 0 1 0 0,1 0-1 0 0,0 0 1 0 0,0 0-1 0 0,1-1 0 0 0,0 1 1 0 0,6 7-1 0 0,-9-13-36 0 0,0 1 0 0 0,0-1 0 0 0,0 0 0 0 0,0 1 0 0 0,1-1 0 0 0,-1 0 0 0 0,0 0 0 0 0,1 0 0 0 0,-1 0 1 0 0,1 0-1 0 0,0 0 0 0 0,-1-1 0 0 0,1 1 0 0 0,-1 0 0 0 0,1-1 0 0 0,0 1 0 0 0,0-1 0 0 0,-1 0 0 0 0,1 0 0 0 0,0 1 0 0 0,0-1 0 0 0,-1 0 0 0 0,1-1 0 0 0,0 1 0 0 0,0 0 0 0 0,-1 0 1 0 0,1-1-1 0 0,0 1 0 0 0,0-1 0 0 0,-1 1 0 0 0,1-1 0 0 0,-1 0 0 0 0,1 0 0 0 0,0 0 0 0 0,-1 0 0 0 0,0 0 0 0 0,1 0 0 0 0,-1 0 0 0 0,0 0 0 0 0,1 0 0 0 0,-1-1 0 0 0,0 1 0 0 0,0 0 0 0 0,0-1 1 0 0,0 1-1 0 0,1-3 0 0 0,4-5-112 0 0,-1 0 1 0 0,0 0-1 0 0,0-1 1 0 0,-1 0-1 0 0,0 0 1 0 0,3-13-1 0 0,5-43 692 0 0,4-19 1071 0 0,-14 78-1326 0 0,0 1-1 0 0,0-1 1 0 0,1 1-1 0 0,0-1 0 0 0,0 1 1 0 0,1 0-1 0 0,-1 0 1 0 0,1 1-1 0 0,8-9 1 0 0,-12 13-200 0 0,1 0 0 0 0,-1 1 0 0 0,1-1 0 0 0,0 0 0 0 0,0 1 0 0 0,-1-1 0 0 0,1 0 0 0 0,0 1 0 0 0,0-1 1 0 0,0 1-1 0 0,0-1 0 0 0,0 1 0 0 0,0 0 0 0 0,0-1 0 0 0,0 1 0 0 0,0 0 0 0 0,0 0 0 0 0,0 0 0 0 0,0-1 1 0 0,0 1-1 0 0,0 0 0 0 0,0 0 0 0 0,0 1 0 0 0,0-1 0 0 0,0 0 0 0 0,0 0 0 0 0,0 0 0 0 0,0 1 0 0 0,0-1 1 0 0,-1 0-1 0 0,1 1 0 0 0,0-1 0 0 0,0 1 0 0 0,0-1 0 0 0,0 1 0 0 0,0-1 0 0 0,-1 1 0 0 0,1 0 0 0 0,0-1 1 0 0,0 1-1 0 0,-1 0 0 0 0,1 0 0 0 0,0 1 0 0 0,4 5-19 0 0,0 0 0 0 0,0 1 0 0 0,-1 0 0 0 0,4 11 0 0 0,4 5-468 0 0,-8-18 58 0 0,0-1-1 0 0,1 1 1 0 0,0-1-1 0 0,0 0 1 0 0,0 0-1 0 0,0 0 1 0 0,1-1-1 0 0,0 0 1 0 0,0 0-1 0 0,0 0 1 0 0,1-1-1 0 0,7 3 1 0 0,9 1-4827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6:07.2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71 247 1840 0 0,'-13'-72'542'0'0,"9"43"2137"0"0,-2 0 1 0 0,0 1 0 0 0,-21-55-1 0 0,27 83-2598 0 0,0 0 0 0 0,0 0-1 0 0,0-1 1 0 0,0 1 0 0 0,0 0-1 0 0,0 0 1 0 0,0 0 0 0 0,0-1-1 0 0,0 1 1 0 0,0 0 0 0 0,-1 0-1 0 0,1-1 1 0 0,0 1 0 0 0,-1-2 726 0 0,1 2-727 0 0,-1 0 1 0 0,1 0 0 0 0,0 0-1 0 0,0 0 1 0 0,0 0 0 0 0,-1-1-1 0 0,1 1 1 0 0,0 0 0 0 0,0 0-1 0 0,-1 0 1 0 0,1 0 0 0 0,0 0-1 0 0,0 0 1 0 0,-1 0 0 0 0,1 0-1 0 0,0 0 1 0 0,0 0 0 0 0,0 0-1 0 0,-1 0 1 0 0,1 0 0 0 0,0 0 0 0 0,-1 0-1 0 0,-3 14 1583 0 0,1 20-299 0 0,7-2-1074 0 0,1 0 1 0 0,2-1-1 0 0,1 0 0 0 0,1 0 1 0 0,21 46-1 0 0,83 143-34 0 0,-82-165-216 0 0,26 41-1774 0 0,-39-68-5518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6:07.6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28 7834 0 0,'-1'1'62'0'0,"-1"-1"0"0"0,1 1 1 0 0,0-1-1 0 0,0 1 0 0 0,-1-1 0 0 0,1 1 1 0 0,0 0-1 0 0,0 0 0 0 0,0 0 1 0 0,0 0-1 0 0,0-1 0 0 0,0 1 1 0 0,0 1-1 0 0,0-1 0 0 0,1 0 1 0 0,-1 0-1 0 0,0 0 0 0 0,1 0 0 0 0,-1 0 1 0 0,0 2-1 0 0,-1 1 94 0 0,1 0 0 0 0,0 1-1 0 0,0-1 1 0 0,1 0 0 0 0,-1 1 0 0 0,1 5 0 0 0,0 4 359 0 0,1 1 1 0 0,6 27 0 0 0,-4-26-261 0 0,2-1 0 0 0,0 1-1 0 0,1-1 1 0 0,0 0 0 0 0,1 0 0 0 0,12 18 0 0 0,-16-27-172 0 0,1-1 0 0 0,0 0 0 0 0,0 0 0 0 0,0 0 0 0 0,1 0 0 0 0,-1-1 0 0 0,1 0 0 0 0,0 1 0 0 0,0-2 0 0 0,1 1 0 0 0,-1-1 0 0 0,1 0 1 0 0,0 0-1 0 0,0 0 0 0 0,0-1 0 0 0,0 0 0 0 0,0 0 0 0 0,11 2 0 0 0,-15-4-62 0 0,1 0-1 0 0,-1 0 1 0 0,1 0 0 0 0,-1 0 0 0 0,1 0-1 0 0,-1 0 1 0 0,1 0 0 0 0,-1-1-1 0 0,0 1 1 0 0,1-1 0 0 0,-1 0 0 0 0,0 0-1 0 0,1 0 1 0 0,-1 0 0 0 0,0 0 0 0 0,0 0-1 0 0,0-1 1 0 0,0 1 0 0 0,0-1 0 0 0,0 1-1 0 0,1-3 1 0 0,0 1 62 0 0,-1-1 0 0 0,0 1-1 0 0,0 0 1 0 0,-1-1 0 0 0,1 0 0 0 0,-1 1-1 0 0,0-1 1 0 0,0 0 0 0 0,0 0-1 0 0,0 0 1 0 0,0-7 0 0 0,-1-5 250 0 0,0 0 0 0 0,-1 1-1 0 0,-1-1 1 0 0,0 1 0 0 0,-7-22 0 0 0,5 20-66 0 0,-2-4-7 0 0,0 0 0 0 0,-14-31 0 0 0,19 49-319 0 0,-1-1 0 0 0,0 0 0 0 0,0 1-1 0 0,0-1 1 0 0,0 1 0 0 0,0 0-1 0 0,-1 0 1 0 0,1 0 0 0 0,-1 0 0 0 0,0 0-1 0 0,0 0 1 0 0,0 1 0 0 0,0 0 0 0 0,0-1-1 0 0,-1 1 1 0 0,1 0 0 0 0,-1 1-1 0 0,1-1 1 0 0,-1 0 0 0 0,-7-1 0 0 0,8 3-224 0 0,1 0 1 0 0,-1 0 0 0 0,1 1-1 0 0,-1-1 1 0 0,1 1 0 0 0,0-1 0 0 0,-1 1-1 0 0,1 0 1 0 0,0 0 0 0 0,0 0-1 0 0,-1 0 1 0 0,1 0 0 0 0,0 1-1 0 0,0-1 1 0 0,0 0 0 0 0,0 1 0 0 0,-3 3-1 0 0,4-4 155 0 0,1 0-1 0 0,-1-1 0 0 0,0 1 1 0 0,1 0-1 0 0,-1 0 0 0 0,1 0 1 0 0,-1-1-1 0 0,1 1 0 0 0,-1 0 1 0 0,1 0-1 0 0,-1 0 1 0 0,1 0-1 0 0,0 0 0 0 0,0 0 1 0 0,-1 0-1 0 0,1 0 0 0 0,0 0 1 0 0,0 0-1 0 0,0 0 0 0 0,0 0 1 0 0,0 0-1 0 0,0 0 0 0 0,0 0 1 0 0,1 0-1 0 0,-1 0 0 0 0,0 0 1 0 0,0 0-1 0 0,1 0 1 0 0,-1 0-1 0 0,1 0 0 0 0,-1-1 1 0 0,1 1-1 0 0,-1 0 0 0 0,1 0 1 0 0,0 0-1 0 0,-1-1 0 0 0,1 1 1 0 0,0 0-1 0 0,-1 0 0 0 0,1-1 1 0 0,0 1-1 0 0,0-1 1 0 0,0 1-1 0 0,1 0 0 0 0,9 5 83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6:08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 31 3049 0 0,'7'-21'-299'0'0,"-7"21"389"0"0,0-1-1 0 0,0 1 1 0 0,0 0-1 0 0,0-1 1 0 0,0 1-1 0 0,-1-1 1 0 0,1 1-1 0 0,0 0 1 0 0,0-1-1 0 0,0 1 1 0 0,0-1 0 0 0,-1 1-1 0 0,1 0 1 0 0,0-1-1 0 0,0 1 1 0 0,-1 0-1 0 0,1-1 1 0 0,0 1-1 0 0,-1 0 1 0 0,1-1-1 0 0,0 1 1 0 0,-1 0-1 0 0,1 0 1 0 0,0 0-1 0 0,-1-1 1 0 0,1 1-1 0 0,-1 0 1 0 0,-1 0 213 0 0,1 0 0 0 0,-1 0 0 0 0,0 0-1 0 0,0 0 1 0 0,0 0 0 0 0,1 0 0 0 0,-1 1 0 0 0,0-1 0 0 0,0 1 0 0 0,1-1 0 0 0,-1 1 0 0 0,0 0 0 0 0,1 0 0 0 0,-1-1 0 0 0,1 1 0 0 0,-1 0 0 0 0,1 0 0 0 0,0 1 0 0 0,-2 0 0 0 0,-8 8 455 0 0,1 0 1 0 0,0 1 0 0 0,0 0-1 0 0,-12 20 1 0 0,14-19-629 0 0,1-1-1 0 0,1 2 1 0 0,0-1-1 0 0,0 0 1 0 0,1 1 0 0 0,1 0-1 0 0,0 0 1 0 0,-4 27-1 0 0,8-38-129 0 0,0 1-1 0 0,0-1 0 0 0,0 1 0 0 0,0-1 0 0 0,0 0 0 0 0,1 1 0 0 0,-1-1 0 0 0,1 1 0 0 0,-1-1 0 0 0,1 1 0 0 0,0-1 0 0 0,0 0 0 0 0,0 1 1 0 0,0-1-1 0 0,0 0 0 0 0,1 0 0 0 0,-1 0 0 0 0,1 0 0 0 0,-1 0 0 0 0,1 0 0 0 0,0-1 0 0 0,0 1 0 0 0,0 0 0 0 0,0-1 0 0 0,0 1 0 0 0,3 1 1 0 0,-3-2-52 0 0,1-1 1 0 0,-1 1 0 0 0,0-1-1 0 0,0 1 1 0 0,0-1 0 0 0,1 0-1 0 0,-1 1 1 0 0,0-1 0 0 0,1-1-1 0 0,-1 1 1 0 0,0 0 0 0 0,0 0-1 0 0,1-1 1 0 0,-1 1 0 0 0,0-1-1 0 0,0 0 1 0 0,0 0 0 0 0,0 0-1 0 0,0 0 1 0 0,0 0 0 0 0,0 0-1 0 0,0 0 1 0 0,0-1-1 0 0,0 1 1 0 0,0-1 0 0 0,-1 1-1 0 0,1-1 1 0 0,2-3 0 0 0,4-7-256 0 0,0-1 1 0 0,-1 0-1 0 0,0 0 1 0 0,-1 0-1 0 0,0-1 1 0 0,4-18-1 0 0,-6 18 627 0 0,0 1-1 0 0,1 0 1 0 0,1 0-1 0 0,0 1 1 0 0,1-1 0 0 0,0 1-1 0 0,9-11 1 0 0,-15 22-242 0 0,0-1 1 0 0,0 1 0 0 0,0 0 0 0 0,0 0 0 0 0,0 0 0 0 0,0 0 0 0 0,0 0 0 0 0,0 0 0 0 0,1 0 0 0 0,-1 1-1 0 0,0-1 1 0 0,1 0 0 0 0,-1 1 0 0 0,0-1 0 0 0,1 1 0 0 0,-1-1 0 0 0,1 1 0 0 0,-1 0 0 0 0,1-1 0 0 0,1 1-1 0 0,-2 0-9 0 0,0 1-1 0 0,1-1 0 0 0,-1 1 1 0 0,0-1-1 0 0,0 1 0 0 0,0-1 1 0 0,0 1-1 0 0,0 0 0 0 0,0-1 1 0 0,0 1-1 0 0,0 0 0 0 0,0 0 1 0 0,0 0-1 0 0,0 0 0 0 0,0 0 1 0 0,-1 0-1 0 0,1 0 0 0 0,1 2 1 0 0,2 6 232 0 0,0 1 0 0 0,0-1 0 0 0,-1 1 0 0 0,3 16 0 0 0,-5-21-230 0 0,9 39 192 0 0,-3 1 0 0 0,-1 0 0 0 0,-3 1-1 0 0,-1-1 1 0 0,-9 85 0 0 0,2-94-1118 0 0,-1 0 0 0 0,-2-1 0 0 0,-2 0 0 0 0,-21 53 0 0 0,21-66-500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6:08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50 6449 0 0,'0'0'46'0'0,"0"0"0"0"0,-1 0-1 0 0,1 0 1 0 0,0 0-1 0 0,0 0 1 0 0,-1 0-1 0 0,1 0 1 0 0,0 0-1 0 0,0 0 1 0 0,0 0 0 0 0,-1 0-1 0 0,1 0 1 0 0,0 0-1 0 0,0 0 1 0 0,0 0-1 0 0,-1 0 1 0 0,1 1 0 0 0,0-1-1 0 0,0 0 1 0 0,0 0-1 0 0,0 0 1 0 0,-1 0-1 0 0,1 0 1 0 0,0 0 0 0 0,0 1-1 0 0,0-1 1 0 0,0 0-1 0 0,-1 0 1 0 0,1 0-1 0 0,0 0 1 0 0,0 1 0 0 0,0-1-1 0 0,0 0 1 0 0,0 0-1 0 0,0 0 1 0 0,0 1-1 0 0,0-1 1 0 0,0 0-1 0 0,0 1 1 0 0,0 14 1304 0 0,8 24 388 0 0,-5-28-1198 0 0,49 364 5654 0 0,-23-120-6384 0 0,-12-173-1934 0 0,-1-28-3298 0 0,-9-33 929 0 0</inkml:trace>
  <inkml:trace contextRef="#ctx0" brushRef="#br0" timeOffset="1">16 234 4609 0 0,'1'-10'299'0'0,"0"1"-1"0"0,1-1 1 0 0,0 0-1 0 0,1 1 1 0 0,0-1 0 0 0,0 1-1 0 0,1 0 1 0 0,5-10 0 0 0,3-3 626 0 0,0 1 1 0 0,17-20 0 0 0,-25 35-722 0 0,1 1-1 0 0,0 0 0 0 0,0 0 1 0 0,0 0-1 0 0,1 0 0 0 0,0 1 1 0 0,12-8-1 0 0,-16 11-258 0 0,-1 0 0 0 0,1 0 0 0 0,0 1 0 0 0,0-1-1 0 0,0 0 1 0 0,0 1 0 0 0,0-1 0 0 0,0 1 0 0 0,0-1 0 0 0,0 1 0 0 0,0 0 0 0 0,0 0-1 0 0,0 0 1 0 0,0 0 0 0 0,0 0 0 0 0,0 1 0 0 0,0-1 0 0 0,0 0 0 0 0,-1 1 0 0 0,1 0 0 0 0,0-1-1 0 0,0 1 1 0 0,0 0 0 0 0,0 0 0 0 0,-1 0 0 0 0,1 0 0 0 0,0 0 0 0 0,-1 0 0 0 0,1 1-1 0 0,-1-1 1 0 0,1 1 0 0 0,1 1 0 0 0,4 7 39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6:08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82 5529 0 0,'1'1'488'0'0,"1"0"-392"0"0,-1-1-96 0 0,2 0 0 0 0,-2-1 320 0 0,3 0 48 0 0,2-1 9 0 0,5 0-1 0 0,3-2 40 0 0,4-4 0 0 0,3-2 8 0 0,0-4 0 0 0,1 0-288 0 0,0 0-56 0 0,2 1-16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6:09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 1840 0 0,'16'19'1437'0'0,"-1"1"-1"0"0,-1 0 1 0 0,-1 1-1 0 0,0 0 0 0 0,15 39 1 0 0,14 21 401 0 0,-38-73-1623 0 0,4 7 263 0 0,1-1 0 0 0,0-1 0 0 0,19 23 0 0 0,-32-42-34 0 0,1-1 0 0 0,0 0 0 0 0,0 1 0 0 0,-4-13 0 0 0,2 6 101 0 0,0-3-309 0 0,1 0 0 0 0,0 1 0 0 0,1-1 1 0 0,0-1-1 0 0,1 1 0 0 0,1 0 0 0 0,2-25 0 0 0,0 20-2409 0 0,2-1 1 0 0,8-36-1 0 0,-3 34-3241 0 0</inkml:trace>
  <inkml:trace contextRef="#ctx0" brushRef="#br0" timeOffset="1">508 1 2561 0 0,'-1'6'312'0'0,"0"1"1"0"0,-1-1 0 0 0,0 1 0 0 0,0-1 0 0 0,0 0-1 0 0,-4 7 1 0 0,-5 16 952 0 0,9-22-1008 0 0,-6 17 618 0 0,1 1 1 0 0,2 0-1 0 0,-4 39 0 0 0,9-57-705 0 0,0 0 0 0 0,0 0 0 0 0,0 1 0 0 0,1-1 1 0 0,1 0-1 0 0,-1 0 0 0 0,4 10 0 0 0,-3-13-101 0 0,0 0 0 0 0,-1-1 0 0 0,1 1 1 0 0,0-1-1 0 0,1 0 0 0 0,-1 1 0 0 0,1-1 0 0 0,-1 0 0 0 0,1-1 0 0 0,0 1 0 0 0,0 0 0 0 0,0-1 0 0 0,1 1 1 0 0,5 2-1 0 0,-8-4-19 0 0,1 0 0 0 0,-1 0 0 0 0,1-1 0 0 0,0 1 0 0 0,-1-1 1 0 0,1 1-1 0 0,0-1 0 0 0,-1 1 0 0 0,1-1 0 0 0,0 0 0 0 0,0 0 0 0 0,0 0 1 0 0,-1 0-1 0 0,1 0 0 0 0,0 0 0 0 0,0 0 0 0 0,-1-1 0 0 0,1 1 1 0 0,0 0-1 0 0,0-1 0 0 0,2-1 0 0 0,-1 0 39 0 0,-1 1 0 0 0,0-1 1 0 0,1 0-1 0 0,-1 0 0 0 0,0-1 0 0 0,0 1 0 0 0,0 0 1 0 0,0-1-1 0 0,-1 1 0 0 0,1-1 0 0 0,2-4 0 0 0,0-3 25 0 0,-1 1-1 0 0,0-1 0 0 0,0 0 1 0 0,-1 0-1 0 0,0 0 1 0 0,1-16-1 0 0,-3 10-93 0 0,0 1-1 0 0,-1-1 1 0 0,-1 1-1 0 0,-5-20 1 0 0,6 28-131 0 0,-1 0-1 0 0,0 0 1 0 0,-1 1 0 0 0,0-1-1 0 0,0 1 1 0 0,0-1 0 0 0,-1 1 0 0 0,0 0-1 0 0,0 0 1 0 0,0 1 0 0 0,-9-9-1 0 0,1 6-825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6:09.4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72 5985 0 0,'2'0'162'0'0,"1"1"-1"0"0,-1 0 1 0 0,1-1 0 0 0,-1 1-1 0 0,0 0 1 0 0,1 0-1 0 0,-1 0 1 0 0,0 1-1 0 0,0-1 1 0 0,1 1-1 0 0,-1-1 1 0 0,0 1 0 0 0,-1-1-1 0 0,1 1 1 0 0,0 0-1 0 0,0 0 1 0 0,-1 0-1 0 0,1 0 1 0 0,-1 0-1 0 0,1 0 1 0 0,1 5 0 0 0,2 3 318 0 0,0 1 0 0 0,-1-1 1 0 0,5 18-1 0 0,18 118 582 0 0,-28-153-917 0 0,1 0 0 0 0,0 0 0 0 0,0 0 0 0 0,0 0 0 0 0,1-1 0 0 0,0 1 0 0 0,3-10 0 0 0,19-56 798 0 0,-13 45-886 0 0,-3 4 29 0 0,16-41 14 0 0,-21 60-16 0 0,1-1 0 0 0,-1 1 0 0 0,1 0 0 0 0,0 1-1 0 0,0-1 1 0 0,1 0 0 0 0,0 1 0 0 0,0 0 0 0 0,6-6-1 0 0,-10 10-58 0 0,1 0 0 0 0,0-1 0 0 0,-1 1 0 0 0,1 0 0 0 0,0 0-1 0 0,-1-1 1 0 0,1 1 0 0 0,0 0 0 0 0,0 0 0 0 0,-1 0 0 0 0,1 0 0 0 0,0 0-1 0 0,0 0 1 0 0,-1 0 0 0 0,1 0 0 0 0,0 0 0 0 0,0 0 0 0 0,-1 0 0 0 0,1 1-1 0 0,0-1 1 0 0,-1 0 0 0 0,1 0 0 0 0,0 1 0 0 0,-1-1 0 0 0,1 0 0 0 0,0 1-1 0 0,-1-1 1 0 0,1 1 0 0 0,-1-1 0 0 0,1 1 0 0 0,-1-1 0 0 0,1 1 0 0 0,-1-1-1 0 0,1 1 1 0 0,-1 0 0 0 0,0-1 0 0 0,1 1 0 0 0,-1 0 0 0 0,0-1 0 0 0,1 1-1 0 0,-1 1 1 0 0,16 35 746 0 0,-13-27-492 0 0,8 18 115 0 0,-7-17-473 0 0,0 1 0 0 0,1 0 0 0 0,1-1 0 0 0,0 0 0 0 0,0 0 1 0 0,1-1-1 0 0,15 19 0 0 0,-11-19-1089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6:09.8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64 3681 0 0,'1'-18'-1622'0'0,"0"-27"12125"0"0,-2 70-7003 0 0,2 3-2837 0 0,0-1-1 0 0,2 1 0 0 0,0-1 1 0 0,2 1-1 0 0,17 49 0 0 0,60 129-3725 0 0,-64-166 502 0 0,-5-9-3633 0 0</inkml:trace>
  <inkml:trace contextRef="#ctx0" brushRef="#br0" timeOffset="1">52 427 10594 0 0,'-1'-1'66'0'0,"0"0"0"0"0,0 1 0 0 0,-1-1 0 0 0,1 0 0 0 0,0 0 0 0 0,0 0 0 0 0,0-1 0 0 0,0 1-1 0 0,0 0 1 0 0,0 0 0 0 0,0-1 0 0 0,1 1 0 0 0,-1 0 0 0 0,0-1 0 0 0,1 1 0 0 0,-1 0 0 0 0,1-1 0 0 0,-1 1 0 0 0,1-1-1 0 0,0 1 1 0 0,-1-4 0 0 0,2 2-31 0 0,-1 1 0 0 0,1-1 0 0 0,0 0 0 0 0,0 0 0 0 0,0 1-1 0 0,0-1 1 0 0,0 1 0 0 0,1-1 0 0 0,-1 1 0 0 0,1 0 0 0 0,3-4 0 0 0,33-33 419 0 0,-15 22-2374 0 0,1 1 0 0 0,39-19 0 0 0,-56 31 1734 0 0,16-8 48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6:10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 8754 0 0,'1'0'49'0'0,"0"0"1"0"0,-1 0 0 0 0,1 1-1 0 0,-1-1 1 0 0,1 0 0 0 0,-1 0-1 0 0,1 1 1 0 0,-1-1-1 0 0,0 0 1 0 0,1 1 0 0 0,-1-1-1 0 0,1 0 1 0 0,-1 1-1 0 0,1-1 1 0 0,-1 1 0 0 0,0-1-1 0 0,0 0 1 0 0,1 1-1 0 0,-1-1 1 0 0,0 1 0 0 0,1-1-1 0 0,-1 1 1 0 0,0-1-1 0 0,0 1 1 0 0,0 0 0 0 0,0-1-1 0 0,0 1 1 0 0,0-1 0 0 0,1 1-1 0 0,-1-1 1 0 0,0 1-1 0 0,0-1 1 0 0,-1 1 0 0 0,1 0-1 0 0,0-1 1 0 0,0 1-1 0 0,-4 28 1237 0 0,2-21-1070 0 0,-29 138 2317 0 0,-4 32-2262 0 0,33-156-295 0 0,1-1 0 0 0,0 0 0 0 0,2 1-1 0 0,0-1 1 0 0,1 0 0 0 0,8 32 0 0 0,-9-49 25 0 0,0 0 0 0 0,0 0 1 0 0,1 0-1 0 0,-1 0 0 0 0,1 0 0 0 0,0-1 1 0 0,0 1-1 0 0,0 0 0 0 0,1-1 0 0 0,-1 1 1 0 0,1-1-1 0 0,0 0 0 0 0,0 0 0 0 0,3 3 0 0 0,-3-5 1 0 0,-1 1-1 0 0,0-1 1 0 0,1 0-1 0 0,-1-1 0 0 0,0 1 1 0 0,1 0-1 0 0,-1-1 1 0 0,1 1-1 0 0,-1-1 0 0 0,1 0 1 0 0,-1 0-1 0 0,1 0 1 0 0,-1 0-1 0 0,1 0 0 0 0,-1-1 1 0 0,1 1-1 0 0,-1-1 0 0 0,1 1 1 0 0,-1-1-1 0 0,0 0 1 0 0,1 0-1 0 0,-1 0 0 0 0,0 0 1 0 0,3-2-1 0 0,30-12-47 0 0,-28 12-233 0 0,1 0 0 0 0,-1 0-1 0 0,1-1 1 0 0,-1 0 0 0 0,10-7-1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07.0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1 344 4609 0 0,'7'-1'313'0'0,"0"0"0"0"0,0-1-1 0 0,0 1 1 0 0,0-1 0 0 0,0-1 0 0 0,0 0 0 0 0,0 0 0 0 0,-1 0-1 0 0,1 0 1 0 0,-1-1 0 0 0,0 0 0 0 0,0-1 0 0 0,0 1 0 0 0,-1-1-1 0 0,0 0 1 0 0,0-1 0 0 0,0 1 0 0 0,0-1 0 0 0,-1 0 0 0 0,6-11-1 0 0,-7 8-260 0 0,-1 0-1 0 0,-1 0 0 0 0,1 0 0 0 0,-1 0 0 0 0,-1 0 1 0 0,0-1-1 0 0,0 1 0 0 0,-1 0 0 0 0,0 0 1 0 0,-1 0-1 0 0,1 0 0 0 0,-2 0 0 0 0,1 0 0 0 0,-7-13 1 0 0,9 21-50 0 0,-1 0 1 0 0,1 0-1 0 0,-1 0 1 0 0,1 0-1 0 0,-1 0 1 0 0,1 0-1 0 0,-1 0 1 0 0,1 0-1 0 0,-1 0 1 0 0,0 0-1 0 0,1 1 1 0 0,-1-1-1 0 0,0 0 1 0 0,0 1-1 0 0,1-1 1 0 0,-1 0-1 0 0,0 1 1 0 0,0-1-1 0 0,0 1 1 0 0,0-1-1 0 0,0 1 1 0 0,0-1-1 0 0,0 1 1 0 0,0 0-1 0 0,0 0 1 0 0,0-1-1 0 0,0 1 1 0 0,0 0-1 0 0,0 0 1 0 0,0 0-1 0 0,0 0 1 0 0,-1 0-1 0 0,1 0 1 0 0,0 1-1 0 0,0-1 1 0 0,0 0-1 0 0,0 0 1 0 0,0 1-1 0 0,0-1 1 0 0,0 1-1 0 0,0-1 1 0 0,0 1-1 0 0,1-1 1 0 0,-1 1-1 0 0,0 0 1 0 0,0-1 0 0 0,0 1-1 0 0,1 0 1 0 0,-1 0-1 0 0,-1 1 1 0 0,-2 2 5 0 0,1 0 0 0 0,0 1 1 0 0,0-1-1 0 0,0 1 1 0 0,1 0-1 0 0,-1 0 1 0 0,1 0-1 0 0,-2 9 1 0 0,2-7-72 0 0,0 1 1 0 0,1 0 0 0 0,0-1 0 0 0,0 1 0 0 0,1 0 0 0 0,0 0 0 0 0,1 0-1 0 0,-1 0 1 0 0,2 0 0 0 0,-1-1 0 0 0,1 1 0 0 0,0 0 0 0 0,0-1 0 0 0,1 1 0 0 0,0-1-1 0 0,1 0 1 0 0,4 8 0 0 0,-3-9 60 0 0,-1 0 0 0 0,1-1 0 0 0,1 1 0 0 0,-1-1 0 0 0,1 0 0 0 0,0-1 0 0 0,0 1 0 0 0,0-1 0 0 0,0 0 0 0 0,1-1 0 0 0,0 1 0 0 0,0-1 0 0 0,0-1 0 0 0,0 1 0 0 0,0-1 0 0 0,0 0 0 0 0,1-1 0 0 0,7 1 0 0 0,-11-1 97 0 0,0-1-1 0 0,0 0 1 0 0,0 1 0 0 0,0-1-1 0 0,0-1 1 0 0,0 1-1 0 0,1-1 1 0 0,-1 1-1 0 0,0-1 1 0 0,-1 0-1 0 0,1-1 1 0 0,0 1 0 0 0,0-1-1 0 0,0 0 1 0 0,-1 1-1 0 0,1-2 1 0 0,-1 1-1 0 0,1 0 1 0 0,-1-1-1 0 0,0 1 1 0 0,0-1 0 0 0,0 0-1 0 0,-1 0 1 0 0,4-4-1 0 0,2-6 159 0 0,-1 0-1 0 0,0-1 1 0 0,-1 0-1 0 0,-1 0 1 0 0,6-20-1 0 0,-8 21-59 0 0,1 0-1 0 0,1 1 0 0 0,0-1 1 0 0,0 1-1 0 0,1 0 0 0 0,12-17 0 0 0,-17 28-188 0 0,0 0 0 0 0,0 0-1 0 0,0 0 1 0 0,0 0-1 0 0,0 0 1 0 0,0 0-1 0 0,0 0 1 0 0,1 0-1 0 0,-1 0 1 0 0,0 1-1 0 0,1-1 1 0 0,-1 1 0 0 0,1-1-1 0 0,-1 1 1 0 0,0-1-1 0 0,1 1 1 0 0,-1 0-1 0 0,1-1 1 0 0,-1 1-1 0 0,1 0 1 0 0,-1 0-1 0 0,1 0 1 0 0,-1 0-1 0 0,3 1 1 0 0,-1 0 37 0 0,0 0 1 0 0,1 0 0 0 0,-1 1-1 0 0,0-1 1 0 0,0 1-1 0 0,0 0 1 0 0,0 0-1 0 0,-1 0 1 0 0,1 0-1 0 0,3 4 1 0 0,2 2 150 0 0,-1 0 0 0 0,0 1 1 0 0,-1 0-1 0 0,1 0 0 0 0,8 20 1 0 0,-11-21 2 0 0,9 23-276 0 0,-6-22 2821 0 0,-7-9-2695 0 0,-2-23 274 0 0,-2-12 310 0 0,2-38 1 0 0,2 63-1169 0 0,1 1 0 0 0,0-1 0 0 0,0 1 0 0 0,1-1 0 0 0,1 1 0 0 0,-1 0 0 0 0,1 0 0 0 0,9-18 0 0 0,-2 10-5988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6:10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1 167 7834 0 0,'3'-5'143'0'0,"-1"1"1"0"0,2 0-1 0 0,-1-1 1 0 0,1 1-1 0 0,-1 1 0 0 0,1-1 1 0 0,0 0-1 0 0,0 1 1 0 0,8-5-1 0 0,47-24 843 0 0,-36 20-691 0 0,95-43 1273 0 0,-106 50-1851 0 0,1 1 0 0 0,-1 0 0 0 0,1 1-1 0 0,0 0 1 0 0,0 1 0 0 0,0 0 0 0 0,25 1-1 0 0,-35 2 73 0 0,0-1-1 0 0,0 0 1 0 0,0 1-1 0 0,0 0 0 0 0,0 0 1 0 0,0 0-1 0 0,0 0 1 0 0,0 0-1 0 0,0 1 0 0 0,0-1 1 0 0,3 3-1 0 0,2 4 182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6:11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1 163 920 0 0,'10'-6'80'0'0,"-3"2"-80"0"0,2-1 0 0 0,3-3 0 0 0,-3 4 768 0 0,-7 2 145 0 0,8-3 23 0 0,6-4 8 0 0,11-7-560 0 0,6-3-104 0 0,4-2-24 0 0,-2 3-8 0 0,-2 0-176 0 0,-4 3-72 0 0,-2 2 64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6:11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75 3225 0 0,'1'0'146'0'0,"0"0"1"0"0,0 1 0 0 0,0-1 0 0 0,0 1-1 0 0,0 0 1 0 0,0-1 0 0 0,0 1 0 0 0,0 0 0 0 0,0 0-1 0 0,-1-1 1 0 0,1 1 0 0 0,0 0 0 0 0,0 0-1 0 0,-1 0 1 0 0,1 0 0 0 0,-1 0 0 0 0,1 0-1 0 0,-1 0 1 0 0,1 2 0 0 0,10 23 1821 0 0,-10-23-1757 0 0,33 123 3775 0 0,-24-85-3364 0 0,24 66-1 0 0,-34-106-617 0 0,0-1 1 0 0,0 1-1 0 0,1 0 0 0 0,-1 0 0 0 0,0 0 0 0 0,1-1 0 0 0,-1 1 0 0 0,0 0 0 0 0,1-1 1 0 0,-1 1-1 0 0,1 0 0 0 0,-1-1 0 0 0,1 1 0 0 0,-1 0 0 0 0,1-1 0 0 0,0 1 1 0 0,-1-1-1 0 0,1 1 0 0 0,0-1 0 0 0,1 1 0 0 0,-2-1 0 0 0,1 0-1 0 0,-1-1 1 0 0,0 1-1 0 0,1 0 1 0 0,-1 0 0 0 0,1-1-1 0 0,-1 1 1 0 0,1 0-1 0 0,-1-1 1 0 0,0 1 0 0 0,1-1-1 0 0,-1 1 1 0 0,0 0-1 0 0,1-1 1 0 0,-1 1 0 0 0,0-1-1 0 0,0 1 1 0 0,1-1-1 0 0,-1 1 1 0 0,0-1-1 0 0,0 1 1 0 0,0-1 0 0 0,1 0-1 0 0,8-46 308 0 0,-7 34-71 0 0,10-40 399 0 0,20-51-1 0 0,-26 86-444 0 0,1 1-1 0 0,1 1 1 0 0,1-1-1 0 0,0 1 1 0 0,1 0-1 0 0,21-25 1 0 0,-27 37-125 0 0,-1 1 0 0 0,1-1 0 0 0,0 0 0 0 0,1 1 0 0 0,-1 0 0 0 0,0 0 0 0 0,1 1 0 0 0,0-1 0 0 0,-1 1 0 0 0,1 0 0 0 0,0 0 0 0 0,0 0 0 0 0,8-1 0 0 0,-10 3-26 0 0,-1 0-1 0 0,0 0 1 0 0,1 0-1 0 0,-1 0 1 0 0,0 0-1 0 0,1 1 1 0 0,-1-1-1 0 0,0 1 1 0 0,1-1-1 0 0,-1 1 1 0 0,0 0-1 0 0,0 0 1 0 0,0 0-1 0 0,0 0 1 0 0,0 0-1 0 0,0 1 0 0 0,0-1 1 0 0,0 1-1 0 0,0-1 1 0 0,-1 1-1 0 0,1-1 1 0 0,0 1-1 0 0,-1 0 1 0 0,0 0-1 0 0,1 0 1 0 0,-1 0-1 0 0,0 0 1 0 0,0 0-1 0 0,0 0 1 0 0,0 0-1 0 0,0 1 1 0 0,0 1-1 0 0,11 39 166 0 0,-2 0 0 0 0,6 63 0 0 0,-7-45-2073 0 0,-6-41-2600 0 0,-1-1-1383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6:11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123 570 4145 0 0,'14'-24'390'0'0,"-5"9"1489"0"0,0 0 0 0 0,-2-1 0 0 0,11-29 0 0 0,-17 44-1816 0 0,-1 1 0 0 0,0 0 0 0 0,0-1 1 0 0,0 1-1 0 0,0-1 0 0 0,0 1 0 0 0,1 0 0 0 0,-1-1 1 0 0,0 1-1 0 0,0-1 0 0 0,0 1 0 0 0,0 0 1 0 0,0-1-1 0 0,0 1 0 0 0,0-1 0 0 0,-1 1 1 0 0,1 0-1 0 0,0-1 0 0 0,0 1 0 0 0,0 0 0 0 0,0-1 1 0 0,0 1-1 0 0,-1-1 0 0 0,1 1 0 0 0,0 0 1 0 0,0-1-1 0 0,0 1 0 0 0,-1 0 0 0 0,1 0 1 0 0,0-1-1 0 0,-1 1 0 0 0,1 0 0 0 0,0 0 0 0 0,0-1 1 0 0,-1 1-1 0 0,1 0 0 0 0,-1 0 0 0 0,-18 1 830 0 0,-17 14-348 0 0,22-8-464 0 0,1 1 0 0 0,0 0 0 0 0,1 0-1 0 0,0 2 1 0 0,-15 13 0 0 0,24-20-76 0 0,0 1 0 0 0,0-1-1 0 0,1 1 1 0 0,-1-1 0 0 0,1 1 0 0 0,0 0 0 0 0,0 0 0 0 0,0 0-1 0 0,1 0 1 0 0,-1 0 0 0 0,1 0 0 0 0,0 0 0 0 0,0 1-1 0 0,1-1 1 0 0,-1 0 0 0 0,1 1 0 0 0,0-1 0 0 0,0 0-1 0 0,0 1 1 0 0,1-1 0 0 0,-1 0 0 0 0,1 0 0 0 0,2 7 0 0 0,1-1-10 0 0,-1 0 0 0 0,1 0 0 0 0,1-1 0 0 0,0 1 0 0 0,0-1 0 0 0,1 0 0 0 0,9 12 0 0 0,-13-20-7 0 0,-1 1 0 0 0,0 0 0 0 0,1-1-1 0 0,0 1 1 0 0,-1-1 0 0 0,1 1 0 0 0,0-1 0 0 0,0 0 0 0 0,-1 0-1 0 0,1 0 1 0 0,0 0 0 0 0,0 0 0 0 0,0 0 0 0 0,0 0 0 0 0,1-1-1 0 0,-1 1 1 0 0,0-1 0 0 0,0 1 0 0 0,0-1 0 0 0,0 0 0 0 0,1 0-1 0 0,-1 0 1 0 0,0 0 0 0 0,0 0 0 0 0,0-1 0 0 0,0 1-1 0 0,1-1 1 0 0,-1 1 0 0 0,0-1 0 0 0,0 0 0 0 0,0 0 0 0 0,0 0-1 0 0,0 0 1 0 0,0 0 0 0 0,-1 0 0 0 0,1 0 0 0 0,0-1 0 0 0,0 1-1 0 0,-1-1 1 0 0,1 1 0 0 0,-1-1 0 0 0,2-2 0 0 0,2-2-8 0 0,0 0 1 0 0,0 0-1 0 0,-1-1 1 0 0,0 0-1 0 0,-1 0 1 0 0,1 0-1 0 0,-1 0 1 0 0,-1 0-1 0 0,1-1 1 0 0,-1 1-1 0 0,-1-1 1 0 0,1 1-1 0 0,-1-1 1 0 0,0-9-1 0 0,-1-13 270 0 0,-1 1 0 0 0,-8-45 0 0 0,0-12 558 0 0,10-31-79 0 0,2 82-536 0 0,-3 1 1 0 0,0-1-1 0 0,-2 0 0 0 0,-12-56 0 0 0,14 89-126 0 0,0 0 0 0 0,-1 1 0 0 0,0-1 0 0 0,1 0-1 0 0,-1 0 1 0 0,0 1 0 0 0,0-1 0 0 0,0 0 0 0 0,0 1-1 0 0,0-1 1 0 0,0 1 0 0 0,0-1 0 0 0,-1 1-1 0 0,1 0 1 0 0,0 0 0 0 0,-1-1 0 0 0,-2-1 0 0 0,3 3-29 0 0,1 0 0 0 0,0 0 0 0 0,-1 0 0 0 0,1 0 0 0 0,-1 0 0 0 0,1 0 0 0 0,0 0 0 0 0,-1 0 0 0 0,1 0 0 0 0,-1 0 0 0 0,1 0 1 0 0,0 0-1 0 0,-1 0 0 0 0,1 0 0 0 0,-1 0 0 0 0,1 0 0 0 0,0 0 0 0 0,-1 1 0 0 0,1-1 0 0 0,0 0 0 0 0,-1 0 0 0 0,1 0 0 0 0,0 1 0 0 0,-1-1 0 0 0,1 0 1 0 0,0 0-1 0 0,-1 1 0 0 0,1-1 0 0 0,-6 21 529 0 0,6 1-527 0 0,1 0 1 0 0,1-1-1 0 0,0 1 0 0 0,2-1 0 0 0,7 25 0 0 0,38 102 128 0 0,-46-141-167 0 0,24 58-273 0 0,4-2 1 0 0,49 77-1 0 0,-58-103-655 0 0,5 10-6405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6:12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0 181 12443 0 0,'0'-3'123'0'0,"0"0"0"0"0,0 1 0 0 0,0-1 1 0 0,1 0-1 0 0,-1 0 0 0 0,1 0 0 0 0,-1 0 0 0 0,1 1 1 0 0,0-1-1 0 0,0 0 0 0 0,0 1 0 0 0,0-1 0 0 0,1 1 1 0 0,-1-1-1 0 0,1 1 0 0 0,3-4 0 0 0,31-40 367 0 0,-29 38-448 0 0,1 0-1 0 0,0 0 1 0 0,1 1-1 0 0,0 0 1 0 0,0 0-1 0 0,0 1 1 0 0,1 1-1 0 0,0-1 1 0 0,0 2-1 0 0,0-1 1 0 0,21-5-1 0 0,-26 9-45 0 0,1 0 1 0 0,0 0-1 0 0,-1 0 1 0 0,1 1-1 0 0,0 0 1 0 0,0 0-1 0 0,0 1 0 0 0,-1-1 1 0 0,1 1-1 0 0,0 0 1 0 0,-1 1-1 0 0,1-1 0 0 0,-1 1 1 0 0,1 0-1 0 0,-1 1 1 0 0,0-1-1 0 0,0 1 0 0 0,0 0 1 0 0,0 1-1 0 0,-1-1 1 0 0,1 1-1 0 0,-1 0 0 0 0,0 0 1 0 0,6 7-1 0 0,8 12 229 0 0,-1 2 0 0 0,-1 0 0 0 0,-1 2 0 0 0,-2-1-1 0 0,0 1 1 0 0,10 36 0 0 0,0 13 375 0 0,15 88 0 0 0,63 677 50 0 0,-41-249-345 0 0,34 253-241 0 0,-87-761-64 0 0,17 146 0 0 0,-17-184 0 0 0,3-1 0 0 0,27 84 0 0 0,-31-114-203 0 0,1 0 0 0 0,10 18-1 0 0,-16-30 157 0 0,0-1-1 0 0,1 0 0 0 0,-1 1 1 0 0,1-1-1 0 0,0 0 0 0 0,-1 0 1 0 0,1 0-1 0 0,0 0 0 0 0,0 0 1 0 0,0 0-1 0 0,0 0 1 0 0,1-1-1 0 0,-1 1 0 0 0,0-1 1 0 0,1 0-1 0 0,-1 0 0 0 0,1 1 1 0 0,-1-2-1 0 0,1 1 0 0 0,0 0 1 0 0,-1 0-1 0 0,4 0 0 0 0,9-8-2048 0 0,-9 0 1017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6:13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109 279 3225 0 0,'-43'-31'1550'0'0,"37"26"-1000"0"0,0 0 1 0 0,0 1-1 0 0,-1-1 0 0 0,1 1 1 0 0,-1 1-1 0 0,0-1 1 0 0,-13 3 4584 0 0,20 1-5058 0 0,9 20 1810 0 0,15 18-510 0 0,-9-15-928 0 0,2 0 0 0 0,1-1 0 0 0,1-1 1 0 0,40 35-1 0 0,-52-51-427 0 0,0 0 1 0 0,0 0 0 0 0,1-1-1 0 0,-1 0 1 0 0,1 0 0 0 0,0-1-1 0 0,1 0 1 0 0,-1 0 0 0 0,0-1-1 0 0,1 0 1 0 0,-1-1 0 0 0,1 1-1 0 0,0-2 1 0 0,-1 1 0 0 0,1-1-1 0 0,0-1 1 0 0,-1 1 0 0 0,1-2-1 0 0,-1 1 1 0 0,10-4 0 0 0,-8 2 52 0 0,0-1 1 0 0,-1 0-1 0 0,0-1 1 0 0,0 0-1 0 0,0 0 1 0 0,0-1 0 0 0,-1 0-1 0 0,0 0 1 0 0,0-1-1 0 0,-1 0 1 0 0,0-1-1 0 0,0 0 1 0 0,-1 0 0 0 0,0 0-1 0 0,6-10 1 0 0,7-17 406 0 0,0-1 1 0 0,20-57 0 0 0,-25 56-401 0 0,39-109-1749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5:14.5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2477 238 4145 0 0,'-5'-11'-70'0'0,"-1"0"1"0"0,0 1 0 0 0,-1-1-1 0 0,0 1 1 0 0,-1 1-1 0 0,0-1 1 0 0,-1 1 0 0 0,1 1-1 0 0,-2 0 1 0 0,1 0-1 0 0,-1 0 1 0 0,0 2 0 0 0,-1-1-1 0 0,0 1 1 0 0,0 1-1 0 0,0 0 1 0 0,-12-4 0 0 0,-22-5-377 0 0,0 2 0 0 0,-1 2 0 0 0,-54-4 1 0 0,57 8 372 0 0,-76-9 876 0 0,-1 5 0 0 0,0 5 1 0 0,0 6-1 0 0,-187 24 0 0 0,234-12-803 0 0,0 4 1 0 0,1 3 0 0 0,1 3 0 0 0,-123 58-1 0 0,-252 165-180 0 0,375-204 174 0 0,52-30-14 0 0,0 1-1 0 0,1 0 1 0 0,1 2-1 0 0,0 0 1 0 0,1 1-1 0 0,0 1 1 0 0,1 0 0 0 0,2 1-1 0 0,-1 0 1 0 0,2 1-1 0 0,1 1 1 0 0,0 0-1 0 0,-8 23 1 0 0,14-31 7 0 0,0 0-1 0 0,2 1 1 0 0,0-1-1 0 0,0 1 1 0 0,1 0-1 0 0,0 0 1 0 0,1 0 0 0 0,1 0-1 0 0,0 0 1 0 0,1 0-1 0 0,0 0 1 0 0,1 0 0 0 0,1 0-1 0 0,0-1 1 0 0,0 1-1 0 0,1-1 1 0 0,1 1-1 0 0,0-1 1 0 0,1-1 0 0 0,0 1-1 0 0,1-1 1 0 0,0 0-1 0 0,17 19 1 0 0,-11-17 14 0 0,0-1 0 0 0,1-1 0 0 0,0 0 0 0 0,1 0 0 0 0,0-2 0 0 0,1 0 0 0 0,0-1 0 0 0,0 0 0 0 0,1-2 0 0 0,18 6 1 0 0,27 5 448 0 0,90 13 1 0 0,-137-28-380 0 0,536 62 2001 0 0,-275-37-1279 0 0,155 0-107 0 0,-332-29-496 0 0,-1-4 0 0 0,137-26 0 0 0,-69-1-371 0 0,-1-7-1 0 0,210-82 1 0 0,-350 112 196 0 0,0-2 0 0 0,-1-1 0 0 0,0-1 0 0 0,-1-1 1 0 0,-1-1-1 0 0,0-1 0 0 0,-1 0 0 0 0,-1-2 0 0 0,-1-1 0 0 0,17-22 0 0 0,-23 26 137 0 0,-2-1-1 0 0,0 0 0 0 0,-1 0 0 0 0,-1-1 1 0 0,0-1-1 0 0,-2 1 0 0 0,0-1 0 0 0,-1-1 1 0 0,-1 1-1 0 0,-1-1 0 0 0,0 0 0 0 0,-2 0 1 0 0,0 0-1 0 0,-2-27 0 0 0,-1 32 62 0 0,-2 0 1 0 0,1 0-1 0 0,-2 0 0 0 0,0 1 0 0 0,-1-1 1 0 0,-1 1-1 0 0,0 0 0 0 0,0 0 1 0 0,-2 1-1 0 0,0 0 0 0 0,0 0 0 0 0,-1 1 1 0 0,0 0-1 0 0,-1 1 0 0 0,-19-17 1 0 0,-5-2 23 0 0,-1 3 0 0 0,-1 0 1 0 0,-1 3-1 0 0,-43-21 1 0 0,31 20-297 0 0,-1 2 1 0 0,-1 2 0 0 0,-1 3-1 0 0,-88-19 1 0 0,65 24-652 0 0,0 2-1 0 0,-136-1 1 0 0,127 14-181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5:19.5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1038 148 3225 0 0,'-6'-4'167'0'0,"0"1"0"0"0,-1 0 0 0 0,1 0 0 0 0,-1 0 1 0 0,1 1-1 0 0,-1-1 0 0 0,0 2 0 0 0,0-1 0 0 0,0 1 0 0 0,0 0 0 0 0,-9 0 1 0 0,4 0-179 0 0,-49-8 1081 0 0,-12-1-48 0 0,0 2 0 0 0,-89 3-1 0 0,-104 14-494 0 0,245-8-527 0 0,1 0 0 0 0,-1 2 0 0 0,1 0 0 0 0,0 1 0 0 0,0 1 0 0 0,0 1 0 0 0,1 0 0 0 0,0 2 0 0 0,-30 15 0 0 0,43-18-9 0 0,0 0 1 0 0,0 0-1 0 0,1 1 0 0 0,0-1 1 0 0,0 1-1 0 0,1 0 0 0 0,-1 1 0 0 0,1-1 1 0 0,0 1-1 0 0,1 0 0 0 0,0 0 1 0 0,0 0-1 0 0,0 0 0 0 0,1 0 0 0 0,0 0 1 0 0,1 1-1 0 0,-1-1 0 0 0,1 14 1 0 0,-1 3-22 0 0,2 1 1 0 0,1-1 0 0 0,0 0-1 0 0,9 37 1 0 0,-6-39 10 0 0,1 0 1 0 0,1-1-1 0 0,1 1 0 0 0,1-1 1 0 0,1-1-1 0 0,0 1 0 0 0,2-2 1 0 0,0 1-1 0 0,18 21 0 0 0,26 35 50 0 0,-32-41-47 0 0,1-2 0 0 0,2-1-1 0 0,32 31 1 0 0,-49-54 19 0 0,0-1-1 0 0,1-1 0 0 0,1 1 1 0 0,-1-1-1 0 0,1-1 1 0 0,0 0-1 0 0,1 0 1 0 0,-1-2-1 0 0,1 1 1 0 0,0-1-1 0 0,0-1 1 0 0,1 0-1 0 0,-1-1 1 0 0,18 2-1 0 0,-3-4-9 0 0,-1-1 1 0 0,1-1-1 0 0,-1-1 0 0 0,0-2 1 0 0,0 0-1 0 0,0-2 0 0 0,-1 0 1 0 0,1-2-1 0 0,-2-1 0 0 0,0-1 1 0 0,0-1-1 0 0,30-21 1 0 0,12-14 344 0 0,-1-3 0 0 0,96-98 0 0 0,-129 118 43 0 0,-20 20-305 0 0,0 0 0 0 0,-1-1 0 0 0,0-1 0 0 0,-1 1 0 0 0,0-2 0 0 0,-1 1 0 0 0,0-1 0 0 0,-1-1 0 0 0,0 1 0 0 0,7-21-1 0 0,-10 20 157 0 0,-1 0-1 0 0,-1 0 0 0 0,0-1 0 0 0,0 1 0 0 0,0-27 1 0 0,-3 34-191 0 0,-1 0 0 0 0,0 0 1 0 0,0 0-1 0 0,0 1 1 0 0,-1-1-1 0 0,0 0 1 0 0,0 1-1 0 0,-1-1 0 0 0,0 1 1 0 0,0 0-1 0 0,0 0 1 0 0,-1 0-1 0 0,0 0 0 0 0,-6-7 1 0 0,-8-6 215 0 0,-1 0-1 0 0,-1 1 1 0 0,-1 1 0 0 0,0 1 0 0 0,-38-22-1 0 0,11 12-38 0 0,-90-34 0 0 0,113 51-284 0 0,0 1 0 0 0,0 2 0 0 0,-1 0 0 0 0,0 2 0 0 0,-42-2 0 0 0,-17 10-4741 0 0,53-1 360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5:26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503 196 920 0 0,'-11'-1'262'0'0,"1"0"1"0"0,-1-1-1 0 0,1 0 0 0 0,-19-8 0 0 0,-13-1 500 0 0,23 6-240 0 0,-1 2 0 0 0,1 1 1 0 0,-1 0-1 0 0,0 1 0 0 0,-25 3 1 0 0,34-1-371 0 0,1 1 0 0 0,-1 0 1 0 0,1 1-1 0 0,-1 1 0 0 0,1-1 0 0 0,0 1 0 0 0,0 1 1 0 0,1 0-1 0 0,-1 1 0 0 0,1-1 0 0 0,-10 10 1 0 0,7-6-76 0 0,1 1 0 0 0,1 0 1 0 0,-1 1-1 0 0,2 0 0 0 0,0 0 0 0 0,0 1 1 0 0,-12 23-1 0 0,17-27-38 0 0,0 1 0 0 0,1-1 1 0 0,0 1-1 0 0,0 0 0 0 0,1 0 1 0 0,0 0-1 0 0,1 0 0 0 0,0 0 0 0 0,0 1 1 0 0,1-1-1 0 0,0 0 0 0 0,1 0 1 0 0,2 13-1 0 0,13 57-39 0 0,4-2 0 0 0,56 143 0 0 0,-67-201-11 0 0,0 1 1 0 0,1-1-1 0 0,1-1 0 0 0,1 0 1 0 0,14 17-1 0 0,-19-28 6 0 0,0 0 0 0 0,1 0 0 0 0,-1 0 0 0 0,1-1 0 0 0,0 0 0 0 0,1 0 0 0 0,-1-1 1 0 0,1 0-1 0 0,1-1 0 0 0,-1 0 0 0 0,0 0 0 0 0,18 4 0 0 0,-7-4 17 0 0,1-1 1 0 0,-1 0-1 0 0,1-2 0 0 0,-1 0 1 0 0,1-1-1 0 0,-1-2 0 0 0,1 0 1 0 0,-1-1-1 0 0,25-6 0 0 0,-32 5 3 0 0,1-1-1 0 0,-1 0 0 0 0,-1 0 1 0 0,1-1-1 0 0,-1-1 0 0 0,0 0 1 0 0,0-1-1 0 0,-1 0 1 0 0,0-1-1 0 0,-1 0 0 0 0,0 0 1 0 0,0-1-1 0 0,-1-1 0 0 0,12-17 1 0 0,-8 8 141 0 0,0-1 0 0 0,-1 0 0 0 0,-2-1 0 0 0,0 0 0 0 0,-1 0 0 0 0,-2-1 0 0 0,0-1 0 0 0,-1 1 1 0 0,-2-1-1 0 0,0 0 0 0 0,-2 0 0 0 0,0 0 0 0 0,-2-1 0 0 0,0 1 0 0 0,-2 0 0 0 0,-1 0 0 0 0,0 0 1 0 0,-14-43-1 0 0,0 12 410 0 0,-3 1 1 0 0,-27-51 0 0 0,39 88-510 0 0,-1 1 1 0 0,-1 0 0 0 0,0 1 0 0 0,-1 0 0 0 0,-1 1 0 0 0,0 0 0 0 0,-1 1 0 0 0,-1 0-1 0 0,0 1 1 0 0,-20-14 0 0 0,21 20-47 0 0,1 0 0 0 0,-1 1-1 0 0,0 0 1 0 0,-1 1 0 0 0,1 0 0 0 0,-1 1-1 0 0,0 1 1 0 0,1 0 0 0 0,-1 1 0 0 0,-21 1-1 0 0,3 1-399 0 0,-1 2-1 0 0,1 2 0 0 0,-43 10 1 0 0,19 4-1015 0 0,33-8 447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5:26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573 116 3681 0 0,'-12'-13'560'0'0,"-1"1"1"0"0,-1 1-1 0 0,0 0 1 0 0,0 1-1 0 0,-1 0 0 0 0,0 2 1 0 0,-1-1-1 0 0,-30-10 1 0 0,36 16-294 0 0,0 0 1 0 0,0 1-1 0 0,0 0 0 0 0,0 1 1 0 0,0 0-1 0 0,0 1 1 0 0,-1 0-1 0 0,1 0 1 0 0,0 1-1 0 0,0 1 0 0 0,0-1 1 0 0,0 2-1 0 0,0-1 1 0 0,0 2-1 0 0,0-1 0 0 0,-12 7 1 0 0,5-1-257 0 0,2 1 0 0 0,-1 0 0 0 0,1 0-1 0 0,1 2 1 0 0,0 0 0 0 0,1 0 0 0 0,0 1 0 0 0,1 1 0 0 0,0 0 0 0 0,1 1 0 0 0,1 0 0 0 0,0 1 0 0 0,1 0-1 0 0,1 0 1 0 0,0 1 0 0 0,1 0 0 0 0,1 0 0 0 0,1 1 0 0 0,0-1 0 0 0,1 1 0 0 0,2 1 0 0 0,-1-1 0 0 0,2 0-1 0 0,0 0 1 0 0,2 1 0 0 0,0-1 0 0 0,0 0 0 0 0,6 21 0 0 0,2 9-179 0 0,3-1 1 0 0,2 0-1 0 0,1-1 1 0 0,3 0-1 0 0,2-1 0 0 0,1-1 1 0 0,3-1-1 0 0,32 45 1 0 0,-49-80 15 0 0,0 0 1 0 0,0-1-1 0 0,1 0 1 0 0,0 0 0 0 0,0-1-1 0 0,0 0 1 0 0,1 0-1 0 0,0-1 1 0 0,0 0 0 0 0,1-1-1 0 0,-1 0 1 0 0,1 0 0 0 0,0-1-1 0 0,0 0 1 0 0,0-1-1 0 0,0 0 1 0 0,0-1 0 0 0,1 0-1 0 0,10 0 1 0 0,12-2 10 0 0,-1-1 0 0 0,1-1 1 0 0,-1-1-1 0 0,57-17 0 0 0,-71 16 138 0 0,0 0-1 0 0,0-2 0 0 0,-1 0 1 0 0,0-1-1 0 0,0 0 1 0 0,-1-1-1 0 0,0-2 1 0 0,0 1-1 0 0,-2-2 1 0 0,1 0-1 0 0,12-13 0 0 0,48-62 1534 0 0,107-159-1 0 0,-135 177-849 0 0,-39 57-476 0 0,0 0 1 0 0,0 0 0 0 0,-2-1 0 0 0,1 0 0 0 0,-2 0 0 0 0,0-1 0 0 0,6-24-1 0 0,-10 33-104 0 0,0 0 0 0 0,-1 0-1 0 0,1 0 1 0 0,-1 0 0 0 0,0 0-1 0 0,-1 0 1 0 0,1 0-1 0 0,-1 0 1 0 0,0 0 0 0 0,0 1-1 0 0,0-1 1 0 0,-1 0-1 0 0,0 0 1 0 0,0 1 0 0 0,0-1-1 0 0,0 1 1 0 0,-1 0 0 0 0,0-1-1 0 0,0 1 1 0 0,0 0-1 0 0,0 1 1 0 0,-1-1 0 0 0,1 1-1 0 0,-1-1 1 0 0,-5-3-1 0 0,-20-11 185 0 0,-1 1-1 0 0,0 1 0 0 0,-1 1 0 0 0,-1 2 0 0 0,0 1 1 0 0,0 2-1 0 0,-2 1 0 0 0,-67-9 0 0 0,65 14-367 0 0,0 2-1 0 0,-53 4 1 0 0,62 1-1423 0 0,-51 11 0 0 0,48-6-4196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12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12899 0 0,'2'17'4741'0'0,"7"42"-3836"0"0,-5-39-302 0 0,28 199 1356 0 0,35 185-2683 0 0,-51-340-2337 0 0,-9-38-3323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5:28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725 89 4609 0 0,'-5'-6'257'0'0,"0"1"0"0"0,0 1 1 0 0,0-1-1 0 0,0 1 0 0 0,-1 0 0 0 0,0 0 0 0 0,0 0 1 0 0,-6-3-1 0 0,-53-20 993 0 0,57 24-1030 0 0,-3-1 0 0 0,1 1-1 0 0,-1 1 1 0 0,0 0 0 0 0,0 0 0 0 0,0 1 0 0 0,0 0-1 0 0,0 1 1 0 0,-1 0 0 0 0,1 1 0 0 0,0 0 0 0 0,0 1 0 0 0,0 0-1 0 0,1 1 1 0 0,-1 0 0 0 0,0 0 0 0 0,1 2 0 0 0,0-1-1 0 0,0 1 1 0 0,-17 11 0 0 0,-9 10-289 0 0,1 1 1 0 0,1 2-1 0 0,-51 55 0 0 0,46-44 93 0 0,25-26-32 0 0,0 2 0 0 0,1 0 0 0 0,0 0 0 0 0,1 1 0 0 0,1 0 0 0 0,1 1 1 0 0,-12 27-1 0 0,17-29 6 0 0,-1 1 0 0 0,2-1 1 0 0,0 1-1 0 0,1 0 0 0 0,1 0 0 0 0,0 0 1 0 0,2 0-1 0 0,-1 0 0 0 0,4 23 1 0 0,-1-22-9 0 0,1 0 0 0 0,0-1 0 0 0,1 1 0 0 0,1-1 0 0 0,1 0 0 0 0,9 21 0 0 0,-11-30 17 0 0,1-1-1 0 0,0 1 0 0 0,0 0 0 0 0,1-1 0 0 0,0 0 1 0 0,0-1-1 0 0,0 1 0 0 0,1-1 0 0 0,0 0 1 0 0,0-1-1 0 0,1 0 0 0 0,-1 0 0 0 0,1 0 0 0 0,10 3 1 0 0,27 10-45 0 0,0-2 1 0 0,2-2 0 0 0,0-3-1 0 0,0-1 1 0 0,1-2 0 0 0,75 1-1 0 0,-78-8 14 0 0,0-2 1 0 0,0-2-1 0 0,70-14 0 0 0,-95 13 50 0 0,0-2 0 0 0,0 0 0 0 0,-1-1 0 0 0,0 0-1 0 0,0-2 1 0 0,-1 0 0 0 0,0-1 0 0 0,-1-1 0 0 0,0-1 0 0 0,20-18 0 0 0,5-10 546 0 0,68-85 1 0 0,-96 106-372 0 0,0 0 0 0 0,-1-1 1 0 0,-2-1-1 0 0,0 0 1 0 0,-1 0-1 0 0,-1-1 1 0 0,9-34-1 0 0,-16 47-115 0 0,0 0 0 0 0,-1-1-1 0 0,0 1 1 0 0,-1-1-1 0 0,0 1 1 0 0,0-1 0 0 0,-1 1-1 0 0,-1-1 1 0 0,1 1 0 0 0,-1 0-1 0 0,-1 0 1 0 0,0 0 0 0 0,-5-12-1 0 0,2 9 141 0 0,-1 0-1 0 0,0 0 0 0 0,-1 1 0 0 0,0 0 0 0 0,-1 0 0 0 0,0 1 1 0 0,-1 0-1 0 0,-17-14 0 0 0,10 12-91 0 0,0 0 0 0 0,0 1 0 0 0,-1 0 0 0 0,-1 2 0 0 0,0 0-1 0 0,0 1 1 0 0,0 1 0 0 0,-1 1 0 0 0,0 1 0 0 0,-1 0 0 0 0,1 2 0 0 0,-28-2 0 0 0,9 5-714 0 0,1 2 1 0 0,-1 1-1 0 0,1 3 1 0 0,0 0-1 0 0,-60 20 1 0 0,64-13-5492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5:31.9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701 239 6913 0 0,'20'-48'-469'0'0,"4"-15"3127"0"0,-22 58-2556 0 0,-1 0-1 0 0,0 0 1 0 0,0-1-1 0 0,-1 1 1 0 0,1 0-1 0 0,-1 0 0 0 0,0 0 1 0 0,-1 0-1 0 0,1 0 1 0 0,-2-6-1 0 0,1 7 42 0 0,-1 0 0 0 0,1 1 0 0 0,-1-1 1 0 0,0 1-1 0 0,0 0 0 0 0,0-1 0 0 0,0 1 0 0 0,-1 0 0 0 0,1 0 0 0 0,-1 1 0 0 0,0-1 0 0 0,0 0 0 0 0,0 1 0 0 0,0 0 1 0 0,0-1-1 0 0,-1 1 0 0 0,1 1 0 0 0,0-1 0 0 0,-1 0 0 0 0,0 1 0 0 0,1 0 0 0 0,-1 0 0 0 0,0 0 0 0 0,-5-1 0 0 0,-1 1 271 0 0,1-1-1 0 0,-1 2 0 0 0,1-1 0 0 0,-1 2 1 0 0,1-1-1 0 0,-1 1 0 0 0,1 0 0 0 0,-17 6 0 0 0,5 0-315 0 0,1 2-1 0 0,0 0 0 0 0,0 1 0 0 0,1 1 0 0 0,1 1 0 0 0,0 1 1 0 0,-24 21-1 0 0,-107 117 750 0 0,98-95-750 0 0,28-30-237 0 0,1 1-1 0 0,1 0 1 0 0,1 2-1 0 0,2 0 1 0 0,-23 49 0 0 0,32-58 45 0 0,1 0 1 0 0,1 0 0 0 0,1 0 0 0 0,1 1-1 0 0,1 0 1 0 0,0 0 0 0 0,2 0 0 0 0,0 1 0 0 0,2-1-1 0 0,2 25 1 0 0,-1-37-56 0 0,0-1-1 0 0,1 0 1 0 0,0 0 0 0 0,0 0-1 0 0,1 0 1 0 0,0-1 0 0 0,1 1-1 0 0,-1-1 1 0 0,2 0 0 0 0,-1 0-1 0 0,1 0 1 0 0,0 0 0 0 0,8 8-1 0 0,-4-6-6 0 0,1-1 0 0 0,0 0-1 0 0,0-1 1 0 0,0 0-1 0 0,1-1 1 0 0,0 0-1 0 0,0-1 1 0 0,15 5-1 0 0,2-1-195 0 0,1-2 0 0 0,0 0 0 0 0,0-2 0 0 0,0-2 0 0 0,1 0 0 0 0,52-4 0 0 0,3-6-114 0 0,0-5-1 0 0,125-33 1 0 0,-140 26 684 0 0,-2-4-1 0 0,-1-2 0 0 0,99-53 1 0 0,-127 56 257 0 0,0-1-1 0 0,43-37 1 0 0,-68 49-223 0 0,-1 0 1 0 0,0-2-1 0 0,0 1 0 0 0,-2-2 0 0 0,0 1 0 0 0,0-2 0 0 0,-1 1 1 0 0,14-30-1 0 0,-20 33 37 0 0,-1 0 1 0 0,0 0-1 0 0,-1 0 1 0 0,0 0-1 0 0,0 0 1 0 0,-2-1-1 0 0,1 1 1 0 0,-1-1-1 0 0,-1 1 0 0 0,0 0 1 0 0,-4-18-1 0 0,1 12 93 0 0,0 0-1 0 0,-1 1 1 0 0,-1 0 0 0 0,-1 0-1 0 0,0 0 1 0 0,-18-27-1 0 0,19 34-345 0 0,0 2 0 0 0,-1-1 0 0 0,0 1-1 0 0,0 0 1 0 0,-1 0 0 0 0,0 1 0 0 0,0 0 0 0 0,-1 0-1 0 0,1 1 1 0 0,-1 0 0 0 0,0 1 0 0 0,0 0 0 0 0,-1 0 0 0 0,1 1-1 0 0,-18-4 1 0 0,-9 1 127 0 0,0 2 0 0 0,-1 1 0 0 0,-37 2-1 0 0,2 0-75 0 0,20-1-983 0 0,0 2 0 0 0,0 2 1 0 0,0 3-1 0 0,-62 14 0 0 0,76-9-5526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7:30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1 121 6913 0 0,'29'4'-1685'0'0,"0"-6"1833"0"0,51-8 1 0 0,-7-1 1071 0 0,212 1 2639 0 0,-60 4-3181 0 0,120-35-280 0 0,-226 23-266 0 0,1 4-1 0 0,145 3 1 0 0,96 11 1196 0 0,-80-1-1280 0 0,394 6-64 0 0,-403 11 67 0 0,-81-3-22 0 0,83 10-93 0 0,26 0 110 0 0,-229-21-66 0 0,0-3 0 0 0,88-14 1 0 0,-15-9 4 0 0,-61 8 771 0 0,0 4 0 0 0,95-2 0 0 0,-173 14-753 0 0,0 0-1 0 0,1 1 1 0 0,-1 0-1 0 0,0-1 1 0 0,1 1-1 0 0,-1 1 1 0 0,0-1-1 0 0,0 1 1 0 0,6 3-1 0 0,9 11-4444 0 0,-12-5-407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7:47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696 148 4145 0 0,'-13'-1'543'0'0,"0"0"0"0"0,0-2 1 0 0,0 0-1 0 0,0 0 0 0 0,0-1 1 0 0,1 0-1 0 0,-13-7 0 0 0,12 5-606 0 0,-1 0-1 0 0,0 1 1 0 0,0 1-1 0 0,0 0 0 0 0,-22-2 1 0 0,10 6 165 0 0,-1 1 0 0 0,2 1 1 0 0,-1 2-1 0 0,0 0 1 0 0,1 2-1 0 0,-1 1 0 0 0,2 1 1 0 0,-1 0-1 0 0,1 2 0 0 0,0 1 1 0 0,-41 27-1 0 0,54-30-94 0 0,0 0 0 0 0,1 1 0 0 0,0 0 0 0 0,1 0 0 0 0,0 1 0 0 0,0 0 0 0 0,1 1 0 0 0,0 0-1 0 0,1 0 1 0 0,0 1 0 0 0,1 0 0 0 0,1 0 0 0 0,-1 0 0 0 0,-3 16 0 0 0,7-20-93 0 0,0-1-1 0 0,1 1 1 0 0,0 0 0 0 0,0-1-1 0 0,1 1 1 0 0,0 0 0 0 0,0 0-1 0 0,1-1 1 0 0,0 1-1 0 0,0 0 1 0 0,1-1 0 0 0,0 1-1 0 0,0-1 1 0 0,1 1 0 0 0,0-1-1 0 0,0 0 1 0 0,0 0-1 0 0,1-1 1 0 0,0 1 0 0 0,1-1-1 0 0,-1 0 1 0 0,1 0 0 0 0,1 0-1 0 0,-1 0 1 0 0,12 8 0 0 0,-9-8 221 0 0,1-1 0 0 0,1 1 0 0 0,-1-1 0 0 0,1-1 0 0 0,0 0 0 0 0,0-1 0 0 0,0 1 0 0 0,0-2 0 0 0,1 0 0 0 0,-1 0 0 0 0,1 0 0 0 0,0-2 0 0 0,-1 1 0 0 0,1-1 0 0 0,0-1 0 0 0,-1 0 0 0 0,1 0 0 0 0,15-5 0 0 0,16-5 274 0 0,0-3-1 0 0,0-1 1 0 0,43-22-1 0 0,-64 27-335 0 0,22-8 160 0 0,-2-2-1 0 0,0-3 0 0 0,-2-1 1 0 0,53-40-1 0 0,-80 53-159 0 0,0 0 0 0 0,-1 0 0 0 0,-1-1 0 0 0,0 0 0 0 0,0-1 0 0 0,-1 0 0 0 0,8-17 0 0 0,-12 20 71 0 0,-1 0 0 0 0,0 1-1 0 0,-1-1 1 0 0,0-1 0 0 0,-1 1 0 0 0,0 0 0 0 0,-1 0 0 0 0,0-1 0 0 0,0 1 0 0 0,-1-1 0 0 0,-1 1 0 0 0,-1-12 0 0 0,1 18-126 0 0,1-1 0 0 0,-1 1 0 0 0,-1-1 1 0 0,1 1-1 0 0,-1 0 0 0 0,0-1 0 0 0,0 1 1 0 0,0 0-1 0 0,0 0 0 0 0,-1 0 1 0 0,1 0-1 0 0,-1 1 0 0 0,0-1 0 0 0,0 1 1 0 0,-1 0-1 0 0,1 0 0 0 0,0 0 0 0 0,-1 0 1 0 0,0 0-1 0 0,0 1 0 0 0,0 0 0 0 0,0-1 1 0 0,0 1-1 0 0,-1 1 0 0 0,1-1 1 0 0,0 1-1 0 0,-1 0 0 0 0,-4-1 0 0 0,-15 0-663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7:53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 3225 0 0,'1'-6'288'0'0,"0"2"-288"0"0,2 1 0 0 0,-2 2 0 0 0,0 0 0 0 0,1 1-72 0 0,2 0-8 0 0,-2 0 0 0 0,5 0-64 0 0,1 1-16 0 0,1 3 0 0 0,0-2 0 0 0,1 2 160 0 0,-2 0 0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7:55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2207 11058 0 0,'30'-26'1631'0'0,"-24"22"-1626"0"0,-1 0 1 0 0,0-1-1 0 0,1 1 0 0 0,-2-1 1 0 0,1 0-1 0 0,0-1 0 0 0,-1 1 1 0 0,0-1-1 0 0,-1 0 1 0 0,5-8-1 0 0,-1-6-52 0 0,0 0-1 0 0,-2 0 0 0 0,0-1 1 0 0,-1 0-1 0 0,2-33 1 0 0,-5-111 501 0 0,-2 119 72 0 0,-31-355 2235 0 0,0-50-989 0 0,35 346-1688 0 0,3-1 0 0 0,6 1 0 0 0,4 1 0 0 0,43-151 0 0 0,-51 231-76 0 0,0 0 0 0 0,2 1 0 0 0,15-27 0 0 0,-19 40-5 0 0,-1 1 0 0 0,1 1 0 0 0,0-1 0 0 0,1 1-1 0 0,0 0 1 0 0,1 0 0 0 0,-1 1 0 0 0,1 0 0 0 0,1 1 0 0 0,11-8 0 0 0,-18 13-7 0 0,0 0 1 0 0,1 0-1 0 0,-1 0 0 0 0,0 0 1 0 0,1 0-1 0 0,-1 1 1 0 0,1-1-1 0 0,-1 1 0 0 0,1-1 1 0 0,-1 1-1 0 0,1 0 1 0 0,-1 0-1 0 0,1 0 0 0 0,-1 1 1 0 0,1-1-1 0 0,-1 1 0 0 0,0-1 1 0 0,1 1-1 0 0,2 1 1 0 0,0 0-14 0 0,-1 1 0 0 0,0-1 0 0 0,1 1 0 0 0,-1 0 0 0 0,0 0 0 0 0,-1 1 0 0 0,1-1 0 0 0,-1 1 0 0 0,4 4 0 0 0,4 7-52 0 0,-1 0 1 0 0,-1 0-1 0 0,-1 1 0 0 0,9 21 0 0 0,147 442-1116 0 0,-106-257 1194 0 0,28 84 53 0 0,-73-266-35 0 0,16 42 27 0 0,-26-76-53 0 0,-1 0 1 0 0,2 0-1 0 0,-1 0 0 0 0,1-1 0 0 0,-1 1 0 0 0,2-1 1 0 0,-1 0-1 0 0,0 0 0 0 0,1 0 0 0 0,6 4 0 0 0,-9-8 37 0 0,0 1-1 0 0,1-1 0 0 0,-1 0 0 0 0,1 0 1 0 0,-1 0-1 0 0,1 0 0 0 0,0 0 0 0 0,-1 0 1 0 0,1-1-1 0 0,0 1 0 0 0,0-1 1 0 0,-1 0-1 0 0,1 0 0 0 0,0 0 0 0 0,0 0 1 0 0,-1 0-1 0 0,1-1 0 0 0,0 1 1 0 0,0-1-1 0 0,-1 0 0 0 0,1 0 0 0 0,-1 0 1 0 0,1 0-1 0 0,-1 0 0 0 0,1 0 0 0 0,-1-1 1 0 0,1 1-1 0 0,-1-1 0 0 0,0 0 1 0 0,0 1-1 0 0,2-4 0 0 0,8-7 264 0 0,0 0-1 0 0,-2-1 1 0 0,1-1 0 0 0,9-16-1 0 0,0 0-299 0 0,-5 12 7 0 0,0 1 0 0 0,1 0 0 0 0,1 1 0 0 0,0 1 0 0 0,22-15 1 0 0,-30 23-7 0 0,2 1 0 0 0,-1 0 1 0 0,1 0-1 0 0,0 1 0 0 0,0 1 1 0 0,0 0-1 0 0,1 0 1 0 0,-1 1-1 0 0,1 0 0 0 0,0 1 1 0 0,18-1-1 0 0,-23 4 3 0 0,0 0 1 0 0,0 1-1 0 0,0-1 0 0 0,0 1 0 0 0,0 1 0 0 0,-1-1 0 0 0,1 1 1 0 0,-1 0-1 0 0,0 1 0 0 0,0 0 0 0 0,0-1 0 0 0,0 2 0 0 0,-1-1 1 0 0,1 1-1 0 0,7 9 0 0 0,2 2 20 0 0,-1 1-1 0 0,0 1 1 0 0,19 34 0 0 0,-20-26 155 0 0,-1 1 1 0 0,-2 1 0 0 0,-1 0-1 0 0,9 43 1 0 0,15 50 175 0 0,-26-103-342 0 0,68 166 731 0 0,-63-161-639 0 0,0 0-1 0 0,1-1 1 0 0,1 0-1 0 0,1-1 0 0 0,28 29 1 0 0,-38-45-139 0 0,1 0 0 0 0,0-1 0 0 0,0 1 0 0 0,0-1-1 0 0,0-1 1 0 0,1 1 0 0 0,0-1 0 0 0,-1 0 0 0 0,1 0 0 0 0,0-1 0 0 0,0 0 0 0 0,1 0 0 0 0,-1-1 0 0 0,0 0 0 0 0,1 0 0 0 0,-1-1 0 0 0,10 0 0 0 0,5-2-196 0 0,0-1 0 0 0,-1-1 0 0 0,1-1-1 0 0,32-11 1 0 0,-26 7-927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7:56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48 10138 0 0,'-12'-4'690'0'0,"-2"0"663"0"0,13 4-1360 0 0,1 0-1 0 0,0-1 0 0 0,0 1 0 0 0,0 0 1 0 0,0 0-1 0 0,-1 0 0 0 0,1 0 0 0 0,0 0 0 0 0,0-1 1 0 0,0 1-1 0 0,0 0 0 0 0,0 0 0 0 0,0 0 0 0 0,-1 0 1 0 0,1-1-1 0 0,0 1 0 0 0,0 0 0 0 0,0 0 0 0 0,0 0 1 0 0,0-1-1 0 0,0 1 0 0 0,0 0 0 0 0,0 0 0 0 0,0 0 1 0 0,0-1-1 0 0,0 1 0 0 0,0 0 0 0 0,0 0 1 0 0,0 0-1 0 0,0-1 0 0 0,0 1 0 0 0,0 0 0 0 0,0 0 1 0 0,0 0-1 0 0,0-1 0 0 0,1 1 0 0 0,-1 0 0 0 0,0 0 1 0 0,0 0-1 0 0,0 0 0 0 0,0-1 0 0 0,0 1 0 0 0,0 0 1 0 0,1 0-1 0 0,-1 0 0 0 0,0 0 0 0 0,0 0 0 0 0,0-1 1 0 0,1 1-1 0 0,16-13-4437 0 0,-2 1 308 0 0,-13 7 4000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7:56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42 11979 0 0,'-5'-6'528'0'0,"1"2"112"0"0,1 1-512 0 0,3 2-128 0 0,2 1 0 0 0,-1-1 0 0 0,2 1-224 0 0,-1-2-64 0 0,3 1-24 0 0,2 0 0 0 0,1-1-609 0 0,1 0-119 0 0,-1 1-24 0 0,-1-3-8 0 0,0-3 872 0 0,-2 1 200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7:57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166 593 5529 0 0,'-4'-3'488'0'0,"2"2"-392"0"0,0 1-96 0 0,4-2-184 0 0,-2 1-56 0 0,-2-1-16 0 0,0-4 0 0 0</inkml:trace>
  <inkml:trace contextRef="#ctx0" brushRef="#br0" timeOffset="1">7 260 10594 0 0,'-4'-8'944'0'0,"3"3"-751"0"0,0 2-193 0 0,1 1 0 0 0,0 0-145 0 0,1 1-63 0 0,2-1-16 0 0,-1-2 0 0 0,3-2-432 0 0,3-1-88 0 0,0-3-24 0 0,2 0 0 0 0,1 1 632 0 0,-2-3 136 0 0,0-1 0 0 0,0 1 0 0 0</inkml:trace>
  <inkml:trace contextRef="#ctx0" brushRef="#br0" timeOffset="2">152 40 6913 0 0,'-3'-3'305'0'0,"1"0"63"0"0,0 1-296 0 0,1 0-72 0 0,1 1 0 0 0,1 1 0 0 0,1-1-320 0 0,-1 0-73 0 0,0-2-23 0 0,3-1 0 0 0,0 0-224 0 0,0 0-56 0 0,0-1-8 0 0,0-2 0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7:57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13 413 8290 0 0,'-6'-4'368'0'0,"4"0"80"0"0,-1 1-360 0 0,2 2-88 0 0,1 0 0 0 0,1 1 0 0 0,1-1-256 0 0,-2-2-64 0 0,1 0-8 0 0,1-3-8 0 0,2-2 336 0 0,0-4 0 0 0,3-1 0 0 0,-1-4 0 0 0,1-2 0 0 0,1-4-88 0 0</inkml:trace>
  <inkml:trace contextRef="#ctx0" brushRef="#br0" timeOffset="1">186 32 5041 0 0,'7'-25'3138'0'0,"-5"19"-4533"0"0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11:58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7 418 4609 0 0,'-1'-1'12'0'0,"1"0"0"0"0,-1-1-1 0 0,0 1 1 0 0,1 0 0 0 0,-1 0 0 0 0,1 0-1 0 0,-1 0 1 0 0,1 0 0 0 0,0-1 0 0 0,-1 1 0 0 0,1 0-1 0 0,0 0 1 0 0,0 0 0 0 0,0-1 0 0 0,0 1-1 0 0,0 0 1 0 0,0 0 0 0 0,0-1 0 0 0,0 1 0 0 0,1 0-1 0 0,-1 0 1 0 0,0-1 0 0 0,1 1 0 0 0,-1 0-1 0 0,1 0 1 0 0,-1 0 0 0 0,1 0 0 0 0,0 0 0 0 0,0-1-1 0 0,25-39 324 0 0,-22 35-319 0 0,29-38-20 0 0,-14 19-7 0 0,-2 0 0 0 0,20-36 1 0 0,-33 52 6 0 0,0-1 0 0 0,0 1 1 0 0,-1 0-1 0 0,0-1 0 0 0,-1 0 1 0 0,0 1-1 0 0,0-1 1 0 0,-1 0-1 0 0,0 0 0 0 0,-1 0 1 0 0,-1-13-1 0 0,-8-14-1614 0 0,0 23 594 0 0,8 14 1097 0 0,1 0-1 0 0,-1 0 1 0 0,1 0 0 0 0,-1 0-1 0 0,1 0 1 0 0,-1 0-1 0 0,1 0 1 0 0,-1 1 0 0 0,1-1-1 0 0,-1 0 1 0 0,1 0 0 0 0,-1 0-1 0 0,1 0 1 0 0,0 1-1 0 0,-1-1 1 0 0,1 0 0 0 0,-1 1-1 0 0,1-1 1 0 0,0 0-1 0 0,-1 1 1 0 0,1-1 0 0 0,0 0-1 0 0,-1 1 1 0 0,1-1-1 0 0,0 1 1 0 0,0-1 0 0 0,0 0-1 0 0,-1 1 1 0 0,1-1-1 0 0,0 1 1 0 0,0-1 0 0 0,0 1-1 0 0,0 0 1 0 0,-2 2 269 0 0,1 0 1 0 0,0 1 0 0 0,1-1 0 0 0,-1 0-1 0 0,1 1 1 0 0,-1-1 0 0 0,1 1-1 0 0,0-1 1 0 0,0 1 0 0 0,0-1 0 0 0,1 1-1 0 0,-1-1 1 0 0,1 0 0 0 0,0 1-1 0 0,0-1 1 0 0,0 0 0 0 0,3 6 0 0 0,4 7 599 0 0,0-1 0 0 0,13 19 0 0 0,-9-17-397 0 0,16 29 95 0 0,38 57-3660 0 0,-55-89-1486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12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7 191 10594 0 0,'-1'0'16'0'0,"1"0"1"0"0,0 0-1 0 0,0 0 0 0 0,0 0 0 0 0,-1 0 1 0 0,1 0-1 0 0,0 0 0 0 0,0 0 0 0 0,0 0 1 0 0,-1 0-1 0 0,1 0 0 0 0,0 0 0 0 0,0 0 0 0 0,0 0 1 0 0,0 0-1 0 0,-1 0 0 0 0,1 0 0 0 0,0 0 1 0 0,0 0-1 0 0,0-1 0 0 0,-1 1 0 0 0,1 0 0 0 0,0 0 1 0 0,0 0-1 0 0,0 0 0 0 0,0 0 0 0 0,0 0 1 0 0,0-1-1 0 0,-1 1 0 0 0,1 0 0 0 0,0 0 0 0 0,0 0 1 0 0,0 0-1 0 0,0-1 0 0 0,0 1 0 0 0,0 0 1 0 0,0 0-1 0 0,0 0 0 0 0,0-1 0 0 0,0 1 0 0 0,0 0 1 0 0,0 0-1 0 0,0 0 0 0 0,0-1 0 0 0,0 1 1 0 0,0 0-1 0 0,0 0 0 0 0,0 0 0 0 0,0-1 0 0 0,0 1 1 0 0,0 0-1 0 0,0 0 0 0 0,0 0 0 0 0,0 0 1 0 0,0-1-1 0 0,0 1 0 0 0,1 0 0 0 0,-1 0 0 0 0,0 0 1 0 0,0 0-1 0 0,0-1 0 0 0,0 1 0 0 0,1 0 1 0 0,17-14 251 0 0,33-12 260 0 0,-49 25-424 0 0,38-18 764 0 0,1 2 0 0 0,1 2 0 0 0,1 1 0 0 0,0 2 0 0 0,0 2 0 0 0,90-8 0 0 0,-126 18-782 0 0,1 0 0 0 0,0 0-1 0 0,0 0 1 0 0,-1 1 0 0 0,1 1 0 0 0,-1-1-1 0 0,13 5 1 0 0,-18-5-83 0 0,0 0 0 0 0,0 0-1 0 0,0 0 1 0 0,-1 0 0 0 0,1 0 0 0 0,0 1-1 0 0,0-1 1 0 0,-1 1 0 0 0,1-1-1 0 0,-1 1 1 0 0,1 0 0 0 0,-1-1 0 0 0,0 1-1 0 0,0 0 1 0 0,1 0 0 0 0,-2 0 0 0 0,1 0-1 0 0,0 0 1 0 0,0 0 0 0 0,0 0 0 0 0,-1 1-1 0 0,1-1 1 0 0,-1 0 0 0 0,0 0 0 0 0,0 0-1 0 0,0 1 1 0 0,0-1 0 0 0,0 0 0 0 0,0 0-1 0 0,-1 4 1 0 0,-15 57-52 0 0,11-48 72 0 0,1-1 0 0 0,0 1 0 0 0,1 0-1 0 0,1 0 1 0 0,-1 18 0 0 0,3-29 2 0 0,0 0 1 0 0,1-1-1 0 0,-1 1 1 0 0,1-1-1 0 0,-1 1 1 0 0,1-1-1 0 0,1 1 1 0 0,-1-1-1 0 0,0 1 1 0 0,1-1-1 0 0,-1 0 1 0 0,1 0-1 0 0,0 0 1 0 0,0 0-1 0 0,1 0 1 0 0,-1 0-1 0 0,0 0 1 0 0,1-1-1 0 0,0 1 1 0 0,0-1-1 0 0,-1 0 1 0 0,1 0-1 0 0,1 0 1 0 0,-1 0-1 0 0,0 0 1 0 0,6 1-1 0 0,-5-1 18 0 0,0-1 0 0 0,0 0 0 0 0,0 0-1 0 0,1-1 1 0 0,-1 1 0 0 0,0-1 0 0 0,1 0 0 0 0,-1 0-1 0 0,0 0 1 0 0,1-1 0 0 0,-1 0 0 0 0,0 0-1 0 0,0 0 1 0 0,1 0 0 0 0,-1 0 0 0 0,0-1 0 0 0,0 0-1 0 0,-1 0 1 0 0,1 0 0 0 0,0 0 0 0 0,0 0 0 0 0,-1-1-1 0 0,0 0 1 0 0,1 0 0 0 0,2-3 0 0 0,-1 1-13 0 0,0-1 1 0 0,0 1-1 0 0,0-1 1 0 0,-1 0-1 0 0,1 0 1 0 0,-2-1 0 0 0,1 1-1 0 0,-1-1 1 0 0,0 0-1 0 0,0 1 1 0 0,-1-2-1 0 0,0 1 1 0 0,3-14 0 0 0,-5 9-12 0 0,0 0 1 0 0,-1 0-1 0 0,0 1 1 0 0,-1-1-1 0 0,0 0 0 0 0,-1 1 1 0 0,-1-1-1 0 0,1 1 1 0 0,-2 0-1 0 0,-5-11 1 0 0,7 16-91 0 0,0 0 0 0 0,0 0 0 0 0,0 1 0 0 0,-1 0-1 0 0,0-1 1 0 0,0 1 0 0 0,0 1 0 0 0,-1-1 0 0 0,0 1 0 0 0,1 0 0 0 0,-2 0 0 0 0,1 0 0 0 0,0 0 0 0 0,-1 1 0 0 0,1 0 0 0 0,-1 0 0 0 0,0 1 0 0 0,0 0 0 0 0,-13-4 0 0 0,0 6-775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7:57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6913 0 0,'1'0'673'0'0,"0"0"-601"0"0,1 1-72 0 0,-1 0 0 0 0,0 1 0 0 0,2-1 0 0 0,0 2-128 0 0,0 2 32 0 0,3 1 8 0 0,-1 2 88 0 0,0-1 88 0 0</inkml:trace>
  <inkml:trace contextRef="#ctx0" brushRef="#br0" timeOffset="1">92 392 5985 0 0,'-3'5'264'0'0,"2"0"56"0"0,1 1-256 0 0,1-4-64 0 0,1 1 0 0 0,-1-3 0 0 0,0 2-272 0 0,3 1-72 0 0,2 2-8 0 0,0 1-8 0 0,3-1 360 0 0,0-4 0 0 0,3-2 80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7:58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0 6449 0 0,'-3'1'577'0'0,"2"2"-465"0"0,1 0-112 0 0,0-1 0 0 0,1 1 144 0 0,-1-1 8 0 0,0 2 0 0 0,0 3 0 0 0,0 3-432 0 0,-1 2-80 0 0,1 1-25 0 0,-2-1 1 0 0,2-2 288 0 0,0-2 96 0 0</inkml:trace>
  <inkml:trace contextRef="#ctx0" brushRef="#br0" timeOffset="1">2 260 8754 0 0,'-1'1'776'0'0,"1"0"-616"0"0,0 2-160 0 0,1-1 0 0 0,0 1 64 0 0,0 0-64 0 0,2-1 72 0 0,0 3-72 0 0,1 3-288 0 0,1 0-112 0 0,1 0-16 0 0,1 0-8 0 0,-1-2 344 0 0,2 0 80 0 0,0-3 0 0 0,0-1 0 0 0,1-1 0 0 0,0 0 0 0 0</inkml:trace>
  <inkml:trace contextRef="#ctx0" brushRef="#br0" timeOffset="2">244 468 4609 0 0,'-3'4'408'0'0,"-1"-1"-328"0"0,0 2-80 0 0,1-1 0 0 0,2-1 416 0 0,-1-1 72 0 0,1 1 16 0 0,-1 2 0 0 0,-2 4-287 0 0,-2 3-57 0 0,0 1-16 0 0,-1-1 0 0 0,2-1-256 0 0,0-1-48 0 0,0 0-16 0 0,-2-1 0 0 0,2-1 176 0 0,-2-2-73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7:58.7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 8754 0 0,'-4'1'776'0'0,"1"0"-616"0"0,1 2-160 0 0,0 0 0 0 0,4-2 328 0 0,-1 0 40 0 0,0 1 8 0 0,2 0 0 0 0,1 3-984 0 0,1-1-192 0 0,2 2-32 0 0,0-4-16 0 0,3-1 688 0 0,-3-3 160 0 0</inkml:trace>
  <inkml:trace contextRef="#ctx0" brushRef="#br0" timeOffset="1">274 121 9218 0 0,'0'0'992'0'0,"0"1"-992"0"0,2 0 0 0 0,-1-1 0 0 0,0 2-160 0 0,2-1-48 0 0,1 0-16 0 0,0 1 0 0 0,2 0-456 0 0,1-2-96 0 0,-1-1-24 0 0,2-3-1 0 0,1-2 633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7:59.0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5529 0 0,'1'0'120'0'0,"2"-1"24"0"0,2-1 8 0 0,-2 0 8 0 0,-2 2-160 0 0,0-2 0 0 0,1 0 0 0 0,-1-1 0 0 0</inkml:trace>
  <inkml:trace contextRef="#ctx0" brushRef="#br0" timeOffset="1">74 9 8754 0 0,'0'0'776'0'0,"0"2"-616"0"0,2-1-160 0 0,-1 0 0 0 0,2 1 0 0 0,-1-1 0 0 0,2 0-88 0 0,3 0 88 0 0,1 2-936 0 0,-1 0-136 0 0,1-2-25 0 0,-4-1-7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02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20 11979 0 0,'0'0'-80'0'0,"-9"0"1405"0"0,2-20-6395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03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134 380 10138 0 0,'-2'-3'448'0'0,"-1"2"96"0"0,2 0-440 0 0,1-1-104 0 0,0 0 0 0 0,0 0-504 0 0,0-2-120 0 0,0-2-24 0 0,0-5-8 0 0,0-3 504 0 0,0-2 152 0 0</inkml:trace>
  <inkml:trace contextRef="#ctx0" brushRef="#br0" timeOffset="1">25 209 10594 0 0,'-9'0'472'0'0,"2"0"96"0"0,2 0-455 0 0,2 0-41 0 0,2 0-72 0 0,1-1 64 0 0,0-2-753 0 0,1 2 297 0 0,1-2-8 0 0</inkml:trace>
  <inkml:trace contextRef="#ctx0" brushRef="#br0" timeOffset="2">121 85 8842 0 0,'2'-15'721'0'0,"3"-20"-3996"0"0,3 13 2996 0 0,-4 9 279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03.6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101 183 8290 0 0,'-1'0'68'0'0,"0"-1"0"0"0,-1 0-1 0 0,1 0 1 0 0,0 1 0 0 0,0-1 0 0 0,0 0 0 0 0,0 0 0 0 0,0 0 0 0 0,1-1 0 0 0,-1 1 0 0 0,0 0 0 0 0,0 0-1 0 0,1 0 1 0 0,-1-1 0 0 0,0-1 0 0 0,-8-11-2174 0 0,7 11 2046 0 0</inkml:trace>
  <inkml:trace contextRef="#ctx0" brushRef="#br0" timeOffset="1">19 30 6913 0 0,'-7'0'305'0'0,"2"0"63"0"0,-2 1 1256 0 0,7-2-1560 0 0,10-22-2865 0 0,-9 17 1793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03.9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1 162 9130 0 0,'0'0'432'0'0,"1"-1"80"0"0,-1-1-512 0 0,1 1 0 0 0,1 0-400 0 0,-1-2-136 0 0,1-1-24 0 0,1-2-8 0 0</inkml:trace>
  <inkml:trace contextRef="#ctx0" brushRef="#br0" timeOffset="1">29 41 6913 0 0,'0'-3'609'0'0,"0"1"-481"0"0,2 0-128 0 0,-1 1 0 0 0,0 0-456 0 0,3-5-713 0 0,-1 0 569 0 0,3-3 528 0 0,-2-2 72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04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9 346 7370 0 0,'-4'-5'320'0'0,"1"1"80"0"0,2 1-320 0 0,1 2-80 0 0,0 0 240 0 0,1-1 32 0 0,-1 0 8 0 0,1-2 0 0 0,1-1-280 0 0,0-2 0 0 0,0-1 0 0 0,-1-1 0 0 0</inkml:trace>
  <inkml:trace contextRef="#ctx0" brushRef="#br0" timeOffset="1">52 149 7570 0 0,'-1'-1'72'0'0,"0"0"0"0"0,1 0 0 0 0,-1 0 0 0 0,1 0 0 0 0,0 0 0 0 0,-1 0 0 0 0,1 0 0 0 0,0 0 0 0 0,-1 0-1 0 0,1-1 1 0 0,0 1 0 0 0,0 0 0 0 0,0 0 0 0 0,0 0 0 0 0,0 0 0 0 0,0 0 0 0 0,1-1 0 0 0,-1 1 0 0 0,0 0 0 0 0,0 0 0 0 0,1 0 0 0 0,-1 0 0 0 0,1 0 0 0 0,-1 0 0 0 0,1 0 0 0 0,-1 0 0 0 0,1 0 0 0 0,1-1 0 0 0,11-11-159 0 0,0 5-3519 0 0,-6 4 3315 0 0,-4 1 291 0 0</inkml:trace>
  <inkml:trace contextRef="#ctx0" brushRef="#br0" timeOffset="2">194 0 6449 0 0,'0'0'643'0'0,"6"7"329"0"0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04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7834 0 0,'0'1'696'0'0,"0"0"-560"0"0,2 2-136 0 0,-2-2 0 0 0,0 1 136 0 0,1 2-136 0 0,-1 2 96 0 0,1 1-640 0 0,1 0-128 0 0,-2 3-25 0 0,1-3-7 0 0,0 1 568 0 0,1-3 136 0 0</inkml:trace>
  <inkml:trace contextRef="#ctx0" brushRef="#br0" timeOffset="1">15 198 6913 0 0,'0'5'305'0'0,"0"-2"63"0"0,0-1-296 0 0,0 1-72 0 0,1-2 0 0 0,0 0 0 0 0,3 3-1561 0 0,0 2 673 0 0,1 0-8 0 0,-1 1 712 0 0,2-2 184 0 0,-1-1 0 0 0,0-3 0 0 0,0 0 0 0 0</inkml:trace>
  <inkml:trace contextRef="#ctx0" brushRef="#br0" timeOffset="2">71 324 2040 0 0,'0'4'0'0'0,"0"-2"88"0"0,0 0-24 0 0,1-1 0 0 0,-1 1-64 0 0,1-1 0 0 0,1 0 0 0 0,-1 1 0 0 0,2 0 481 0 0,1 1 95 0 0,2 1 8 0 0,-1 0 8 0 0,3 0-752 0 0,-1-3-144 0 0,2 2-32 0 0,-1-5-8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13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 13363 0 0,'0'-2'290'0'0,"1"0"0"0"0,0-1 1 0 0,0 1-1 0 0,0 0 0 0 0,0 0 0 0 0,0 1 0 0 0,0-1 1 0 0,1 0-1 0 0,-1 0 0 0 0,1 1 0 0 0,-1-1 1 0 0,4-2-1 0 0,-5 4-208 0 0,1-1-1 0 0,-1 1 1 0 0,1 0 0 0 0,-1 0 0 0 0,1 0-1 0 0,-1-1 1 0 0,0 1 0 0 0,1 0 0 0 0,-1 0 0 0 0,1 0-1 0 0,-1 0 1 0 0,1 0 0 0 0,-1 0 0 0 0,1 0-1 0 0,-1 0 1 0 0,1 0 0 0 0,-1 0 0 0 0,1 0-1 0 0,-1 0 1 0 0,1 1 0 0 0,-1-1 0 0 0,0 0-1 0 0,1 0 1 0 0,0 1 0 0 0,9 15 805 0 0,-1 21-368 0 0,-1 0 1 0 0,-2 0-1 0 0,3 62 1 0 0,0 4-444 0 0,6-11-1458 0 0,32 108 0 0 0,-42-179-463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05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5065 0 0,'0'3'448'0'0,"1"-1"-352"0"0,0 0-96 0 0,-1-1 0 0 0,1 0 240 0 0,-1 1 32 0 0,3 0 8 0 0,1 5 0 0 0,-1-1-280 0 0,0 2-96 0 0,1 0 0 0 0,-1 0 0 0 0,0 1 96 0 0,-1-1 0 0 0,-2 1 0 0 0,2-1 0 0 0,-1 1-72 0 0,-1-1 72 0 0</inkml:trace>
  <inkml:trace contextRef="#ctx0" brushRef="#br0" timeOffset="1">75 210 2304 0 0,'0'3'201'0'0,"0"-2"-201"0"0,0 0 0 0 0,0 1 0 0 0,0-1 128 0 0,0 0-8 0 0,0 1-8 0 0,0 0 0 0 0,1 1 328 0 0,0 1 64 0 0,1 2 8 0 0,-1 1 8 0 0,0-2-352 0 0,1-1-72 0 0,-1-3 88 0 0</inkml:trace>
  <inkml:trace contextRef="#ctx0" brushRef="#br0" timeOffset="2">113 347 656 0 0,'1'5'64'0'0,"0"-2"-64"0"0,1 0 0 0 0,-1-1 0 0 0,-1 1 96 0 0,1-2 16 0 0,-1 2 0 0 0,2 2 16 0 0,0 3-40 0 0,-1 1-16 0 0,2 1 0 0 0,-3-2 16 0 0,0 0 40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05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3225 0 0,'7'12'1010'0'0,"10"12"1025"0"0,-16-23-2068 0 0,0 0-1 0 0,0 0 1 0 0,0 0-1 0 0,0-1 0 0 0,0 1 1 0 0,0-1-1 0 0,0 1 0 0 0,0-1 1 0 0,0 1-1 0 0,0-1 1 0 0,0 1-1 0 0,0-1 0 0 0,0 0 1 0 0,1 0-1 0 0,-1 1 1 0 0,0-1-1 0 0,0 0 0 0 0,0 0 1 0 0,0 0-1 0 0,1-1 0 0 0,-1 1 1 0 0,2 0-1 0 0,1 1 98 0 0,-3-1-64 0 0</inkml:trace>
  <inkml:trace contextRef="#ctx0" brushRef="#br0" timeOffset="1">88 116 7602 0 0,'0'2'160'0'0,"2"-1"40"0"0,-1 2 8 0 0,-1-2 16 0 0,1-1-224 0 0,1 0 0 0 0,-1 1 0 0 0,3 1 0 0 0,1 0 192 0 0,3 0-8 0 0,1 0 0 0 0,1 1 0 0 0,1-2-184 0 0,-1-1 0 0 0,-1-1 0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05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1 198 10594 0 0,'0'0'944'0'0,"1"0"-751"0"0,0 1-193 0 0,0-1 0 0 0,1 0 0 0 0,-1 0-65 0 0,2 0 1 0 0,2 0 0 0 0,0 0-112 0 0,2-2-16 0 0,-1-1-8 0 0,1-2 0 0 0,1-2-1168 0 0,-2 1-232 0 0,1-3-41 0 0,-1-1-15 0 0</inkml:trace>
  <inkml:trace contextRef="#ctx0" brushRef="#br0" timeOffset="0.51">175 35 7370 0 0,'1'-2'200'0'0,"0"-1"1"0"0,0 1-1 0 0,0 0 0 0 0,0 0 1 0 0,0 0-1 0 0,1 0 1 0 0,-1 0-1 0 0,1 0 1 0 0,-1 0-1 0 0,1 0 1 0 0,-1 1-1 0 0,5-3 1 0 0,6-2-1584 0 0,-8 15 640 0 0,-3-8 743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06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2449 0 0,'2'1'112'0'0,"0"0"1"0"0,0 0-1 0 0,-1 0 1 0 0,1 1-1 0 0,-1-1 1 0 0,1 1-1 0 0,-1-1 0 0 0,0 1 1 0 0,0-1-1 0 0,1 1 1 0 0,-1 0-1 0 0,0-1 1 0 0,0 1-1 0 0,-1 0 1 0 0,2 3-1 0 0,12 16 370 0 0,-2-9-3233 0 0,7 3 2961 0 0,-10-8-443 0 0,-7-5 345 0 0,0 0 0 0 0,-1 0-1 0 0,1 0 1 0 0,0 0-1 0 0,-1 0 1 0 0,0 1-1 0 0,1-1 1 0 0,-1 0-1 0 0,1 5 1 0 0,-1-5 432 0 0,0 0 1 0 0,0 0-1 0 0,0 0 1 0 0,0 0-1 0 0,0 0 0 0 0,0 0 1 0 0,1 0-1 0 0,-1 0 0 0 0,1 0 1 0 0,-1-1-1 0 0,1 1 0 0 0,3 2 1 0 0,1 0-1004 0 0,-4-1 203 0 0</inkml:trace>
  <inkml:trace contextRef="#ctx0" brushRef="#br0" timeOffset="1">136 242 512 0 0,'16'19'102'0'0,"-14"-18"-33"0"0,-1 0 1 0 0,1 1-1 0 0,-1-1 1 0 0,0 0 0 0 0,1 1-1 0 0,-1-1 1 0 0,0 1 0 0 0,0 0-1 0 0,0-1 1 0 0,0 1-1 0 0,0 0 1 0 0,0 0 0 0 0,0 0-1 0 0,-1-1 1 0 0,1 1-1 0 0,-1 0 1 0 0,1 0 0 0 0,-1 0-1 0 0,0 0 1 0 0,1 0 0 0 0,-1 0-1 0 0,0 0 1 0 0,0 0-1 0 0,-1 0 1 0 0,1 0 0 0 0,0 0-1 0 0,-1 0 1 0 0,0 2 0 0 0,-3 18 618 0 0,6-23-608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06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0 10594 0 0,'-3'4'944'0'0,"2"-1"-751"0"0,0 1-193 0 0,1 0 0 0 0,0-2-177 0 0,-2 1-71 0 0,2 1-8 0 0,0 4-8 0 0,-1 1-496 0 0,0 1-96 0 0,-1 3-16 0 0,2-1-8 0 0,0-2 680 0 0</inkml:trace>
  <inkml:trace contextRef="#ctx0" brushRef="#br0" timeOffset="1">7 205 6449 0 0,'-2'1'577'0'0,"1"1"-465"0"0,-1 0-112 0 0,1 0 0 0 0,1-1 248 0 0,0 0 24 0 0,0 1 8 0 0,0 0 0 0 0,0 2-384 0 0,1 1-80 0 0,1 1-8 0 0,0-3-8 0 0,1 3-729 0 0,-1-2-135 0 0,2-2-32 0 0,0-1-8 0 0,1 1 872 0 0</inkml:trace>
  <inkml:trace contextRef="#ctx0" brushRef="#br0" timeOffset="2">191 285 3681 0 0,'4'2'328'0'0,"-2"0"-264"0"0,0-1-64 0 0,3 3 1416 0 0,-2-3-632 0 0,1 2 9 0 0,1 1-545 0 0,3 1-112 0 0,0 0-16 0 0,0-1-8 0 0,-2-1-112 0 0,-1-2 64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07.1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3681 0 0,'9'4'328'0'0,"-5"-3"-264"0"0,1 0-64 0 0,-1-1 0 0 0,0 1-152 0 0,-1-1-40 0 0,0-1-16 0 0,4 0 0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07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47 7370 0 0,'8'-46'7050'0'0,"-12"71"-5736"0"0,-31 209 1468 0 0,18-62-2460 0 0,4 208-1 0 0,17-300-332 0 0,27 156 1 0 0,44 72 604 0 0,-45-181-415 0 0,-27-108-742 0 0,0 0 0 0 0,-2 0 0 0 0,0-1 1 0 0,-3 36-1 0 0,0-46-1277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08.4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294 25 5321 0 0,'3'-2'601'0'0,"-10"-5"-983"0"0,6 5 489 0 0,-1 1-1 0 0,1-1 1 0 0,-1 1-1 0 0,1 0 1 0 0,-1 0 0 0 0,0 0-1 0 0,0 0 1 0 0,0 0 0 0 0,1 0-1 0 0,-1 0 1 0 0,0 0 0 0 0,0 1-1 0 0,0-1 1 0 0,0 1 0 0 0,0 0-1 0 0,0-1 1 0 0,0 1 0 0 0,-1 0-1 0 0,1 0 1 0 0,0 0 0 0 0,-2 1-1 0 0,0 0-34 0 0,1 1 0 0 0,0-1 0 0 0,0 0 1 0 0,0 1-1 0 0,0 0 0 0 0,0 0 0 0 0,1 0 0 0 0,-1 0 0 0 0,0 0 0 0 0,1 1 0 0 0,0-1 0 0 0,-1 1 0 0 0,-2 4 0 0 0,-97 143 379 0 0,24-31 213 0 0,73-113-783 0 0,-14 17 3305 0 0,19-23-3156 0 0,7-17 730 0 0,10-17-434 0 0,1 1 0 0 0,2 1 0 0 0,1 1 0 0 0,2 1 0 0 0,1 0 0 0 0,1 2 0 0 0,47-41 1 0 0,-71 68-257 0 0,1-1 0 0 0,0 1 0 0 0,0-1 0 0 0,0 1 0 0 0,0 0 0 0 0,0-1-1 0 0,0 1 1 0 0,0 0 0 0 0,0 1 0 0 0,1-1 0 0 0,-1 0 0 0 0,0 0 0 0 0,1 1 0 0 0,-1 0 0 0 0,0-1 0 0 0,1 1 0 0 0,-1 0 0 0 0,0 0 0 0 0,1 0 0 0 0,-1 0 0 0 0,0 1 0 0 0,1-1 0 0 0,-1 1 0 0 0,4 1 0 0 0,-1 0 120 0 0,-1 1 0 0 0,0 0 0 0 0,1 0 0 0 0,-1 0 0 0 0,0 1 0 0 0,-1-1 0 0 0,1 1 0 0 0,-1 0 0 0 0,1 0 0 0 0,3 7 0 0 0,50 73 328 0 0,-26-39-6237 0 0,-9-15-769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09.7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10138 0 0,'-2'5'4596'0'0,"1"25"-2772"0"0,3 138 946 0 0,0-9-2481 0 0,12-3-3737 0 0,-10-133-2479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10.0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80 11058 0 0,'0'-5'45'0'0,"3"-40"1797"0"0,-3 43-1718 0 0,0 1 0 0 0,0 0 1 0 0,1 0-1 0 0,-1-1 0 0 0,0 1 0 0 0,0 0 0 0 0,1 0 0 0 0,-1 0 0 0 0,1-1 0 0 0,-1 1 0 0 0,1 0 1 0 0,0 0-1 0 0,-1 0 0 0 0,1 0 0 0 0,0 0 0 0 0,0 0 0 0 0,0 0 0 0 0,-1 0 0 0 0,1 0 1 0 0,0 1-1 0 0,0-1 0 0 0,0 0 0 0 0,1 0 0 0 0,-1 1 0 0 0,0-1 0 0 0,0 1 0 0 0,0-1 1 0 0,0 1-1 0 0,1 0 0 0 0,0-1 0 0 0,0 1-32 0 0,-1 1 0 0 0,1-1 0 0 0,-1 1 0 0 0,1-1 0 0 0,-1 1 1 0 0,0 0-1 0 0,1 0 0 0 0,-1 0 0 0 0,0 0 0 0 0,0 0 0 0 0,0 0 0 0 0,0 0 0 0 0,0 0 1 0 0,0 0-1 0 0,0 0 0 0 0,0 0 0 0 0,0 1 0 0 0,0-1 0 0 0,0 0 0 0 0,-1 1 0 0 0,2 1 0 0 0,13 35 859 0 0,-14-32-750 0 0,16 48 293 0 0,-3-1 0 0 0,12 102-1 0 0,-10 23-6499 0 0,-14-159 226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14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0 181 5985 0 0,'8'-9'213'0'0,"1"0"0"0"0,-1 1 0 0 0,1 0 1 0 0,1 0-1 0 0,-1 1 0 0 0,2 0 0 0 0,14-7 0 0 0,-2 0 116 0 0,2-1 33 0 0,1 1 1 0 0,0 1-1 0 0,1 2 0 0 0,45-14 1 0 0,-52 20-556 0 0,-1 0 0 0 0,2 2 1 0 0,-1 0-1 0 0,0 1 1 0 0,0 1-1 0 0,1 1 0 0 0,30 4 1 0 0,-48-4 184 0 0,1 0 1 0 0,-1 1-1 0 0,0-1 1 0 0,1 1-1 0 0,-1 0 1 0 0,0 0-1 0 0,0 0 1 0 0,0 0-1 0 0,1 1 1 0 0,-1-1-1 0 0,-1 1 1 0 0,1 0-1 0 0,0 0 1 0 0,0 0-1 0 0,-1 0 1 0 0,1 0-1 0 0,-1 1 1 0 0,1-1-1 0 0,-1 1 1 0 0,0-1-1 0 0,0 1 1 0 0,0 0-1 0 0,-1 0 1 0 0,1 0-1 0 0,-1 0 1 0 0,1 0-1 0 0,-1 0 1 0 0,0 0-1 0 0,0 1 1 0 0,-1-1-1 0 0,1 0 1 0 0,-1 1-1 0 0,1-1 1 0 0,-1 4-1 0 0,1 6 1533 0 0,0-1 0 0 0,1 1 0 0 0,0-1 0 0 0,1 1 0 0 0,1-1 0 0 0,5 13 0 0 0,34 68 2419 0 0,-38-83-4018 0 0,0 0-1 0 0,0 0 1 0 0,1-1 0 0 0,1 0-1 0 0,-1 0 1 0 0,1 0-1 0 0,1-1 1 0 0,11 10 0 0 0,-19-17-88 0 0,1-1 1 0 0,-1 1-1 0 0,1-1 1 0 0,0 0-1 0 0,-1 1 1 0 0,1-1-1 0 0,0 0 1 0 0,-1 1-1 0 0,1-1 1 0 0,0 0 0 0 0,0 0-1 0 0,-1 0 1 0 0,1 1-1 0 0,0-1 1 0 0,0 0-1 0 0,-1 0 1 0 0,1 0-1 0 0,0 0 1 0 0,0-1-1 0 0,-1 1 1 0 0,1 0-1 0 0,0 0 1 0 0,0 0-1 0 0,-1 0 1 0 0,1-1-1 0 0,0 1 1 0 0,15-18-3734 0 0,3-35-1737 0 0,-17 46 4870 0 0,16-59-3350 0 0,7-22 1834 0 0,-18 67 3902 0 0,20-41-1 0 0,-27 61-1280 0 0,1 0 1 0 0,-1 0-1 0 0,1-1 1 0 0,-1 1-1 0 0,1 0 1 0 0,0 0-1 0 0,0 0 0 0 0,-1 0 1 0 0,1 0-1 0 0,0 0 1 0 0,0 0-1 0 0,0 0 1 0 0,0 0-1 0 0,0 0 0 0 0,1 1 1 0 0,-1-1-1 0 0,0 0 1 0 0,0 1-1 0 0,0-1 1 0 0,0 1-1 0 0,3-1 1 0 0,-3 1-67 0 0,0 0 1 0 0,0 0 0 0 0,0 1-1 0 0,0-1 1 0 0,0 0 0 0 0,0 1 0 0 0,0-1-1 0 0,0 1 1 0 0,0-1 0 0 0,-1 1 0 0 0,1-1-1 0 0,0 1 1 0 0,0 0 0 0 0,0 0-1 0 0,-1-1 1 0 0,1 1 0 0 0,0 0 0 0 0,-1 0-1 0 0,1 0 1 0 0,0 1 0 0 0,3 5 313 0 0,0 0 1 0 0,0 1 0 0 0,-1-1 0 0 0,0 1-1 0 0,2 10 1 0 0,5 27-73 0 0,-4-16-964 0 0,1 0-1 0 0,1-1 1 0 0,2 0-1 0 0,16 36 1 0 0,-16-48-950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10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37 212 7370 0 0,'-36'8'876'0'0,"149"-64"-1748"0"0,3 6-1 0 0,142-43 1 0 0,-242 88 880 0 0,36-8-66 0 0,-49 12 60 0 0,1 0 1 0 0,-1 1-1 0 0,1 0 0 0 0,0 0 1 0 0,-1 0-1 0 0,1 0 1 0 0,-1 0-1 0 0,1 1 1 0 0,-1-1-1 0 0,1 1 0 0 0,5 2 1 0 0,-8-2 167 0 0,0 0 1 0 0,-1 0-1 0 0,1-1 1 0 0,0 1-1 0 0,-1 0 1 0 0,1 0-1 0 0,-1 0 1 0 0,0 0-1 0 0,1-1 1 0 0,-1 1-1 0 0,1 0 1 0 0,-1 0 0 0 0,0 0-1 0 0,0 0 1 0 0,0 0-1 0 0,0 0 1 0 0,0 0-1 0 0,0 0 1 0 0,0 0-1 0 0,0 0 1 0 0,0 0-1 0 0,0 0 1 0 0,0 0-1 0 0,-1 2 1 0 0,-8 31 2374 0 0,6-22-1595 0 0,-4 21-618 0 0,2 1 1 0 0,-1 34 0 0 0,5-53-250 0 0,1 1-1 0 0,1-1 0 0 0,0 0 0 0 0,2 1 0 0 0,-1-1 0 0 0,10 27 0 0 0,-11-39-36 0 0,0 0 0 0 0,0 0 0 0 0,1 0 0 0 0,-1-1 0 0 0,1 1 0 0 0,-1 0 0 0 0,1-1 0 0 0,0 1 0 0 0,0-1 0 0 0,0 0 0 0 0,1 1 0 0 0,-1-1 0 0 0,0 0 0 0 0,1 0 0 0 0,-1-1 0 0 0,6 4 0 0 0,-7-5-18 0 0,0 1 0 0 0,0-1-1 0 0,0 0 1 0 0,0 0-1 0 0,0 0 1 0 0,0 0-1 0 0,0 0 1 0 0,0 0 0 0 0,0 0-1 0 0,0 0 1 0 0,0 0-1 0 0,0 0 1 0 0,0 0 0 0 0,0-1-1 0 0,0 1 1 0 0,0 0-1 0 0,0-1 1 0 0,0 1 0 0 0,0-1-1 0 0,1 0 1 0 0,0-1-1 0 0,0 0 0 0 0,-1 1 0 0 0,1-1 0 0 0,-1 0 0 0 0,1 0 0 0 0,-1 0 0 0 0,0 0 0 0 0,0 0 0 0 0,0 0 0 0 0,0 0 0 0 0,0-1 0 0 0,1-2 0 0 0,2-13 177 0 0,0-1 0 0 0,-1 1 0 0 0,-1-1 0 0 0,0 1 0 0 0,-2-1 0 0 0,0 1 0 0 0,-1-1 0 0 0,-1 0 0 0 0,0 1 0 0 0,-2-1 0 0 0,0 1 0 0 0,-1 0 0 0 0,-13-32 0 0 0,8 36-1068 0 0,-2 2-3634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10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41 10138 0 0,'1'0'1050'0'0,"-1"3"-812"0"0,1-1 0 0 0,-1 0 0 0 0,0 0 0 0 0,1 0 0 0 0,-1 1 0 0 0,0-1 0 0 0,0 0-1 0 0,-1 0 1 0 0,1 0 0 0 0,0 1 0 0 0,-2 2 0 0 0,2-3-71 0 0,-3 22 457 0 0,-1-2-280 0 0,1 1 0 0 0,0 35 0 0 0,3-53-313 0 0,0 1 0 0 0,1-1-1 0 0,-1 0 1 0 0,1 1 0 0 0,1-1-1 0 0,-1 0 1 0 0,1 1 0 0 0,-1-1-1 0 0,1 0 1 0 0,1 0 0 0 0,-1-1-1 0 0,1 1 1 0 0,0 0 0 0 0,0-1-1 0 0,0 1 1 0 0,6 4 0 0 0,-9-8-21 0 0,1 0 0 0 0,0-1 0 0 0,0 1 0 0 0,-1 0 0 0 0,1-1 0 0 0,0 1 0 0 0,0-1 0 0 0,0 1 1 0 0,0-1-1 0 0,0 0 0 0 0,0 1 0 0 0,0-1 0 0 0,0 0 0 0 0,0 1 0 0 0,0-1 0 0 0,0 0 0 0 0,0 0 1 0 0,0 0-1 0 0,0 0 0 0 0,0 0 0 0 0,0 0 0 0 0,0 0 0 0 0,0 0 0 0 0,0-1 0 0 0,0 1 0 0 0,0 0 1 0 0,2-1-1 0 0,-1-1-30 0 0,0 1-1 0 0,0-1 1 0 0,0 0 0 0 0,0 1 0 0 0,0-1 0 0 0,0 0 0 0 0,0 0 0 0 0,0-1-1 0 0,-1 1 1 0 0,3-4 0 0 0,1-4-462 0 0,0 0 0 0 0,0-1 0 0 0,5-22-1 0 0,2-29-1996 0 0,-8 38 1419 0 0,10-37 0 0 0,-12 69 1362 0 0,-1 1 0 0 0,1-1 0 0 0,0 0 0 0 0,0 0 1 0 0,1 0-1 0 0,6 12 0 0 0,-7-17-167 0 0,0 0 0 0 0,1 0-1 0 0,-1 0 1 0 0,1 0 0 0 0,-1 0 0 0 0,1-1 0 0 0,0 1-1 0 0,0-1 1 0 0,0 0 0 0 0,0 0 0 0 0,0 0 0 0 0,1 0-1 0 0,-1-1 1 0 0,1 1 0 0 0,-1-1 0 0 0,1 0 0 0 0,-1 0-1 0 0,1 0 1 0 0,0 0 0 0 0,-1 0 0 0 0,1-1 0 0 0,4 0-1 0 0,-5 0 0 0 0,0 0 0 0 0,1 0-1 0 0,-1 0 1 0 0,0-1-1 0 0,0 0 1 0 0,0 1-1 0 0,0-1 1 0 0,0 0 0 0 0,0 0-1 0 0,0-1 1 0 0,0 1-1 0 0,0-1 1 0 0,0 1-1 0 0,0-1 1 0 0,-1 0 0 0 0,1 0-1 0 0,-1 0 1 0 0,1-1-1 0 0,-1 1 1 0 0,0 0-1 0 0,0-1 1 0 0,0 1 0 0 0,0-1-1 0 0,-1 0 1 0 0,3-5-1 0 0,0-1-141 0 0,-1-1 0 0 0,0 1-1 0 0,0-1 1 0 0,-1 1-1 0 0,-1-1 1 0 0,0 0 0 0 0,0 0-1 0 0,-1 1 1 0 0,0-1 0 0 0,-3-20-1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12.1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7834 0 0,'5'6'540'0'0,"0"0"1"0"0,0 0-1 0 0,-1 1 1 0 0,0 0 0 0 0,0 0-1 0 0,0 0 1 0 0,-1 0-1 0 0,0 0 1 0 0,-1 1 0 0 0,1 0-1 0 0,-1-1 1 0 0,1 10-1 0 0,1 15-421 0 0,-1 57 0 0 0,0-8 192 0 0,-3-81-316 0 0,0 0 0 0 0,1 0 0 0 0,-1-1 0 0 0,0 1 1 0 0,0 0-1 0 0,0 0 0 0 0,0 0 0 0 0,0 0 0 0 0,0 0 0 0 0,0 0 0 0 0,0 0 1 0 0,1 0-1 0 0,-1 0 0 0 0,0 0 0 0 0,0 0 0 0 0,0 0 0 0 0,0 0 0 0 0,0 0 0 0 0,1 0 1 0 0,-1 0-1 0 0,0 0 0 0 0,0 0 0 0 0,0 0 0 0 0,0 0 0 0 0,0 0 0 0 0,0 0 0 0 0,1 0 1 0 0,-1 0-1 0 0,0 0 0 0 0,0 0 0 0 0,0 0 0 0 0,0 0 0 0 0,0 0 0 0 0,0 0 1 0 0,1 0-1 0 0,-1 0 0 0 0,0 0 0 0 0,0 0 0 0 0,0 0 0 0 0,0 1 0 0 0,0-1 0 0 0,0 0 1 0 0,0 0-1 0 0,0 0 0 0 0,0 0 0 0 0,0 0 0 0 0,1 0 0 0 0,-1 0 0 0 0,0 1 0 0 0,0-1 1 0 0,0 0-1 0 0,0 0 0 0 0,0 0 0 0 0,0 0 0 0 0,0 0 0 0 0,0 1 0 0 0,0-1 0 0 0,0 0 1 0 0,0 0-1 0 0,0 0 0 0 0,0 0 0 0 0,0 0 0 0 0,0 0 0 0 0,0 1 0 0 0,0-1 1 0 0,0 0-1 0 0,0 0 0 0 0,-1 0 0 0 0,1 0 0 0 0,9-14-291 0 0,7-22 38 0 0,-2-2 119 0 0,24-60 1268 0 0,-33 89-854 0 0,0-1 1 0 0,0 0-1 0 0,1 1 0 0 0,1 0 1 0 0,-1 1-1 0 0,1-1 0 0 0,10-8 1 0 0,-16 16-221 0 0,0 0 1 0 0,0 0-1 0 0,0-1 0 0 0,1 1 1 0 0,-1 0-1 0 0,0 0 0 0 0,1 0 1 0 0,-1 0-1 0 0,1 1 1 0 0,0-1-1 0 0,-1 0 0 0 0,1 1 1 0 0,-1-1-1 0 0,1 1 0 0 0,0-1 1 0 0,-1 1-1 0 0,1 0 1 0 0,0 0-1 0 0,0 0 0 0 0,-1 0 1 0 0,4 0-1 0 0,-4 1-17 0 0,1 0 1 0 0,-1-1-1 0 0,0 1 0 0 0,0 0 1 0 0,1 0-1 0 0,-1 0 1 0 0,0 0-1 0 0,0 1 0 0 0,0-1 1 0 0,0 0-1 0 0,0 0 0 0 0,-1 1 1 0 0,1-1-1 0 0,0 0 0 0 0,-1 1 1 0 0,1-1-1 0 0,0 1 1 0 0,-1-1-1 0 0,1 2 0 0 0,1 11 86 0 0,1-1 0 0 0,-2 1 0 0 0,0-1-1 0 0,-1 16 1 0 0,0-24-105 0 0,0 19 74 0 0,3 66-359 0 0,-2-82 141 0 0,0 1 0 0 0,1 0 0 0 0,0 0-1 0 0,0-1 1 0 0,1 1 0 0 0,0-1-1 0 0,8 14 1 0 0,-11-21 102 0 0,0-1 1 0 0,0 1-1 0 0,0-1 0 0 0,1 1 0 0 0,-1-1 1 0 0,0 0-1 0 0,1 1 0 0 0,-1-1 0 0 0,0 1 1 0 0,1-1-1 0 0,-1 0 0 0 0,1 1 0 0 0,-1-1 1 0 0,0 0-1 0 0,1 1 0 0 0,-1-1 0 0 0,1 0 1 0 0,-1 1-1 0 0,1-1 0 0 0,-1 0 0 0 0,1 0 1 0 0,-1 0-1 0 0,1 0 0 0 0,-1 0 0 0 0,1 1 1 0 0,-1-1-1 0 0,1 0 0 0 0,0 0 0 0 0,-1 0 1 0 0,1 0-1 0 0,0-1 0 0 0,13-12-664 0 0,3-23-226 0 0,2-29 27 0 0,9-22 752 0 0,-24 78 278 0 0,0 1 1 0 0,0 0-1 0 0,1 0 1 0 0,0 0-1 0 0,0 1 1 0 0,1-1-1 0 0,11-10 1 0 0,-16 16-122 0 0,0 1 1 0 0,0 0 0 0 0,0 0 0 0 0,0 0 0 0 0,0 0 0 0 0,0 0 0 0 0,1 0 0 0 0,-1 1-1 0 0,0-1 1 0 0,1 0 0 0 0,-1 1 0 0 0,1-1 0 0 0,-1 1 0 0 0,0-1 0 0 0,1 1-1 0 0,-1 0 1 0 0,1-1 0 0 0,-1 1 0 0 0,1 0 0 0 0,-1 0 0 0 0,4 0 0 0 0,-4 1-3 0 0,0 0 1 0 0,1-1 0 0 0,-1 1 0 0 0,0 0 0 0 0,0 0-1 0 0,1 0 1 0 0,-1 0 0 0 0,0 0 0 0 0,0 0-1 0 0,0 0 1 0 0,0 0 0 0 0,0 1 0 0 0,-1-1 0 0 0,1 0-1 0 0,0 1 1 0 0,0-1 0 0 0,0 3 0 0 0,3 8-208 0 0,-1 0 0 0 0,0 0 1 0 0,-1 0-1 0 0,1 15 0 0 0,-2-17-408 0 0,1 5-609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12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74 11522 0 0,'0'-4'171'0'0,"-1"1"-1"0"0,1-1 1 0 0,-1 1-1 0 0,1-1 0 0 0,-1 1 1 0 0,0 0-1 0 0,0-1 1 0 0,-1 1-1 0 0,1 0 0 0 0,-3-4 1 0 0,3 6-115 0 0,0 0 0 0 0,0 0-1 0 0,0 0 1 0 0,-1 1 0 0 0,1-1 0 0 0,0 0 0 0 0,-1 0 0 0 0,1 1 0 0 0,-1-1 0 0 0,1 1 0 0 0,-1-1 0 0 0,1 1 0 0 0,-1 0 0 0 0,1-1 0 0 0,-1 1 0 0 0,0 0 0 0 0,1 0 0 0 0,-1 0 0 0 0,1 0 0 0 0,-1 0-1 0 0,1 1 1 0 0,-1-1 0 0 0,1 0 0 0 0,-1 1 0 0 0,-2 0 0 0 0,-7 3 2 0 0,-1 0-1 0 0,1 1 1 0 0,0 0-1 0 0,0 0 1 0 0,0 1-1 0 0,1 1 0 0 0,0 0 1 0 0,0 0-1 0 0,1 1 1 0 0,-15 16-1 0 0,8-6-67 0 0,1-1 0 0 0,1 2 0 0 0,1 0 0 0 0,-19 37 0 0 0,28-48 10 0 0,1 0 0 0 0,0 1 1 0 0,0-1-1 0 0,1 1 1 0 0,-2 15-1 0 0,4-22-12 0 0,0 0-1 0 0,0 0 1 0 0,0 0-1 0 0,0 0 1 0 0,0 0 0 0 0,0 0-1 0 0,1 0 1 0 0,-1 0 0 0 0,1-1-1 0 0,-1 1 1 0 0,1 0-1 0 0,0 0 1 0 0,1 3 0 0 0,-1-4-13 0 0,0 0 0 0 0,0 0 0 0 0,0-1 1 0 0,0 1-1 0 0,0 0 0 0 0,0 0 1 0 0,0-1-1 0 0,0 1 0 0 0,0-1 0 0 0,0 1 1 0 0,1-1-1 0 0,-1 0 0 0 0,0 1 1 0 0,0-1-1 0 0,0 0 0 0 0,0 0 1 0 0,1 0-1 0 0,-1 0 0 0 0,0 0 0 0 0,0 0 1 0 0,1 0-1 0 0,-1 0 0 0 0,0 0 1 0 0,0-1-1 0 0,2 0 0 0 0,3-1-171 0 0,-1 0 1 0 0,1 0-1 0 0,0-1 0 0 0,-1 0 1 0 0,0 0-1 0 0,0-1 0 0 0,0 1 0 0 0,0-1 1 0 0,0 0-1 0 0,-1 0 0 0 0,0-1 1 0 0,0 0-1 0 0,4-5 0 0 0,7-11 147 0 0,22-39 0 0 0,-13 2 211 0 0,-20 46 157 0 0,1 0 0 0 0,0 0 0 0 0,1 0 1 0 0,11-16-1 0 0,-17 28-289 0 0,0-1 0 0 0,0 1 0 0 0,0 0 0 0 0,0 0 0 0 0,0 0 0 0 0,0 0 0 0 0,0 0 0 0 0,0-1 0 0 0,0 1 0 0 0,0 0 0 0 0,0 0 0 0 0,0 0 0 0 0,0 0 0 0 0,0 0 0 0 0,0-1 1 0 0,0 1-1 0 0,1 0 0 0 0,-1 0 0 0 0,0 0 0 0 0,0 0 0 0 0,0 0 0 0 0,0 0 0 0 0,0 0 0 0 0,0 0 0 0 0,1 0 0 0 0,-1 0 0 0 0,0-1 0 0 0,0 1 0 0 0,0 0 0 0 0,0 0 0 0 0,0 0 0 0 0,1 0 0 0 0,-1 0 0 0 0,0 0 0 0 0,0 0 0 0 0,0 0 0 0 0,0 0 0 0 0,0 0 0 0 0,1 0 0 0 0,-1 0 1 0 0,0 0-1 0 0,0 0 0 0 0,0 0 0 0 0,0 1 0 0 0,0-1 0 0 0,1 0 0 0 0,-1 0 0 0 0,0 0 0 0 0,0 0 0 0 0,0 0 0 0 0,0 0 0 0 0,0 0 0 0 0,0 0 0 0 0,1 0 0 0 0,-1 1 0 0 0,1 11 742 0 0,-3 15-101 0 0,0-15-380 0 0,1 0 0 0 0,0 1 1 0 0,1-1-1 0 0,2 20 0 0 0,-2-29-290 0 0,0 0 0 0 0,1 0 1 0 0,-1 0-1 0 0,1-1 0 0 0,-1 1 0 0 0,1 0 0 0 0,0 0 0 0 0,0-1 0 0 0,0 1 0 0 0,0 0 1 0 0,1-1-1 0 0,-1 0 0 0 0,1 1 0 0 0,-1-1 0 0 0,1 0 0 0 0,0 1 0 0 0,0-1 0 0 0,0 0 1 0 0,0 0-1 0 0,0-1 0 0 0,1 1 0 0 0,-1 0 0 0 0,0-1 0 0 0,1 0 0 0 0,-1 1 0 0 0,4 0 1 0 0,-4-2-10 0 0,-1 0 1 0 0,1 0 0 0 0,-1 0 0 0 0,1 0 0 0 0,0-1 0 0 0,-1 1 0 0 0,1 0 0 0 0,-1-1 0 0 0,1 1 0 0 0,-1-1 0 0 0,1 0 0 0 0,-1 0 0 0 0,1 1 0 0 0,-1-1 0 0 0,0 0 0 0 0,1 0 0 0 0,-1 0 0 0 0,0 0 0 0 0,0-1 0 0 0,0 1-1 0 0,1 0 1 0 0,-1 0 0 0 0,-1-1 0 0 0,1 1 0 0 0,0-1 0 0 0,0 1 0 0 0,0-2 0 0 0,22-52-260 0 0,-17 39 233 0 0,-3 9 45 0 0,27-56 541 0 0,-28 59-520 0 0,0 1 1 0 0,0 0-1 0 0,0 0 0 0 0,1 0 1 0 0,-1 0-1 0 0,1 0 0 0 0,0 0 0 0 0,0 1 1 0 0,0-1-1 0 0,0 1 0 0 0,0 0 1 0 0,0 0-1 0 0,0 0 0 0 0,1 0 1 0 0,4-1-1 0 0,-7 3-14 0 0,0 0-1 0 0,0 0 1 0 0,0 0-1 0 0,0 0 1 0 0,0 0-1 0 0,0 0 1 0 0,0 0 0 0 0,0 0-1 0 0,0 0 1 0 0,0 1-1 0 0,0-1 1 0 0,0 0-1 0 0,0 1 1 0 0,0-1 0 0 0,0 1-1 0 0,0-1 1 0 0,0 1-1 0 0,0 0 1 0 0,0-1-1 0 0,-1 1 1 0 0,1 0 0 0 0,0-1-1 0 0,0 1 1 0 0,-1 0-1 0 0,1 0 1 0 0,-1 0-1 0 0,1 0 1 0 0,0 0 0 0 0,-1 0-1 0 0,0 0 1 0 0,1 0-1 0 0,-1 0 1 0 0,0 0-1 0 0,1 1 1 0 0,8 40 405 0 0,-8-34-269 0 0,4 34 71 0 0,-4-28-210 0 0,1 1 0 0 0,0-1 0 0 0,1 0 0 0 0,9 28 0 0 0,-12-42-16 0 0,0 0-1 0 0,0 0 0 0 0,0 1 1 0 0,0-1-1 0 0,0 0 1 0 0,0 1-1 0 0,1-1 0 0 0,-1 0 1 0 0,0 0-1 0 0,0 1 1 0 0,0-1-1 0 0,0 0 0 0 0,0 1 1 0 0,1-1-1 0 0,-1 0 0 0 0,0 0 1 0 0,0 0-1 0 0,1 1 1 0 0,-1-1-1 0 0,0 0 0 0 0,0 0 1 0 0,1 0-1 0 0,-1 0 1 0 0,0 1-1 0 0,0-1 0 0 0,1 0 1 0 0,-1 0-1 0 0,0 0 0 0 0,1 0 1 0 0,-1 0-1 0 0,0 0 1 0 0,1 0-1 0 0,-1 0 0 0 0,0 0 1 0 0,0 0-1 0 0,1 0 1 0 0,-1 0-1 0 0,0 0 0 0 0,1 0 1 0 0,8-12-112 0 0,6-30-90 0 0,-13 35 187 0 0,4-12 41 0 0,28-72 501 0 0,-29 81-461 0 0,-1 1 1 0 0,1-1-1 0 0,1 1 0 0 0,0 0 1 0 0,0 1-1 0 0,15-16 0 0 0,-21 24-60 0 0,1-1 0 0 0,-1 0 0 0 0,1 1 0 0 0,0-1 0 0 0,-1 0 0 0 0,1 1 0 0 0,0-1-1 0 0,-1 0 1 0 0,1 1 0 0 0,0-1 0 0 0,0 1 0 0 0,-1 0 0 0 0,1-1 0 0 0,0 1 0 0 0,0 0-1 0 0,0-1 1 0 0,0 1 0 0 0,0 0 0 0 0,-1 0 0 0 0,1 0 0 0 0,0-1 0 0 0,0 1 0 0 0,0 0-1 0 0,0 0 1 0 0,0 1 0 0 0,0-1 0 0 0,0 0 0 0 0,0 0 0 0 0,0 0 0 0 0,-1 1 0 0 0,1-1 0 0 0,0 0-1 0 0,0 1 1 0 0,0-1 0 0 0,0 0 0 0 0,-1 1 0 0 0,1-1 0 0 0,0 1 0 0 0,-1 0 0 0 0,1-1-1 0 0,0 1 1 0 0,-1 0 0 0 0,1-1 0 0 0,0 1 0 0 0,-1 0 0 0 0,1-1 0 0 0,-1 1 0 0 0,1 1-1 0 0,3 6-278 0 0,-1 0 0 0 0,0 0 0 0 0,0 0-1 0 0,2 13 1 0 0,1 3-5058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13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21 14283 0 0,'3'-20'1783'0'0,"-3"31"-156"0"0,-2 1-1145 0 0,-3 34 1004 0 0,1 53-1 0 0,4-86-1336 0 0,1 1 0 0 0,0-1 0 0 0,1 0 0 0 0,1 0 0 0 0,0 0 0 0 0,0 0-1 0 0,2 0 1 0 0,9 21 0 0 0,-13-32-137 0 0,0 0 1 0 0,0 0-1 0 0,1 0 0 0 0,-1 0 1 0 0,1 0-1 0 0,-1 0 0 0 0,1 0 1 0 0,0 0-1 0 0,-1 0 0 0 0,1-1 1 0 0,0 1-1 0 0,0-1 0 0 0,0 1 0 0 0,1-1 1 0 0,-1 0-1 0 0,0 0 0 0 0,0 0 1 0 0,1 0-1 0 0,3 1 0 0 0,-4-2 0 0 0,0 0-1 0 0,0 0 1 0 0,0-1 0 0 0,0 1-1 0 0,0 0 1 0 0,0-1-1 0 0,0 1 1 0 0,0-1-1 0 0,-1 0 1 0 0,1 0 0 0 0,0 1-1 0 0,0-1 1 0 0,-1 0-1 0 0,1-1 1 0 0,0 1-1 0 0,-1 0 1 0 0,1 0-1 0 0,-1-1 1 0 0,0 1 0 0 0,1-1-1 0 0,-1 1 1 0 0,0-1-1 0 0,0 1 1 0 0,0-1-1 0 0,1-2 1 0 0,8-17 71 0 0,0 1 0 0 0,-2-1 0 0 0,-1-1 0 0 0,6-23 0 0 0,-7 20 79 0 0,2 0-1 0 0,15-33 1 0 0,-20 93 244 0 0,-24 188-84 0 0,-63 267 1 0 0,72-434-1441 0 0,-28 77 1 0 0,23-93-7061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14.1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291 286 9674 0 0,'-1'-1'100'0'0,"0"0"-1"0"0,-1-1 1 0 0,0 1 0 0 0,1 0-1 0 0,-1-1 1 0 0,0 1 0 0 0,1 0-1 0 0,-1 0 1 0 0,0 0 0 0 0,0 1-1 0 0,0-1 1 0 0,0 0 0 0 0,0 1-1 0 0,0-1 1 0 0,0 1-1 0 0,0 0 1 0 0,0 0 0 0 0,0 0-1 0 0,0 0 1 0 0,-4 0 0 0 0,1 1 162 0 0,0 1 1 0 0,0-1-1 0 0,0 1 1 0 0,0 1-1 0 0,1-1 1 0 0,-1 0-1 0 0,-5 5 1 0 0,-2 2-11 0 0,1 0 0 0 0,0 1 0 0 0,0 0 0 0 0,1 1 0 0 0,1 0 0 0 0,0 0 0 0 0,0 1 0 0 0,1 0 0 0 0,-8 18 0 0 0,-7 15 238 0 0,-21 63 1 0 0,44-107-489 0 0,-26 81 351 0 0,24-75-330 0 0,1 0 1 0 0,0 0-1 0 0,0 0 0 0 0,1 0 1 0 0,-1 0-1 0 0,2 0 0 0 0,-1 0 1 0 0,1 0-1 0 0,0 0 0 0 0,2 7 1 0 0,-3-13-40 0 0,0 0 0 0 0,1 0-1 0 0,-1 0 1 0 0,0 0 0 0 0,0 0 0 0 0,1 0 0 0 0,-1 0 0 0 0,1 0-1 0 0,-1-1 1 0 0,1 1 0 0 0,-1 0 0 0 0,1 0 0 0 0,-1 0 0 0 0,1-1-1 0 0,0 1 1 0 0,-1 0 0 0 0,1-1 0 0 0,0 1 0 0 0,0 0 0 0 0,-1-1-1 0 0,1 1 1 0 0,0-1 0 0 0,0 1 0 0 0,0-1 0 0 0,0 0-1 0 0,0 1 1 0 0,0-1 0 0 0,0 0 0 0 0,0 0 0 0 0,0 1 0 0 0,0-1-1 0 0,0 0 1 0 0,-1 0 0 0 0,1 0 0 0 0,0 0 0 0 0,0 0 0 0 0,0-1-1 0 0,0 1 1 0 0,0 0 0 0 0,0 0 0 0 0,0-1 0 0 0,0 1 0 0 0,0 0-1 0 0,0-1 1 0 0,0 1 0 0 0,0-1 0 0 0,-1 1 0 0 0,1-1 0 0 0,0 1-1 0 0,0-1 1 0 0,-1 0 0 0 0,1 1 0 0 0,0-1 0 0 0,0-1 0 0 0,5-3-184 0 0,0-1 1 0 0,-1 0 0 0 0,0 0 0 0 0,0-1 0 0 0,5-8-1 0 0,7-16-525 0 0,-2 0 0 0 0,0-1-1 0 0,-3-1 1 0 0,0 0 0 0 0,10-57-1 0 0,-13 35 802 0 0,-2 1 1 0 0,-1-104-1 0 0,-5 108 392 0 0,0 32 295 0 0,0 1 0 0 0,-1-1 0 0 0,-1 1 0 0 0,-1-1 0 0 0,-11-29 2407 0 0,13 47-3131 0 0,-5 16 1004 0 0,-1 18-195 0 0,8 9-441 0 0,1 1 0 0 0,2-1-1 0 0,18 71 1 0 0,1 17-400 0 0,-17-83-445 0 0,6 41-733 0 0,-2-30-4995 0 0,-2-26-310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14.5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17 6449 0 0,'-1'-2'256'0'0,"0"1"-1"0"0,0 0 0 0 0,0-1 0 0 0,-1 1 0 0 0,1 0 0 0 0,-1 0 0 0 0,1 0 1 0 0,-1 0-1 0 0,1 0 0 0 0,-1 0 0 0 0,1 1 0 0 0,-1-1 0 0 0,0 0 1 0 0,0 1-1 0 0,1-1 0 0 0,-1 1 0 0 0,0 0 0 0 0,0 0 0 0 0,1-1 1 0 0,-1 1-1 0 0,0 0 0 0 0,-3 1 0 0 0,3 0 174 0 0,0-1 0 0 0,1 1 0 0 0,-1 0-1 0 0,0 0 1 0 0,0 0 0 0 0,1 0 0 0 0,-1 0 0 0 0,1 0 0 0 0,-1 1-1 0 0,-2 1 1 0 0,-9 14-460 0 0,4-2 274 0 0,1 0 1 0 0,0 0 0 0 0,1 0 0 0 0,0 1-1 0 0,2 0 1 0 0,-1 0 0 0 0,2 1 0 0 0,0-1-1 0 0,2 1 1 0 0,-1 0 0 0 0,2 0 0 0 0,0 19-1 0 0,1-34-243 0 0,1 0 0 0 0,-1 0-1 0 0,0 1 1 0 0,1-1-1 0 0,-1 0 1 0 0,1 0 0 0 0,0 0-1 0 0,-1 0 1 0 0,1 0-1 0 0,0 0 1 0 0,0 0 0 0 0,1 0-1 0 0,-1 0 1 0 0,0-1-1 0 0,0 1 1 0 0,1 0 0 0 0,-1-1-1 0 0,1 1 1 0 0,0-1 0 0 0,-1 0-1 0 0,1 1 1 0 0,0-1-1 0 0,4 2 1 0 0,-4-3-114 0 0,0 1 0 0 0,0-1 0 0 0,-1 0 1 0 0,1 0-1 0 0,0 0 0 0 0,0 0 0 0 0,0 0 0 0 0,0 0 0 0 0,0-1 0 0 0,0 1 1 0 0,0-1-1 0 0,0 1 0 0 0,0-1 0 0 0,-1 0 0 0 0,1 0 0 0 0,0 1 1 0 0,0-1-1 0 0,-1 0 0 0 0,1-1 0 0 0,-1 1 0 0 0,1 0 0 0 0,-1 0 0 0 0,1-1 1 0 0,-1 1-1 0 0,0-1 0 0 0,2-2 0 0 0,5-8-467 0 0,0 0-1 0 0,-1 0 1 0 0,0-1-1 0 0,-1 0 1 0 0,-1 0-1 0 0,5-17 1 0 0,-4 13 793 0 0,0 0 0 0 0,16-30 0 0 0,-22 47-135 0 0,1-1 1 0 0,-1 1-1 0 0,0-1 0 0 0,0 1 1 0 0,1-1-1 0 0,-1 1 0 0 0,0-1 0 0 0,0 1 1 0 0,1-1-1 0 0,-1 1 0 0 0,1 0 1 0 0,-1-1-1 0 0,0 1 0 0 0,1 0 1 0 0,-1-1-1 0 0,1 1 0 0 0,-1 0 1 0 0,1 0-1 0 0,-1-1 0 0 0,1 1 1 0 0,-1 0-1 0 0,1 0 0 0 0,-1 0 1 0 0,1 0-1 0 0,-1-1 0 0 0,1 1 1 0 0,-1 0-1 0 0,1 0 0 0 0,-1 0 1 0 0,1 0-1 0 0,-1 0 0 0 0,1 1 1 0 0,0-1-1 0 0,13 15 2081 0 0,4 27-123 0 0,-18-42-2036 0 0,3 9-373 0 0,0-1-1 0 0,0 1 0 0 0,1-1 0 0 0,0 0 1 0 0,0-1-1 0 0,1 1 0 0 0,0-1 0 0 0,0 0 1 0 0,1 0-1 0 0,0 0 0 0 0,10 9 0 0 0,-9-11 375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14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94 6449 0 0,'5'-16'340'0'0,"-4"11"-155"0"0,-1 1-1 0 0,1 0 1 0 0,0 0 0 0 0,1-1 0 0 0,-1 1 0 0 0,1 0 0 0 0,0 0 0 0 0,0 0 0 0 0,0 1-1 0 0,0-1 1 0 0,1 0 0 0 0,0 1 0 0 0,0 0 0 0 0,0-1 0 0 0,0 1 0 0 0,0 0 0 0 0,0 0-1 0 0,1 1 1 0 0,5-4 0 0 0,-8 6-111 0 0,-1-1-1 0 0,1 1 1 0 0,-1 0-1 0 0,1 0 1 0 0,0 0-1 0 0,-1-1 1 0 0,1 1-1 0 0,0 0 1 0 0,-1 0 0 0 0,1 0-1 0 0,0 0 1 0 0,-1 0-1 0 0,1 0 1 0 0,0 1-1 0 0,-1-1 1 0 0,1 0-1 0 0,-1 0 1 0 0,1 0-1 0 0,0 1 1 0 0,-1-1-1 0 0,1 0 1 0 0,-1 1-1 0 0,1-1 1 0 0,0 0 0 0 0,-1 1-1 0 0,1-1 1 0 0,0 1-1 0 0,10 20 1540 0 0,-1 29 605 0 0,-9-45-1984 0 0,13 177 3506 0 0,-10-108-4629 0 0,14 79 0 0 0,-13-126-5840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15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80 6449 0 0,'-5'-3'577'0'0,"4"2"-465"0"0,1 0-112 0 0,1-1 0 0 0,3 1 512 0 0,0-2 72 0 0,1-1 24 0 0,3-2 0 0 0,5-3-608 0 0,5-2 0 0 0,5 2-152 0 0,0 1 32 0 0,2 2 120 0 0,1 1 0 0 0,1 1 0 0 0,-1 0-64 0 0,2 1 64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15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170 1 456 0 0,'-5'1'1004'0'0,"0"1"1"0"0,1-1-1 0 0,-1 2 1 0 0,1-1-1 0 0,-1 0 0 0 0,1 1 1 0 0,-4 2-1 0 0,7-4-782 0 0,0-1 0 0 0,1 1 0 0 0,-1-1 0 0 0,0 1 1 0 0,1-1-1 0 0,-1 1 0 0 0,1 0 0 0 0,-1-1 0 0 0,0 1 0 0 0,1-1 0 0 0,0 1 0 0 0,-1 0 0 0 0,1 0 1 0 0,-1-1-1 0 0,1 1 0 0 0,0 0 0 0 0,-1 0 0 0 0,1 0 0 0 0,0-1 0 0 0,0 1 0 0 0,0 0 0 0 0,0 0 1 0 0,0 0-1 0 0,0-1 0 0 0,0 1 0 0 0,0 0 0 0 0,0 0 0 0 0,0 0 0 0 0,0 0 0 0 0,0-1 1 0 0,0 1-1 0 0,1 0 0 0 0,-1 0 0 0 0,0 0 0 0 0,1-1 0 0 0,-1 1 0 0 0,1 0 0 0 0,-1-1 0 0 0,1 1 1 0 0,-1 0-1 0 0,1-1 0 0 0,-1 1 0 0 0,1 0 0 0 0,-1-1 0 0 0,1 1 0 0 0,0-1 0 0 0,-1 1 1 0 0,1-1-1 0 0,0 0 0 0 0,1 1 0 0 0,10 4-141 0 0,-8-11-151 0 0,-7-17-94 0 0,2 16 273 0 0,1 7-69 0 0,0-1 0 0 0,0 1 0 0 0,0-1 1 0 0,0 1-1 0 0,0 0 0 0 0,0-1 0 0 0,0 1 0 0 0,0-1 0 0 0,0 1 0 0 0,0-1 1 0 0,0 1-1 0 0,0-1 0 0 0,0 1 0 0 0,-1 0 0 0 0,1-1 0 0 0,0 1 1 0 0,0-1-1 0 0,0 1 0 0 0,-1 0 0 0 0,1-1 0 0 0,0 1 0 0 0,0 0 1 0 0,-1-1-1 0 0,1 1 0 0 0,0 0 0 0 0,-1-1 0 0 0,1 1 0 0 0,0 0 0 0 0,-1 0 1 0 0,1-1-1 0 0,-1 1 0 0 0,1 0 0 0 0,-1 0 0 0 0,-14 5 487 0 0,-12 20-312 0 0,15-7-199 0 0,0 1 0 0 0,1 0 0 0 0,1 1 0 0 0,1 0 0 0 0,0 1 0 0 0,2 0 0 0 0,1 0 0 0 0,0 1 0 0 0,2-1 0 0 0,-4 43 0 0 0,8-62-28 0 0,2 42-12 0 0,-2-42 13 0 0,1 0-1 0 0,-1 0 0 0 0,0 0 0 0 0,1 0 1 0 0,-1 0-1 0 0,1 0 0 0 0,-1-1 0 0 0,1 1 1 0 0,0 0-1 0 0,0 0 0 0 0,0 0 0 0 0,0-1 1 0 0,0 1-1 0 0,0-1 0 0 0,1 1 0 0 0,-1-1 1 0 0,0 1-1 0 0,1-1 0 0 0,2 2 0 0 0,-3-3-20 0 0,0 0 0 0 0,0 0 0 0 0,0 0-1 0 0,0 0 1 0 0,0 0 0 0 0,1 0 0 0 0,-1 0-1 0 0,0 0 1 0 0,0-1 0 0 0,0 1 0 0 0,0-1 0 0 0,0 1-1 0 0,0 0 1 0 0,0-1 0 0 0,0 0 0 0 0,0 1-1 0 0,0-1 1 0 0,0 0 0 0 0,0 1 0 0 0,-1-1-1 0 0,1 0 1 0 0,0 0 0 0 0,0 0 0 0 0,-1 1-1 0 0,2-3 1 0 0,19-28-620 0 0,-18 26 546 0 0,38-69-314 0 0,-28 47 536 0 0,32-47 0 0 0,-44 73-71 0 0,0-1-1 0 0,0 1 1 0 0,-1 0-1 0 0,1-1 1 0 0,0 1 0 0 0,0 0-1 0 0,0 0 1 0 0,1 0-1 0 0,-1 0 1 0 0,0 0 0 0 0,0 0-1 0 0,1 0 1 0 0,-1 1 0 0 0,0-1-1 0 0,1 0 1 0 0,-1 1-1 0 0,1-1 1 0 0,-1 1 0 0 0,1-1-1 0 0,1 1 1 0 0,-1 0-13 0 0,-1 0 0 0 0,0 1 0 0 0,0-1 0 0 0,0 1 0 0 0,0-1 0 0 0,0 1 0 0 0,-1-1 0 0 0,1 1 0 0 0,0 0 0 0 0,0 0 0 0 0,0-1 0 0 0,0 1 0 0 0,-1 0-1 0 0,1 0 1 0 0,0 0 0 0 0,-1 0 0 0 0,1 0 0 0 0,0 0 0 0 0,-1 0 0 0 0,0 0 0 0 0,1 1 0 0 0,3 9 134 0 0,0 0 0 0 0,-1 1 0 0 0,-1-1 0 0 0,2 13 0 0 0,-3-16-90 0 0,2 12-72 0 0,1 0-1 0 0,1 0 1 0 0,12 31 0 0 0,6-7-6555 0 0,-12-28-332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14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74 10594 0 0,'0'-1'192'0'0,"1"0"-1"0"0,0 1 1 0 0,1-1-1 0 0,-1 1 0 0 0,0-1 1 0 0,0 1-1 0 0,0 0 1 0 0,0-1-1 0 0,0 1 0 0 0,0 0 1 0 0,1 0-1 0 0,-1 0 1 0 0,0 0-1 0 0,0 0 0 0 0,0 0 1 0 0,0 0-1 0 0,1 0 1 0 0,-1 0-1 0 0,0 1 1 0 0,0-1-1 0 0,0 0 0 0 0,0 1 1 0 0,0-1-1 0 0,0 1 1 0 0,0-1-1 0 0,0 1 0 0 0,0-1 1 0 0,0 1-1 0 0,0 0 1 0 0,0 0-1 0 0,0-1 0 0 0,0 1 1 0 0,1 1-1 0 0,27 31 1823 0 0,-16-10-1624 0 0,0 1-1 0 0,-2 0 1 0 0,-1 1 0 0 0,-1 0-1 0 0,-1 0 1 0 0,7 37 0 0 0,-9-39-341 0 0,-4-11 118 0 0,-6-20 129 0 0,-5-21 40 0 0,4-15-358 0 0,0-53 1 0 0,5 75-388 0 0,1 1-1 0 0,1 0 1 0 0,1 0-1 0 0,10-35 1 0 0,-7 38-1049 0 0,3 0-3404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15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10594 0 0,'3'3'673'0'0,"0"-1"0"0"0,-1 1-1 0 0,1-1 1 0 0,0 1-1 0 0,-1 0 1 0 0,0-1 0 0 0,2 5-1 0 0,7 12 111 0 0,-2 1 0 0 0,-1 1 0 0 0,0 0 0 0 0,-2 0 0 0 0,8 43 0 0 0,6 116 158 0 0,-14-97-381 0 0,12 90-2428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16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0 119 7834 0 0,'1'-4'83'0'0,"-1"-1"0"0"0,1 0 1 0 0,-1 0-1 0 0,2 1 0 0 0,-1-1 1 0 0,0 1-1 0 0,1-1 0 0 0,0 1 1 0 0,0-1-1 0 0,0 1 1 0 0,0 0-1 0 0,1 0 0 0 0,0 0 1 0 0,0 0-1 0 0,0 1 0 0 0,0-1 1 0 0,7-5-1 0 0,-5 5 21 0 0,0 0 0 0 0,0 0 0 0 0,0 1 0 0 0,1 0 0 0 0,-1 0 0 0 0,1 0 0 0 0,-1 1 0 0 0,1-1 0 0 0,0 1 0 0 0,0 1 0 0 0,0-1 0 0 0,0 1 0 0 0,12-1 0 0 0,-15 2 46 0 0,0 0-1 0 0,-1 0 0 0 0,1 1 1 0 0,0-1-1 0 0,0 1 1 0 0,-1-1-1 0 0,1 1 0 0 0,0 0 1 0 0,-1 0-1 0 0,1 0 0 0 0,-1 1 1 0 0,1-1-1 0 0,-1 0 0 0 0,0 1 1 0 0,0 0-1 0 0,1-1 1 0 0,-1 1-1 0 0,0 0 0 0 0,0 0 1 0 0,-1 0-1 0 0,1 1 0 0 0,0-1 1 0 0,-1 0-1 0 0,1 1 0 0 0,-1-1 1 0 0,0 1-1 0 0,0-1 1 0 0,0 1-1 0 0,0-1 0 0 0,0 1 1 0 0,-1 0-1 0 0,1-1 0 0 0,0 6 1 0 0,-1-1-27 0 0,1 0 0 0 0,-1 0 0 0 0,-1 0 0 0 0,1 0 0 0 0,-1 0 0 0 0,0 0 1 0 0,-1 0-1 0 0,0-1 0 0 0,0 1 0 0 0,0 0 0 0 0,-1-1 0 0 0,0 0 0 0 0,0 1 0 0 0,-8 10 0 0 0,4-7-656 0 0,0 0-1 0 0,-18 17 0 0 0,-20 9-4566 0 0,29-27 351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16.6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46 10594 0 0,'17'-2'2969'0'0,"-25"25"-336"0"0,6-17-2650 0 0,-9 18 501 0 0,2 0-1 0 0,1 1 1 0 0,-6 30-1 0 0,12-46-368 0 0,0 1 0 0 0,1-1-1 0 0,1 0 1 0 0,-1 1 0 0 0,2-1-1 0 0,-1 0 1 0 0,1 0 0 0 0,1 1-1 0 0,-1-1 1 0 0,2 0 0 0 0,-1 0 0 0 0,6 12-1 0 0,-8-20-100 0 0,1 0 0 0 0,0 1 0 0 0,-1-1 0 0 0,1 1 0 0 0,0-1 0 0 0,0 0 0 0 0,0 0 0 0 0,0 1 0 0 0,0-1 0 0 0,0 0 0 0 0,0 0-1 0 0,1 0 1 0 0,-1 0 0 0 0,0 0 0 0 0,1-1 0 0 0,-1 1 0 0 0,0 0 0 0 0,1 0 0 0 0,-1-1 0 0 0,1 1 0 0 0,-1-1 0 0 0,1 1 0 0 0,2-1 0 0 0,-1 0-27 0 0,-1 0 1 0 0,1 0-1 0 0,0-1 1 0 0,0 1-1 0 0,0-1 1 0 0,0 0-1 0 0,0 0 1 0 0,-1 0 0 0 0,1 0-1 0 0,0 0 1 0 0,4-4-1 0 0,2-1-95 0 0,0-1 0 0 0,0 0 0 0 0,-1 0 0 0 0,0-1 0 0 0,11-14 0 0 0,-12 12 59 0 0,0-1-1 0 0,-1 1 1 0 0,0-1-1 0 0,0-1 1 0 0,-2 1-1 0 0,1-1 1 0 0,-1 0-1 0 0,-1 0 1 0 0,3-21-1 0 0,-5 27 25 0 0,0-1 0 0 0,-1 1 0 0 0,1-1 0 0 0,-1 0 0 0 0,-1 1 0 0 0,1-1 0 0 0,-1 0 0 0 0,-1 1 0 0 0,1-1 0 0 0,-1 1 0 0 0,0 0 0 0 0,0-1 0 0 0,-1 1 0 0 0,0 0-1 0 0,0 0 1 0 0,0 1 0 0 0,-1-1 0 0 0,0 1 0 0 0,-8-9 0 0 0,10 12 3 0 0,-1 0 0 0 0,0 0 0 0 0,1 0 0 0 0,-1 0 1 0 0,0 1-1 0 0,0-1 0 0 0,0 1 0 0 0,0 0 0 0 0,0 0 0 0 0,-1 0 0 0 0,1 0 0 0 0,0 1 0 0 0,0-1 0 0 0,-1 1 0 0 0,1 0 0 0 0,0 0 0 0 0,-1 0 0 0 0,1 0 0 0 0,0 0 1 0 0,0 1-1 0 0,-1 0 0 0 0,1 0 0 0 0,0-1 0 0 0,0 2 0 0 0,0-1 0 0 0,0 0 0 0 0,-4 3 0 0 0,0 0 10 0 0,-1 0 0 0 0,0 1-1 0 0,1 1 1 0 0,0-1 0 0 0,0 1 0 0 0,0 0-1 0 0,1 1 1 0 0,-11 13 0 0 0,9-8-429 0 0</inkml:trace>
  <inkml:trace contextRef="#ctx0" brushRef="#br0" timeOffset="1">279 48 10594 0 0,'1'-1'84'0'0,"0"1"-1"0"0,-1-1 1 0 0,1 1-1 0 0,0-1 1 0 0,-1 1-1 0 0,1-1 1 0 0,0 1-1 0 0,0 0 1 0 0,-1 0 0 0 0,1-1-1 0 0,0 1 1 0 0,0 0-1 0 0,0 0 1 0 0,-1 0-1 0 0,1 0 1 0 0,0 0-1 0 0,0 0 1 0 0,0 0-1 0 0,-1 0 1 0 0,1 0-1 0 0,0 0 1 0 0,0 0-1 0 0,0 1 1 0 0,-1-1-1 0 0,1 0 1 0 0,0 1 0 0 0,0-1-1 0 0,-1 0 1 0 0,2 1-1 0 0,0 1 149 0 0,0 0 0 0 0,0 0 0 0 0,0 0-1 0 0,0 0 1 0 0,-1 0 0 0 0,1 0 0 0 0,-1 1 0 0 0,1-1 0 0 0,0 3-1 0 0,3 6 572 0 0,-1 0-1 0 0,0 0 1 0 0,4 17-1 0 0,-4 0-143 0 0,-1 0-1 0 0,-2 1 1 0 0,-2 36-1 0 0,0-29-1285 0 0,4 42-1 0 0,-1-69-1316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17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8754 0 0,'2'-3'4481'0'0,"-1"6"-4073"0"0,1 0-112 0 0,1 4-16 0 0,0 3-8 0 0,-1 3-1240 0 0,1 3-248 0 0,-2 1-57 0 0,2 0-7 0 0,-1 3 1064 0 0,2-2 216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17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0 130 11979 0 0,'1'5'869'0'0,"1"-1"0"0"0,-1 1 0 0 0,1-1 0 0 0,0 0 0 0 0,0 1 0 0 0,0-1 0 0 0,4 5 0 0 0,7 18 83 0 0,-8-5-869 0 0,0 1 1 0 0,-2-1-1 0 0,-1 0 1 0 0,-1 1-1 0 0,0 0 0 0 0,-5 36 1 0 0,1 16-91 0 0,3-75-9 0 0,0 0 0 0 0,0 0 0 0 0,0 0-1 0 0,-1 1 1 0 0,1-1 0 0 0,0 0 0 0 0,0 0-1 0 0,0 0 1 0 0,0 0 0 0 0,0 1 0 0 0,0-1-1 0 0,0 0 1 0 0,0 0 0 0 0,0 0 0 0 0,0 0-1 0 0,0 1 1 0 0,0-1 0 0 0,0 0-1 0 0,0 0 1 0 0,0 0 0 0 0,0 0 0 0 0,0 1-1 0 0,0-1 1 0 0,0 0 0 0 0,0 0 0 0 0,1 0-1 0 0,-1 0 1 0 0,0 0 0 0 0,0 1 0 0 0,0-1-1 0 0,0 0 1 0 0,0 0 0 0 0,0 0 0 0 0,0 0-1 0 0,1 0 1 0 0,-1 0 0 0 0,0 1 0 0 0,0-1-1 0 0,0 0 1 0 0,0 0 0 0 0,0 0 0 0 0,1 0-1 0 0,-1 0 1 0 0,0 0 0 0 0,0 0 0 0 0,0 0-1 0 0,0 0 1 0 0,1 0 0 0 0,-1 0 0 0 0,0 0-1 0 0,0 0 1 0 0,0 0 0 0 0,0 0-1 0 0,1 0 1 0 0,-1 0 0 0 0,0 0 0 0 0,0 0-1 0 0,0 0 1 0 0,1 0 0 0 0,9-12-739 0 0,9-18-251 0 0,6-23-137 0 0,15-29 1 0 0,-35 74 1093 0 0,0 0 0 0 0,0 0 0 0 0,1 1 0 0 0,0 0-1 0 0,1 0 1 0 0,-1 0 0 0 0,10-6 0 0 0,-15 12 115 0 0,0 0 0 0 0,-1 0-1 0 0,1 1 1 0 0,0-1 0 0 0,0 0 0 0 0,0 1 0 0 0,0-1 0 0 0,0 1 0 0 0,1-1-1 0 0,-1 1 1 0 0,0-1 0 0 0,0 1 0 0 0,0 0 0 0 0,0 0 0 0 0,0-1 0 0 0,0 1 0 0 0,1 0-1 0 0,-1 0 1 0 0,0 0 0 0 0,0 0 0 0 0,0 1 0 0 0,0-1 0 0 0,1 0 0 0 0,-1 0-1 0 0,0 1 1 0 0,0-1 0 0 0,0 0 0 0 0,0 1 0 0 0,0-1 0 0 0,0 1 0 0 0,0 0-1 0 0,0-1 1 0 0,0 1 0 0 0,0 0 0 0 0,0 0 0 0 0,0-1 0 0 0,0 1 0 0 0,-1 0-1 0 0,1 0 1 0 0,0 0 0 0 0,-1 0 0 0 0,1 0 0 0 0,-1 0 0 0 0,1 0 0 0 0,-1 0-1 0 0,2 2 1 0 0,2 9 347 0 0,0-1 0 0 0,-1 0 0 0 0,0 1-1 0 0,1 12 1 0 0,1 4-1858 0 0</inkml:trace>
  <inkml:trace contextRef="#ctx0" brushRef="#br0" timeOffset="1">388 62 4609 0 0,'0'-10'360'0'0,"0"6"-229"0"0,-1 0 0 0 0,1 0-1 0 0,0 0 1 0 0,1 0 0 0 0,-1 1 0 0 0,1-1 0 0 0,0 0 0 0 0,0 0-1 0 0,0 0 1 0 0,10-9 3442 0 0,-11 13-3286 0 0,1 0 0 0 0,0 0-1 0 0,5 1 2583 0 0,-4 0-2582 0 0,8 14 2629 0 0,0 30-2019 0 0,-10-38-140 0 0,13 152 2392 0 0,0 2-2139 0 0,-9-138-1264 0 0,0-1 0 0 0,1 1-1 0 0,2-1 1 0 0,17 40-1 0 0,-10-38-1845 0 0,-9-16 321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17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6 155 5065 0 0,'0'-1'37'0'0,"-1"0"0"0"0,0 1 0 0 0,1-1 0 0 0,-1 0 1 0 0,1 0-1 0 0,-1 0 0 0 0,1-1 0 0 0,-1 1 0 0 0,1 0 0 0 0,0 0 0 0 0,0 0 0 0 0,-1 0 0 0 0,1 0 0 0 0,0 0 1 0 0,0 0-1 0 0,0 0 0 0 0,0-1 0 0 0,0 1 0 0 0,1 0 0 0 0,-1 0 0 0 0,0 0 0 0 0,0 0 0 0 0,1 0 0 0 0,0-2 1 0 0,0 0 156 0 0,1 0 0 0 0,0 0 1 0 0,0 0-1 0 0,0 0 0 0 0,1 1 1 0 0,-1-1-1 0 0,1 0 0 0 0,2-1 1 0 0,7-6 622 0 0,1 1 1 0 0,23-12-1 0 0,77-30-3144 0 0,-98 42 2310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08:18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1 11979 0 0,'-3'4'675'0'0,"0"1"0"0"0,0 0 1 0 0,1 0-1 0 0,0 0 0 0 0,0 1 1 0 0,0-1-1 0 0,0 0 0 0 0,1 1 1 0 0,0-1-1 0 0,0 8 0 0 0,-5 16 432 0 0,-1-7-618 0 0,2 0 0 0 0,0 1 1 0 0,-2 25-1 0 0,7-39-402 0 0,0 1 0 0 0,1-1 0 0 0,-1 1 0 0 0,2-1 0 0 0,-1 1 0 0 0,2-1 1 0 0,-1 0-1 0 0,1 1 0 0 0,0-1 0 0 0,6 11 0 0 0,-5-14-33 0 0,-1 0 0 0 0,0 0-1 0 0,-1 1 1 0 0,0-1 0 0 0,0 1 0 0 0,0 0-1 0 0,-1-1 1 0 0,1 9 0 0 0,-2-12-49 0 0,0 0-1 0 0,0 1 1 0 0,-1-1 0 0 0,0 1-1 0 0,0-1 1 0 0,0 1 0 0 0,0-1-1 0 0,0 0 1 0 0,-1 0 0 0 0,1 0-1 0 0,-1 0 1 0 0,0 0 0 0 0,0 0-1 0 0,0 0 1 0 0,0 0 0 0 0,0-1-1 0 0,-6 5 1 0 0,-25 19-1811 0 0,13-14-6142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2:48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89 693 1376 0 0,'-1'6'107'0'0,"-1"0"-1"0"0,0 0 0 0 0,0 0 0 0 0,-1 0 1 0 0,1-1-1 0 0,-1 1 0 0 0,-1-1 1 0 0,-3 6-1 0 0,-1 2 98 0 0,1-1 48 0 0,4-5 63 0 0,0-1 0 0 0,-1 1 0 0 0,0-1 1 0 0,0 0-1 0 0,0 0 0 0 0,-1 0 0 0 0,0 0 0 0 0,-11 8 298 0 0,32-45 343 0 0,0 0-902 0 0,1 1-1 0 0,2 0 1 0 0,1 1 0 0 0,1 2 0 0 0,36-37 0 0 0,188-188 175 0 0,-105 106-146 0 0,-113 120-51 0 0,0 0-1 0 0,2 2 1 0 0,44-29 0 0 0,-57 43-1 0 0,1 1 1 0 0,0 0-1 0 0,1 1 0 0 0,-1 0 0 0 0,2 2 0 0 0,-1 0 0 0 0,1 1 1 0 0,28-3-1 0 0,-42 8 1 0 0,0 0 0 0 0,1 0 0 0 0,-1 1 0 0 0,0 0 0 0 0,0 0 0 0 0,0 0 1 0 0,0 1-1 0 0,0 0 0 0 0,0 0 0 0 0,0 0 0 0 0,-1 1 0 0 0,1-1 0 0 0,-1 1 0 0 0,1 0 0 0 0,-1 0 1 0 0,0 1-1 0 0,0-1 0 0 0,-1 1 0 0 0,1 0 0 0 0,-1 0 0 0 0,3 5 0 0 0,9 11 295 0 0,-1 1 1 0 0,22 45-1 0 0,-35-63-292 0 0,52 117 530 0 0,-34-74-321 0 0,2 0 0 0 0,31 50 0 0 0,97 159-13 0 0,-130-214-139 0 0,-14-29-51 0 0,1 1 0 0 0,0-1 0 0 0,1 0 1 0 0,0-1-1 0 0,1 0 0 0 0,0 0 0 0 0,13 14 0 0 0,-3-7-31 0 0,-1 1 0 0 0,-1 1 0 0 0,-1 0 0 0 0,13 25-1 0 0,45 94 66 0 0,-41-75-62 0 0,94 198-13 0 0,90 311 0 0 0,-198-525-46 0 0,42 80 1 0 0,-14-32 7 0 0,-33-70 42 0 0,1 0 0 0 0,1-1 0 0 0,1 0 0 0 0,1-1 0 0 0,39 41 0 0 0,-25-34 7 0 0,2-2-1 0 0,1 0 1 0 0,48 29 0 0 0,-59-41-29 0 0,40 37 0 0 0,-43-35-3 0 0,0-2 0 0 0,35 24 0 0 0,-34-29 21 0 0,0-2-1 0 0,1 0 1 0 0,1-1-1 0 0,45 11 1 0 0,96 8 13 0 0,-156-28 9 0 0,-1 1-1 0 0,1-2 0 0 0,-1 1 1 0 0,1-1-1 0 0,-1 0 0 0 0,0 0 1 0 0,1-1-1 0 0,-1 0 1 0 0,0 0-1 0 0,0-1 0 0 0,0 0 1 0 0,-1 0-1 0 0,1 0 0 0 0,6-6 1 0 0,9-7 262 0 0,-1 0 0 0 0,32-33 0 0 0,-36 31-73 0 0,1 2 0 0 0,38-28 0 0 0,92-35-163 0 0,23-14-16 0 0,-18 2-32 0 0,17-10 0 0 0,-138 77 50 0 0,36-35 1 0 0,-41 34 6 0 0,55-39 1 0 0,33-4 6 0 0,138-59 0 0 0,-216 107-50 0 0,-2-2-1 0 0,0-1 1 0 0,-2-2 0 0 0,-1-2-1 0 0,39-40 1 0 0,71-56 55 0 0,-108 99-99 0 0,1 1-1 0 0,1 2 1 0 0,1 1 0 0 0,57-21 0 0 0,-46 27 80 0 0,1 2 1 0 0,94-9-1 0 0,-15 3 198 0 0,-121 16-223 0 0,1 1 0 0 0,0 0 0 0 0,0 0 0 0 0,0 1 0 0 0,0 0 1 0 0,0 1-1 0 0,0 0 0 0 0,-1 0 0 0 0,1 0 0 0 0,0 1 0 0 0,0 0 0 0 0,-1 1 1 0 0,0 0-1 0 0,1 0 0 0 0,-1 0 0 0 0,0 1 0 0 0,0 0 0 0 0,-1 0 1 0 0,1 1-1 0 0,10 10 0 0 0,206 188 1056 0 0,-181-158-1018 0 0,-2 2-1 0 0,-2 1 0 0 0,-2 2 0 0 0,-3 2 1 0 0,29 57-1 0 0,-28-36 125 0 0,33 98 1 0 0,-21-49-200 0 0,-24-72 12 0 0,52 81 0 0 0,4 9 0 0 0,-63-103 0 0 0,-11-28 0 0 0,-1 1 0 0 0,1-1 0 0 0,1 0 0 0 0,0 0 0 0 0,10 14 0 0 0,-7-12 0 0 0,-2-1 0 0 0,1 1 0 0 0,4 12 0 0 0,9 13 0 0 0,79 165-46 0 0,-53-101 68 0 0,-15-37-22 0 0,3-1 0 0 0,2-2 0 0 0,80 101 0 0 0,-70-108 57 0 0,-14-18-56 0 0,-2 2 1 0 0,-2 1 0 0 0,25 43 0 0 0,75 126 45 0 0,-50-85-16 0 0,-39-65-67 0 0,51 57-1 0 0,-53-69 32 0 0,14 9-10 0 0,38 19-42 0 0,-26-23 65 0 0,-39-29-6 0 0,47 30 0 0 0,-59-45-10 0 0,-1 0 0 0 0,1 0-1 0 0,1-1 1 0 0,-1 0 0 0 0,1-1-1 0 0,24 5 1 0 0,-15-5 33 0 0,1-1 0 0 0,-1-1 1 0 0,0-1-1 0 0,1-1 0 0 0,-1-1 0 0 0,1-1 0 0 0,-1-1 0 0 0,0-1 0 0 0,0 0 0 0 0,-1-2 0 0 0,36-14 1 0 0,27-15 43 0 0,45-23-74 0 0,-96 38-79 0 0,-2-2 0 0 0,0-1 0 0 0,-2-1 0 0 0,52-56 0 0 0,-40 38-94 0 0,51-39-1 0 0,23-14 157 0 0,18-14 419 0 0,-39 46 687 0 0,-92 61-1257 0 0,0 1-1 0 0,1 0 0 0 0,-1 0 0 0 0,1 0 0 0 0,-1 0 0 0 0,1 0 0 0 0,-1 1 0 0 0,1-1 0 0 0,5 0 0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2:53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74 5529 0 0,'7'-22'2623'0'0,"-5"19"-2137"0"0,0-1 0 0 0,-1 1 0 0 0,0-1 0 0 0,1 1 0 0 0,-1-1 0 0 0,-1 0 0 0 0,1 0 1 0 0,-1 1-1 0 0,1-1 0 0 0,-1-7 0 0 0,0 11-419 0 0,0 0 0 0 0,-2-3 1209 0 0,2 3-1209 0 0,0-1 0 0 0,-1 1 1 0 0,1 0-1 0 0,0 0 0 0 0,0 0 0 0 0,0 0 0 0 0,-1 0 0 0 0,1 0 0 0 0,0 0 1 0 0,0 0-1 0 0,0 0 0 0 0,0 0 0 0 0,-1 0 0 0 0,1 0 0 0 0,0 0 0 0 0,0 0 1 0 0,0 0-1 0 0,-1 0 0 0 0,1 0 0 0 0,0 0 0 0 0,0 0 0 0 0,-1 0 1 0 0,-9 8 1469 0 0,-6 10-300 0 0,-3 21-851 0 0,2 1-1 0 0,2 1 1 0 0,-20 82 0 0 0,25-88-329 0 0,8-27-57 0 0,-12 42 1 0 0,-7 60 0 0 0,19-96 1 0 0,0 0-1 0 0,1 0 1 0 0,1 0 0 0 0,0 0 0 0 0,1 0-1 0 0,1 0 1 0 0,0 0 0 0 0,1 0-1 0 0,6 20 1 0 0,-6-28 3 0 0,0 0 0 0 0,0-1-1 0 0,0 1 1 0 0,1-1 0 0 0,0 1-1 0 0,0-1 1 0 0,0 0 0 0 0,0-1-1 0 0,1 1 1 0 0,0-1 0 0 0,0 0-1 0 0,9 6 1 0 0,-5-5-26 0 0,0 0 0 0 0,1-1 0 0 0,-1 0-1 0 0,1 0 1 0 0,0-1 0 0 0,0-1 0 0 0,16 3 0 0 0,-11-3 159 0 0,1-1 1 0 0,0-1 0 0 0,0 0 0 0 0,0-1-1 0 0,-1-1 1 0 0,1 0 0 0 0,-1-2 0 0 0,1 1-1 0 0,-1-2 1 0 0,21-8 0 0 0,-17 2-400 0 0,-1 0 0 0 0,0-2 0 0 0,-1 0 0 0 0,0 0 0 0 0,28-31 0 0 0,-40 38-738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2:53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8 6913 0 0,'-48'-4'1265'0'0,"1"0"4165"0"0,53 5-4693 0 0,0-1-1 0 0,-1 1 0 0 0,1 0 1 0 0,0 1-1 0 0,9 3 1 0 0,55 27-159 0 0,-41-17-59 0 0,65 30 79 0 0,1-4-1 0 0,104 29 0 0 0,-153-58-729 0 0,74 11 0 0 0,-47-19-8103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14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76 5985 0 0,'2'-3'385'0'0,"0"0"-1"0"0,0 0 0 0 0,0 0 1 0 0,0 1-1 0 0,1-1 0 0 0,-1 1 1 0 0,1-1-1 0 0,-1 1 1 0 0,1 0-1 0 0,0 0 0 0 0,0 0 1 0 0,0 1-1 0 0,0-1 0 0 0,1 0 1 0 0,-1 1-1 0 0,0 0 0 0 0,0 0 1 0 0,1 0-1 0 0,-1 0 0 0 0,1 1 1 0 0,5-1-1 0 0,-6 1-154 0 0,1 0 0 0 0,-1 0 0 0 0,1 0 0 0 0,0 0-1 0 0,-1 0 1 0 0,1 1 0 0 0,-1 0 0 0 0,1 0 0 0 0,-1 0 0 0 0,0 0 0 0 0,1 0-1 0 0,-1 1 1 0 0,0-1 0 0 0,0 1 0 0 0,0 0 0 0 0,0 0 0 0 0,0 0 0 0 0,0 1-1 0 0,-1-1 1 0 0,5 6 0 0 0,0 3-97 0 0,0 1 0 0 0,-2 0-1 0 0,1 1 1 0 0,-2-1 0 0 0,0 1 0 0 0,0 0-1 0 0,3 22 1 0 0,12 40-208 0 0,-16-68 54 0 0,-1-1 0 0 0,1 0-1 0 0,1 1 1 0 0,-1-1-1 0 0,1-1 1 0 0,0 1 0 0 0,0 0-1 0 0,10 9 1 0 0,-14-15 10 0 0,1 1 1 0 0,0 0-1 0 0,-1-1 1 0 0,1 1-1 0 0,0 0 1 0 0,0-1-1 0 0,-1 1 0 0 0,1-1 1 0 0,0 1-1 0 0,0-1 1 0 0,0 1-1 0 0,0-1 1 0 0,0 0-1 0 0,-1 0 0 0 0,1 1 1 0 0,0-1-1 0 0,0 0 1 0 0,0 0-1 0 0,0 0 1 0 0,0 0-1 0 0,0 0 1 0 0,0 0-1 0 0,0 0 0 0 0,0 0 1 0 0,0 0-1 0 0,0-1 1 0 0,0 1-1 0 0,0 0 1 0 0,0 0-1 0 0,0-1 0 0 0,-1 1 1 0 0,1-1-1 0 0,0 1 1 0 0,0-1-1 0 0,0 1 1 0 0,-1-1-1 0 0,1 0 1 0 0,0 1-1 0 0,0-1 0 0 0,-1 0 1 0 0,1 1-1 0 0,-1-1 1 0 0,1 0-1 0 0,-1 0 1 0 0,1 0-1 0 0,-1 0 0 0 0,1 1 1 0 0,-1-1-1 0 0,0 0 1 0 0,1 0-1 0 0,-1 0 1 0 0,0-1-1 0 0,4-8-173 0 0,-1-1 0 0 0,0 0 1 0 0,3-17-1 0 0,-5 20 68 0 0,2-7-100 0 0,1-9 171 0 0,0 1 0 0 0,1 0 0 0 0,2 0-1 0 0,0 1 1 0 0,2-1 0 0 0,21-40 0 0 0,-28 61 87 0 0,-1 0 0 0 0,0 0 1 0 0,1 0-1 0 0,0 0 0 0 0,-1 0 0 0 0,1 0 0 0 0,0 0 1 0 0,0 1-1 0 0,0-1 0 0 0,0 1 0 0 0,0 0 0 0 0,0-1 1 0 0,0 1-1 0 0,1 0 0 0 0,-1 0 0 0 0,0 0 1 0 0,1 0-1 0 0,-1 1 0 0 0,1-1 0 0 0,-1 1 0 0 0,1 0 1 0 0,2-1-1 0 0,-3 2 5 0 0,1-1-1 0 0,-1 1 1 0 0,0-1 0 0 0,0 1-1 0 0,0 0 1 0 0,0 0 0 0 0,0 0 0 0 0,0 0-1 0 0,0 0 1 0 0,0 1 0 0 0,0-1 0 0 0,0 1-1 0 0,0-1 1 0 0,-1 1 0 0 0,1 0-1 0 0,-1-1 1 0 0,1 1 0 0 0,-1 0 0 0 0,0 0-1 0 0,0 0 1 0 0,0 0 0 0 0,0 0 0 0 0,2 4-1 0 0,6 16 123 0 0,60 129-1698 0 0,-56-129-562 0 0,1 0 0 0 0,22 27 0 0 0,-17-27 170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2:54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 3225 0 0,'0'-2'709'0'0,"0"-1"0"0"0,0 1 0 0 0,0-1 0 0 0,0 1 1 0 0,1-1-1 0 0,-1 1 0 0 0,1-1 0 0 0,0 1 0 0 0,-1-1 0 0 0,1 1 1 0 0,0 0-1 0 0,2-4 0 0 0,-2 5-504 0 0,0 1 0 0 0,0-1 0 0 0,-1 1 0 0 0,1-1 0 0 0,0 1 0 0 0,0-1 0 0 0,0 1 0 0 0,0 0 0 0 0,0-1 1 0 0,0 1-1 0 0,0 0 0 0 0,0 0 0 0 0,0 0 0 0 0,0 0 0 0 0,0 0 0 0 0,0 0 0 0 0,0 0 0 0 0,0 0 0 0 0,0 0 0 0 0,0 1 0 0 0,0-1 0 0 0,0 0 0 0 0,0 1 0 0 0,0-1 0 0 0,0 0 0 0 0,0 1 0 0 0,0-1 0 0 0,0 1 1 0 0,-1 0-1 0 0,1-1 0 0 0,0 1 0 0 0,1 1 0 0 0,15 8 76 0 0,0 1 0 0 0,0 0 0 0 0,-1 2 0 0 0,-1 0 1 0 0,0 1-1 0 0,16 18 0 0 0,-28-27-224 0 0,1-1-1 0 0,-1 1 1 0 0,0 0-1 0 0,-1 0 1 0 0,1 0 0 0 0,-1 0-1 0 0,0 0 1 0 0,0 0 0 0 0,0 1-1 0 0,-1-1 1 0 0,0 1 0 0 0,0-1-1 0 0,0 1 1 0 0,-1-1 0 0 0,0 1-1 0 0,0-1 1 0 0,0 1-1 0 0,-1 0 1 0 0,0-1 0 0 0,0 1-1 0 0,0-1 1 0 0,-1 0 0 0 0,1 1-1 0 0,-1-1 1 0 0,-1 0 0 0 0,1 0-1 0 0,-5 7 1 0 0,1-4-234 0 0,0 1 0 0 0,-1-1 0 0 0,0 0 1 0 0,0 0-1 0 0,-1-1 0 0 0,0 0 0 0 0,0 0 0 0 0,-1-1 0 0 0,1 0 0 0 0,-1 0 1 0 0,-1-1-1 0 0,1 0 0 0 0,-1-1 0 0 0,-18 6 0 0 0,6-5-7100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2:54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29 5529 0 0,'-1'0'86'0'0,"1"0"0"0"0,0 1 0 0 0,-1-1 0 0 0,1 0 0 0 0,0 0 0 0 0,0 1 0 0 0,-1-1 0 0 0,1 0 0 0 0,0 0 1 0 0,0 1-1 0 0,-1-1 0 0 0,1 0 0 0 0,0 1 0 0 0,0-1 0 0 0,0 0 0 0 0,0 1 0 0 0,0-1 0 0 0,0 0 0 0 0,-1 1 0 0 0,1-1 0 0 0,0 0 0 0 0,0 1 0 0 0,0-1 0 0 0,0 1 0 0 0,0-1 0 0 0,0 0 0 0 0,0 1 0 0 0,0-1 0 0 0,1 0 0 0 0,-1 1 0 0 0,0-1 0 0 0,0 0 0 0 0,0 1 0 0 0,0-1 0 0 0,0 0 0 0 0,1 1 0 0 0,-1-1 0 0 0,0 0 0 0 0,0 1 0 0 0,0-1 1 0 0,1 0-1 0 0,-1 0 0 0 0,0 1 0 0 0,1-1 0 0 0,-1 0 0 0 0,0 0 0 0 0,0 1 0 0 0,1-1 0 0 0,-1 0 0 0 0,0 0 0 0 0,1 0 0 0 0,-1 0 0 0 0,0 0 0 0 0,1 0 0 0 0,-1 1 0 0 0,1-1 0 0 0,0 0 0 0 0,22 7 2236 0 0,12-6-1006 0 0,0-2-1 0 0,1-1 1 0 0,-1-2-1 0 0,58-15 1 0 0,-46 9-2265 0 0,83-6 1 0 0,-96 15-5404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3:16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253 161 3225 0 0,'1'-22'699'0'0,"-1"11"-351"0"0,1 1 0 0 0,-1-1 0 0 0,0 1-1 0 0,-1 0 1 0 0,-1-1 0 0 0,1 1 0 0 0,-1 0 0 0 0,-1 0 0 0 0,0 0 0 0 0,-5-11 0 0 0,8 20-277 0 0,-1 1-1 0 0,1-1 1 0 0,-1 0-1 0 0,1 0 1 0 0,-1 0-1 0 0,1 1 1 0 0,-1-1-1 0 0,1 0 1 0 0,-1 0-1 0 0,0 1 1 0 0,1-1 0 0 0,-1 1-1 0 0,0-1 1 0 0,1 1-1 0 0,-1-1 1 0 0,0 1-1 0 0,0-1 1 0 0,0 1-1 0 0,0-1 1 0 0,0 1-1 0 0,1 0 1 0 0,-1 0 0 0 0,0-1-1 0 0,0 1 1 0 0,0 0-1 0 0,0 0 1 0 0,0 0-1 0 0,0 0 1 0 0,0 0-1 0 0,0 0 1 0 0,0 0-1 0 0,0 0 1 0 0,1 1 0 0 0,-1-1-1 0 0,0 0 1 0 0,0 1-1 0 0,0-1 1 0 0,0 0-1 0 0,0 1 1 0 0,1-1-1 0 0,-1 1 1 0 0,0-1-1 0 0,0 1 1 0 0,1-1-1 0 0,-1 1 1 0 0,0 0 0 0 0,1-1-1 0 0,-1 1 1 0 0,0 0-1 0 0,1 0 1 0 0,-1-1-1 0 0,1 1 1 0 0,-1 1-1 0 0,-3 3 49 0 0,1 1 0 0 0,-1 0 0 0 0,1 0 0 0 0,0 0-1 0 0,1 0 1 0 0,-3 8 0 0 0,-8 41-157 0 0,2 1 0 0 0,3 1 0 0 0,-1 60 0 0 0,9 174-1364 0 0,3-155 784 0 0,-3 94 610 0 0,-10-1 0 0 0,-63 369 0 0 0,40-485 514 0 0,19-70-1020 0 0,11-34-80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3:17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236 43 2761 0 0,'1'-4'262'0'0,"-1"0"0"0"0,-1 0 0 0 0,1 0 1 0 0,0 0-1 0 0,-1 0 0 0 0,0 0 1 0 0,0 0-1 0 0,-2-7 0 0 0,-6 49 2584 0 0,2 152-1662 0 0,6-62-822 0 0,-18 176-1063 0 0,-4 107-1009 0 0,14-205 1144 0 0,-9-1 0 0 0,-46 215 0 0 0,53-370 481 0 0,-56 330-705 0 0,65-342 673 0 0,2-36 106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3:18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25 3225 0 0,'-14'-8'249'0'0,"12"6"-48"0"0,0 0 0 0 0,-1 0-1 0 0,1 1 1 0 0,-1-1 0 0 0,1 1 0 0 0,-1 0 0 0 0,1 0-1 0 0,-1 0 1 0 0,0 0 0 0 0,0 0 0 0 0,1 0 0 0 0,-1 1-1 0 0,0 0 1 0 0,0-1 0 0 0,-4 1 0 0 0,7 0-163 0 0,-1 1-1 0 0,1-1 1 0 0,0 0 0 0 0,0 0 0 0 0,0 1-1 0 0,-1-1 1 0 0,1 0 0 0 0,0 1 0 0 0,0-1-1 0 0,0 0 1 0 0,0 1 0 0 0,0-1 0 0 0,0 0-1 0 0,0 1 1 0 0,0-1 0 0 0,0 0 0 0 0,0 0-1 0 0,0 1 1 0 0,0-1 0 0 0,0 0 0 0 0,0 1-1 0 0,0-1 1 0 0,0 0 0 0 0,0 1 0 0 0,0-1-1 0 0,0 0 1 0 0,0 1 0 0 0,0-1 0 0 0,1 0-1 0 0,-1 0 1 0 0,0 1 0 0 0,0-1 0 0 0,0 0 0 0 0,1 0-1 0 0,-1 1 1 0 0,0-1 0 0 0,0 0 0 0 0,1 0-1 0 0,-1 1 1 0 0,0-1 0 0 0,0 0 0 0 0,1 0-1 0 0,-1 0 1 0 0,0 0 0 0 0,1 0 0 0 0,-1 1-1 0 0,0-1 1 0 0,1 0 0 0 0,13 10 286 0 0,29 14 285 0 0,49 20 1 0 0,-12-7-450 0 0,54 24-97 0 0,82 46 240 0 0,-1 17-146 0 0,294 123 0 0 0,-88-103-275 0 0,-180-85 517 0 0,19 5 547 0 0,-51-6-190 0 0,246 80 1087 0 0,-34 43-1615 0 0,-313-129-1416 0 0,151 51 1 0 0,-248-99 22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3:19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0 470 3225 0 0,'1'2'47'0'0,"-1"0"1"0"0,0 0 0 0 0,0 0 0 0 0,1 0 0 0 0,-1 0-1 0 0,1-1 1 0 0,0 1 0 0 0,0 0 0 0 0,-1 0 0 0 0,1-1-1 0 0,0 1 1 0 0,0 0 0 0 0,0-1 0 0 0,1 1 0 0 0,-1-1-1 0 0,0 1 1 0 0,1-1 0 0 0,-1 0 0 0 0,1 0 0 0 0,-1 0-1 0 0,1 1 1 0 0,-1-1 0 0 0,1-1 0 0 0,0 1 0 0 0,0 0-1 0 0,-1 0 1 0 0,1-1 0 0 0,0 1 0 0 0,0-1 0 0 0,0 1-1 0 0,0-1 1 0 0,2 1 0 0 0,9 0 168 0 0,0 0 1 0 0,0 0-1 0 0,23-3 0 0 0,-22 1 140 0 0,8 1 48 0 0,0-2 0 0 0,0 0 0 0 0,0-1 0 0 0,0-2 0 0 0,21-7-1 0 0,-33 9-174 0 0,-1-1-1 0 0,0 0 0 0 0,0-1 1 0 0,0 0-1 0 0,0 0 0 0 0,-1-1 0 0 0,0 0 1 0 0,0-1-1 0 0,-1 1 0 0 0,0-2 1 0 0,0 1-1 0 0,0-1 0 0 0,7-12 0 0 0,-7 10 43 0 0,-1-2-1 0 0,-1 1 0 0 0,1-1 0 0 0,-2 0 0 0 0,0 0 1 0 0,0 0-1 0 0,-1-1 0 0 0,-1 1 0 0 0,0-1 0 0 0,-1 1 1 0 0,0-21-1 0 0,-3-7-468 0 0,-2 1-1 0 0,-12-54 1 0 0,8 52-1460 0 0,5 24-2996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3:20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179 281 4441 0 0,'-19'-12'361'0'0,"3"2"361"0"0,0 0 0 0 0,0 1-1 0 0,-1 1 1 0 0,0 0 0 0 0,-32-8 0 0 0,48 15-704 0 0,1 1 0 0 0,-1 0 0 0 0,1 0 0 0 0,-1 0 0 0 0,1 0 1 0 0,-1-1-1 0 0,1 1 0 0 0,-1 0 0 0 0,0 0 0 0 0,1 0 0 0 0,-1 0 1 0 0,1 0-1 0 0,-1 0 0 0 0,1 0 0 0 0,-1 0 0 0 0,1 1 0 0 0,-1-1 0 0 0,1 0 1 0 0,-1 0-1 0 0,0 0 0 0 0,1 1 0 0 0,-1-1 0 0 0,1 0 0 0 0,0 0 1 0 0,-1 1-1 0 0,1-1 0 0 0,-1 1 0 0 0,1-1 0 0 0,-1 0 0 0 0,1 1 1 0 0,0-1-1 0 0,-1 1 0 0 0,1 1 56 0 0,0-1-1 0 0,0 0 1 0 0,0 0 0 0 0,0 1 0 0 0,0-1 0 0 0,0 0 0 0 0,0 1-1 0 0,0-1 1 0 0,1 0 0 0 0,-1 0 0 0 0,0 0 0 0 0,1 1 0 0 0,1 1-1 0 0,26 43 1672 0 0,-24-41-1668 0 0,154 221-1518 0 0,-154-220 1358 0 0,17 20-231 0 0,-20-25 293 0 0,0 0 1 0 0,0 0 0 0 0,0 0 0 0 0,0 0 0 0 0,0 0-1 0 0,0 0 1 0 0,0 0 0 0 0,1-1 0 0 0,-1 1 0 0 0,0 0-1 0 0,0-1 1 0 0,1 1 0 0 0,-1-1 0 0 0,0 1 0 0 0,1-1-1 0 0,-1 0 1 0 0,1 1 0 0 0,1-1 0 0 0,-3-1 11 0 0,1 1 0 0 0,0-1 0 0 0,-1 1 0 0 0,1-1 1 0 0,-1 1-1 0 0,1-1 0 0 0,-1 0 0 0 0,1 1 0 0 0,-1-1 0 0 0,1 0 1 0 0,-1 0-1 0 0,0 1 0 0 0,1-1 0 0 0,-1 0 0 0 0,0 0 0 0 0,0 0 1 0 0,0 0-1 0 0,0 1 0 0 0,1-1 0 0 0,-1 0 0 0 0,0 0 0 0 0,0 0 0 0 0,0 0 1 0 0,-1 1-1 0 0,1-1 0 0 0,0 0 0 0 0,0 0 0 0 0,0 0 0 0 0,-1 1 1 0 0,1-1-1 0 0,0 0 0 0 0,-1-1 0 0 0,-10-32 6 0 0,10 33 6 0 0,-18-40 238 0 0,-2 1 0 0 0,-1 1 1 0 0,-50-65-1 0 0,39 58 1041 0 0,-46-83 1 0 0,79 128-1211 0 0,-1-1 1 0 0,1 1-1 0 0,-1-1 0 0 0,1 1 1 0 0,0-1-1 0 0,0 0 0 0 0,-1 1 1 0 0,1-1-1 0 0,0 1 0 0 0,0-1 1 0 0,1 0-1 0 0,-1 1 0 0 0,0-1 1 0 0,0 1-1 0 0,1-1 1 0 0,-1 0-1 0 0,1 1 0 0 0,0-1 1 0 0,-1 1-1 0 0,1 0 0 0 0,0-1 1 0 0,0 1-1 0 0,0 0 0 0 0,0-1 1 0 0,0 1-1 0 0,0 0 0 0 0,0 0 1 0 0,0 0-1 0 0,0 0 0 0 0,1 0 1 0 0,-1 0-1 0 0,0 0 1 0 0,1 0-1 0 0,-1 0 0 0 0,1 1 1 0 0,2-2-1 0 0,8-4 161 0 0,0 1 0 0 0,0 1 1 0 0,19-5-1 0 0,-25 7-162 0 0,20-3 95 0 0,1 1 0 0 0,-1 1 0 0 0,1 1 1 0 0,35 3-1 0 0,23-2-5377 0 0,-39-3-331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3:37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74 229 3601 0 0,'-2'-40'2585'0'0,"-10"-60"0"0"0,2 28-1959 0 0,0 56 4601 0 0,29 271-4037 0 0,0 10-368 0 0,-14-169-840 0 0,24 144 0 0 0,2 5-50 0 0,-28-171 61 0 0,-3 0 0 0 0,-17 119 1 0 0,11-161 313 0 0,-10 32 1 0 0,9-42 10 0 0,2 0-1 0 0,0 1 1 0 0,2-1 0 0 0,-2 27 0 0 0,2-22 163 0 0,2-23-474 0 0,0 1 1 0 0,1 0-1 0 0,-1 0 0 0 0,1-1 1 0 0,0 1-1 0 0,0 0 0 0 0,1 0 0 0 0,0 5 1 0 0,-1-10-10 0 0,0 0 0 0 0,0 0 0 0 0,0 0 1 0 0,0 0-1 0 0,0 0 0 0 0,1 0 0 0 0,-1 0 1 0 0,0 0-1 0 0,0 0 0 0 0,0-1 0 0 0,0 1 1 0 0,0 0-1 0 0,0 0 0 0 0,0 0 0 0 0,0 0 1 0 0,0 0-1 0 0,0 0 0 0 0,0 0 0 0 0,0 0 0 0 0,0 0 1 0 0,0 0-1 0 0,0 0 0 0 0,0 0 0 0 0,0 0 1 0 0,0 0-1 0 0,0 0 0 0 0,0 0 0 0 0,1 0 1 0 0,-1 0-1 0 0,0 0 0 0 0,0 0 0 0 0,0 0 1 0 0,0 0-1 0 0,0 0 0 0 0,0 0 0 0 0,0 0 0 0 0,0 0 1 0 0,0 0-1 0 0,0 0 0 0 0,0 0 0 0 0,0 0 1 0 0,1 0-1 0 0,-1 0 0 0 0,0 0 0 0 0,0 0 1 0 0,0 0-1 0 0,0 0 0 0 0,0 0 0 0 0,0 0 0 0 0,0 0 1 0 0,0 0-1 0 0,0 0 0 0 0,0 0 0 0 0,0 0 1 0 0,0 0-1 0 0,0 0 0 0 0,3-12-199 0 0,0-17-84 0 0,-2-49 355 0 0,-9-185 436 0 0,-33-377 142 0 0,28 418-508 0 0,1-105-86 0 0,13 306-78 0 0,1 9 35 0 0,-1 1 0 0 0,-1-1 0 0 0,0 0 1 0 0,0 1-1 0 0,-1-1 0 0 0,-1 0 0 0 0,0 1 0 0 0,0 0 0 0 0,-9-22 1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3:47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55 10138 0 0,'-4'-10'348'0'0,"2"3"64"0"0,0 1-1 0 0,-1 0 1 0 0,0 0-1 0 0,-5-9 1 0 0,8 15-380 0 0,-1-1 0 0 0,1 1 0 0 0,0 0 0 0 0,0 0 0 0 0,0-1 0 0 0,-1 1 1 0 0,1 0-1 0 0,0 0 0 0 0,0 0 0 0 0,-1-1 0 0 0,1 1 0 0 0,0 0 0 0 0,0 0 1 0 0,-1 0-1 0 0,1 0 0 0 0,0-1 0 0 0,0 1 0 0 0,-1 0 0 0 0,1 0 0 0 0,0 0 1 0 0,-1 0-1 0 0,1 0 0 0 0,0 0 0 0 0,-1 0 0 0 0,1 0 0 0 0,0 0 0 0 0,-1 0 1 0 0,1 0-1 0 0,0 0 0 0 0,0 0 0 0 0,-1 0 0 0 0,1 0 0 0 0,0 0 0 0 0,-1 1 1 0 0,1-1-1 0 0,0 0 0 0 0,-1 0 0 0 0,0 2 64 0 0,0-1-1 0 0,0 1 1 0 0,0 0 0 0 0,0 0 0 0 0,0-1-1 0 0,0 1 1 0 0,0 0 0 0 0,1 0 0 0 0,-1 0-1 0 0,1 0 1 0 0,-1 2 0 0 0,-2 13 146 0 0,1 0-1 0 0,0 1 1 0 0,2 0 0 0 0,0-1-1 0 0,3 25 1 0 0,18 90 4 0 0,-17-111-140 0 0,11 48 116 0 0,2-1 0 0 0,33 83 1 0 0,-33-110-556 0 0,1-1 0 0 0,3 0 1 0 0,1-1-1 0 0,46 60 0 0 0,-48-76-807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3:47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90 10138 0 0,'0'0'25'0'0,"0"0"0"0"0,0 0-1 0 0,0 0 1 0 0,-1 0 0 0 0,1 0 0 0 0,0 0 0 0 0,0 0-1 0 0,0 0 1 0 0,0 0 0 0 0,0 0 0 0 0,0 0-1 0 0,0 0 1 0 0,0 0 0 0 0,0 0 0 0 0,0 0-1 0 0,0 0 1 0 0,0 0 0 0 0,-1 0 0 0 0,1 0-1 0 0,0 0 1 0 0,0 1 0 0 0,0-1 0 0 0,0 0-1 0 0,0 0 1 0 0,0 0 0 0 0,0 0 0 0 0,0 0 0 0 0,0 0-1 0 0,0 0 1 0 0,0 0 0 0 0,0 0 0 0 0,0 0-1 0 0,0 0 1 0 0,0 1 0 0 0,0-1 0 0 0,0 0-1 0 0,0 0 1 0 0,0 0 0 0 0,0 0 0 0 0,0 0-1 0 0,0 0 1 0 0,0 0 0 0 0,0 0 0 0 0,0 0-1 0 0,0 0 1 0 0,0 1 0 0 0,0-1 0 0 0,0 0 0 0 0,0 0-1 0 0,1 0 1 0 0,-1 0 0 0 0,0 0 0 0 0,0 0-1 0 0,0 0 1 0 0,0 0 0 0 0,0 0 0 0 0,0 0-1 0 0,0 0 1 0 0,0 0 0 0 0,0 0 0 0 0,0 0-1 0 0,0 0 1 0 0,0 0 0 0 0,1 0 0 0 0,-1 0 0 0 0,0 0-1 0 0,11 4 750 0 0,15-3 210 0 0,-5-8-633 0 0,0 0 1 0 0,-1-2-1 0 0,26-13 0 0 0,-32 14-1056 0 0,0 0-1 0 0,0 1 0 0 0,1 1 0 0 0,0 1 0 0 0,0 0 0 0 0,0 1 0 0 0,1 0 0 0 0,16-1 0 0 0,-5 5-1268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15.3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82 109 7370 0 0,'-1'-1'138'0'0,"1"0"0"0"0,-1 0 0 0 0,0 0 0 0 0,1 1 1 0 0,-1-1-1 0 0,0 0 0 0 0,1 0 0 0 0,-1 1 1 0 0,0-1-1 0 0,0 0 0 0 0,0 1 0 0 0,0-1 0 0 0,0 1 1 0 0,0-1-1 0 0,0 1 0 0 0,0 0 0 0 0,0-1 0 0 0,0 1 1 0 0,0 0-1 0 0,0 0 0 0 0,-2-1 0 0 0,2 2 88 0 0,-1-1 0 0 0,1 1 0 0 0,-1-1 0 0 0,0 1 0 0 0,1 0 0 0 0,0-1 0 0 0,-1 1 0 0 0,1 0-1 0 0,-1 0 1 0 0,1 0 0 0 0,0 0 0 0 0,0 1 0 0 0,-1-1 0 0 0,0 2 0 0 0,-2 1 59 0 0,0 1-1 0 0,0 1 1 0 0,0-1 0 0 0,1 0-1 0 0,0 1 1 0 0,0 0 0 0 0,1 0 0 0 0,-1 0-1 0 0,1 0 1 0 0,0 0 0 0 0,1 0-1 0 0,0 0 1 0 0,0 0 0 0 0,-1 13 0 0 0,2-10-206 0 0,1 0 0 0 0,0 0 0 0 0,0 0 0 0 0,1 0 0 0 0,0 0 1 0 0,0 0-1 0 0,1 0 0 0 0,0-1 0 0 0,9 17 0 0 0,-8-17-121 0 0,1-1-1 0 0,0 0 0 0 0,0 0 0 0 0,0 0 1 0 0,1-1-1 0 0,0 1 0 0 0,0-1 1 0 0,1-1-1 0 0,0 1 0 0 0,11 6 0 0 0,-12-9 74 0 0,-1 0-1 0 0,0-1 1 0 0,1 0-1 0 0,0 0 0 0 0,0 0 1 0 0,-1-1-1 0 0,1 1 0 0 0,0-1 1 0 0,0-1-1 0 0,0 1 1 0 0,1-1-1 0 0,-1 0 0 0 0,0 0 1 0 0,0-1-1 0 0,10-2 0 0 0,-9 1-57 0 0,-1-1 0 0 0,0 1-1 0 0,0-1 1 0 0,0 0 0 0 0,-1-1 0 0 0,1 1-1 0 0,-1-1 1 0 0,0 0 0 0 0,0 0-1 0 0,0-1 1 0 0,0 0 0 0 0,-1 0 0 0 0,1 0-1 0 0,-2 0 1 0 0,1 0 0 0 0,0-1-1 0 0,-1 0 1 0 0,0 0 0 0 0,0 0 0 0 0,2-10-1 0 0,0 4-26 0 0,-2 0 0 0 0,0 0-1 0 0,0-1 1 0 0,-1 1 0 0 0,-1-1-1 0 0,0 0 1 0 0,-1 1 0 0 0,0-1-1 0 0,-4-23 1 0 0,1 24-58 0 0,0-1-1 0 0,-1 1 1 0 0,0 0 0 0 0,-1 0-1 0 0,0 0 1 0 0,-14-21-1 0 0,17 29-60 0 0,0 1-1 0 0,0-1 0 0 0,-1 1 0 0 0,1 0 0 0 0,-1 0 0 0 0,0 0 0 0 0,0 0 0 0 0,0 0 0 0 0,-1 1 0 0 0,1-1 0 0 0,0 1 0 0 0,-1 0 0 0 0,0 0 0 0 0,1 0 0 0 0,-1 0 0 0 0,0 1 0 0 0,0 0 1 0 0,0 0-1 0 0,0 0 0 0 0,0 0 0 0 0,0 0 0 0 0,0 1 0 0 0,0 0 0 0 0,0 0 0 0 0,-7 0 0 0 0,-7 5-4444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3:47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48 307 3225 0 0,'1'4'628'0'0,"-1"0"-1"0"0,1 0 1 0 0,-1 0 0 0 0,1 0 0 0 0,0-1 0 0 0,1 1 0 0 0,-1 0 0 0 0,1 0 0 0 0,-1-1-1 0 0,1 1 1 0 0,0-1 0 0 0,1 0 0 0 0,4 6 0 0 0,2 6-195 0 0,-7-11-244 0 0,60 118 2718 0 0,-26-37-7891 0 0,-25-73 4858 0 0,-11-16 46 0 0</inkml:trace>
  <inkml:trace contextRef="#ctx0" brushRef="#br0" timeOffset="1">9 28 9674 0 0,'0'-1'10'0'0,"-9"-18"1639"0"0,10 12 76 0 0,10 8 468 0 0,-7 2-2069 0 0,0 1-1 0 0,0-1 1 0 0,0 1-1 0 0,0 0 1 0 0,0 0-1 0 0,-1 0 1 0 0,0 1-1 0 0,0-1 1 0 0,0 1-1 0 0,-1-1 1 0 0,4 10-1 0 0,12 17-1851 0 0,-6-15-3699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3:48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1 245 10594 0 0,'0'-2'113'0'0,"0"0"0"0"0,0 0-1 0 0,0 0 1 0 0,0 0 0 0 0,0 0-1 0 0,1 0 1 0 0,-1 0-1 0 0,0 0 1 0 0,1 0 0 0 0,0 1-1 0 0,-1-1 1 0 0,1 0 0 0 0,0 0-1 0 0,0 0 1 0 0,0 1 0 0 0,0-1-1 0 0,0 1 1 0 0,0-1 0 0 0,1 1-1 0 0,-1-1 1 0 0,1 1 0 0 0,-1-1-1 0 0,1 1 1 0 0,-1 0 0 0 0,1 0-1 0 0,-1 0 1 0 0,1 0 0 0 0,0 0-1 0 0,0 0 1 0 0,0 1-1 0 0,-1-1 1 0 0,1 0 0 0 0,0 1-1 0 0,0 0 1 0 0,0-1 0 0 0,0 1-1 0 0,0 0 1 0 0,0 0 0 0 0,0 0-1 0 0,0 0 1 0 0,0 0 0 0 0,0 1-1 0 0,0-1 1 0 0,0 0 0 0 0,0 1-1 0 0,-1 0 1 0 0,1-1 0 0 0,0 1-1 0 0,0 0 1 0 0,2 1-1 0 0,5 4 14 0 0,0 0 0 0 0,0 1 0 0 0,0 0 0 0 0,-1 0 0 0 0,0 1 0 0 0,0 0-1 0 0,7 11 1 0 0,47 69-436 0 0,-43-59-100 0 0,-19-28 452 0 0,18 22-1506 0 0,-12-23 133 0 0,-5-15 694 0 0,-6-18 217 0 0,-7-80 206 0 0,12 102 329 0 0,0 1 1 0 0,0-1 0 0 0,1 1-1 0 0,1 0 1 0 0,-1-1 0 0 0,2 1 0 0 0,-1 0-1 0 0,7-14 1 0 0,-8 23-47 0 0,-1-1 1 0 0,1 1 0 0 0,0-1-1 0 0,-1 1 1 0 0,1 0-1 0 0,0-1 1 0 0,0 1-1 0 0,0 0 1 0 0,0 0-1 0 0,0 0 1 0 0,0 0 0 0 0,1 0-1 0 0,-1 0 1 0 0,0 0-1 0 0,0 0 1 0 0,1 0-1 0 0,-1 1 1 0 0,1-1-1 0 0,-1 0 1 0 0,0 1 0 0 0,1-1-1 0 0,-1 1 1 0 0,3-1-1 0 0,-2 1 66 0 0,1 0-1 0 0,0 1 0 0 0,-1-1 1 0 0,1 1-1 0 0,-1-1 0 0 0,1 1 1 0 0,-1 0-1 0 0,0 0 1 0 0,1 0-1 0 0,-1 0 0 0 0,0 0 1 0 0,0 0-1 0 0,3 2 0 0 0,1 2 68 0 0,1 0 0 0 0,-1 1 0 0 0,0-1 0 0 0,0 1 0 0 0,-1 0 0 0 0,0 1 0 0 0,0-1 0 0 0,4 9 0 0 0,13 37-163 0 0,-19-41-285 0 0,1-1 0 0 0,0 0-1 0 0,0 0 1 0 0,1 0-1 0 0,1 0 1 0 0,0-1 0 0 0,0 0-1 0 0,12 14 1 0 0,-18-23 230 0 0,0 0 1 0 0,1 1-1 0 0,-1-1 0 0 0,0 0 1 0 0,0 0-1 0 0,1 1 1 0 0,-1-1-1 0 0,0 0 0 0 0,1 0 1 0 0,-1 0-1 0 0,1 1 0 0 0,-1-1 1 0 0,0 0-1 0 0,1 0 1 0 0,-1 0-1 0 0,0 0 0 0 0,1 0 1 0 0,-1 0-1 0 0,1 0 1 0 0,-1 0-1 0 0,0 0 0 0 0,1 0 1 0 0,-1 0-1 0 0,1 0 0 0 0,-1 0 1 0 0,0 0-1 0 0,1 0 1 0 0,-1 0-1 0 0,1 0 0 0 0,-1 0 1 0 0,0-1-1 0 0,1 1 0 0 0,-1 0 1 0 0,0 0-1 0 0,1 0 1 0 0,-1-1-1 0 0,1 1 0 0 0,7-18-205 0 0,-2-21 326 0 0,-5 10 38 0 0,11-91-203 0 0,-10 108 31 0 0,1-1-1 0 0,0 1 1 0 0,1 0-1 0 0,0 0 1 0 0,1 1-1 0 0,0-1 1 0 0,9-14-1 0 0,-13 24 91 0 0,1 0-1 0 0,-1 0 1 0 0,1 0 0 0 0,-1 0 0 0 0,1 0-1 0 0,0 1 1 0 0,-1-1 0 0 0,1 0-1 0 0,0 1 1 0 0,0-1 0 0 0,0 1-1 0 0,1 0 1 0 0,-1 0 0 0 0,0 0-1 0 0,0 0 1 0 0,1 0 0 0 0,-1 0-1 0 0,0 1 1 0 0,1-1 0 0 0,-1 1 0 0 0,5-1-1 0 0,-2 1 67 0 0,-1 1-1 0 0,0 0 1 0 0,0 0-1 0 0,1 0 1 0 0,-1 0-1 0 0,0 1 1 0 0,0-1 0 0 0,0 1-1 0 0,0 0 1 0 0,-1 0-1 0 0,7 5 1 0 0,3 4-28 0 0,0 0 0 0 0,0 2 0 0 0,-1-1 0 0 0,-1 1 0 0 0,12 17-1 0 0,-4-2-1456 0 0,-7-9-3306 0 0,0-1-1105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3:48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27 475 8754 0 0,'6'-9'339'0'0,"17"-27"2404"0"0,35-75-1 0 0,-53 98-2492 0 0,0 0-1 0 0,-1 0 1 0 0,-1 0 0 0 0,0-1-1 0 0,0 0 1 0 0,-2 1-1 0 0,0-1 1 0 0,0 0 0 0 0,-1 0-1 0 0,-2-14 1 0 0,-1 6 77 0 0,-10-38 1 0 0,12 55-281 0 0,0 0-1 0 0,-1 0 1 0 0,0 0 0 0 0,0 0 0 0 0,-1 0 0 0 0,1 1 0 0 0,-1-1 0 0 0,0 1 0 0 0,0-1 0 0 0,-1 1 0 0 0,1 0 0 0 0,-1 1 0 0 0,-6-6 0 0 0,10 8-42 0 0,-1 1 1 0 0,0-1-1 0 0,0 1 1 0 0,0-1-1 0 0,0 1 0 0 0,0-1 1 0 0,0 1-1 0 0,0-1 1 0 0,0 1-1 0 0,0 0 0 0 0,-1 0 1 0 0,1 0-1 0 0,0-1 0 0 0,0 1 1 0 0,0 0-1 0 0,0 0 1 0 0,0 1-1 0 0,0-1 0 0 0,0 0 1 0 0,0 0-1 0 0,0 0 1 0 0,0 1-1 0 0,-1-1 0 0 0,1 0 1 0 0,-1 1-1 0 0,0 1-10 0 0,0 0 1 0 0,0-1-1 0 0,0 1 0 0 0,1 0 0 0 0,-1 0 1 0 0,0 0-1 0 0,1 0 0 0 0,-1 0 0 0 0,1 0 1 0 0,-2 4-1 0 0,-2 4-95 0 0,0 1-1 0 0,1 1 1 0 0,-4 16 0 0 0,6-17 120 0 0,0 0 0 0 0,0 0 1 0 0,1 0-1 0 0,0 0 1 0 0,1 0-1 0 0,0 0 0 0 0,1 0 1 0 0,0 0-1 0 0,1 0 1 0 0,0-1-1 0 0,1 1 0 0 0,4 12 1 0 0,-5-18 78 0 0,1 1 1 0 0,0-1-1 0 0,0 1 1 0 0,0-1 0 0 0,1 0-1 0 0,-1 0 1 0 0,1-1-1 0 0,1 1 1 0 0,-1-1-1 0 0,0 0 1 0 0,1 0-1 0 0,0 0 1 0 0,0 0-1 0 0,0-1 1 0 0,0 0-1 0 0,1 0 1 0 0,-1-1-1 0 0,1 1 1 0 0,0-1-1 0 0,0 0 1 0 0,0-1-1 0 0,0 1 1 0 0,6-1-1 0 0,2 1 8 0 0,0-2 0 0 0,-1 0 0 0 0,1-1 0 0 0,0 0 0 0 0,0-1 0 0 0,-1 0 0 0 0,1-1 0 0 0,25-10 0 0 0,21-12-6337 0 0,-32 11-525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3:34.7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71 4145 0 0,'-3'-4'374'0'0,"-25"-35"2416"0"0,25 36-2492 0 0,1 0 1 0 0,0 1-1 0 0,-1-1 1 0 0,1 1-1 0 0,-1 0 1 0 0,0 0-1 0 0,0 0 1 0 0,0 0-1 0 0,0 0 0 0 0,0 1 1 0 0,-4-2-1 0 0,6 3-188 0 0,-1 0 1 0 0,1 0-1 0 0,0 0 0 0 0,-1 1 0 0 0,1-1 0 0 0,0 0 0 0 0,-1 1 0 0 0,1-1 1 0 0,0 1-1 0 0,0-1 0 0 0,0 1 0 0 0,0 0 0 0 0,-1-1 0 0 0,1 1 1 0 0,0 0-1 0 0,0 0 0 0 0,0 0 0 0 0,0 0 0 0 0,1 0 0 0 0,-1 0 0 0 0,0 0 1 0 0,0 0-1 0 0,1 0 0 0 0,-1 0 0 0 0,0 1 0 0 0,1-1 0 0 0,-1 0 0 0 0,1 0 1 0 0,-1 1-1 0 0,1-1 0 0 0,0 0 0 0 0,0 2 0 0 0,-11 48 901 0 0,11-50-961 0 0,-5 43 311 0 0,3 0-1 0 0,1 0 1 0 0,3 0-1 0 0,12 76 1 0 0,2-33 226 0 0,39 115 1 0 0,37 34 425 0 0,-3-10-4134 0 0,-82-203-2893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3:35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12 410 10138 0 0,'0'0'38'0'0,"-1"0"-1"0"0,1-1 1 0 0,-1 1 0 0 0,1 0-1 0 0,-1 0 1 0 0,1 0-1 0 0,-1 0 1 0 0,1 0 0 0 0,-1-1-1 0 0,1 1 1 0 0,-1 0-1 0 0,1 0 1 0 0,0-1-1 0 0,-1 1 1 0 0,1 0 0 0 0,-1-1-1 0 0,1 1 1 0 0,0 0-1 0 0,-1-1 1 0 0,1 1 0 0 0,0-1-1 0 0,-1 1 1 0 0,1 0-1 0 0,0-1 1 0 0,0 1 0 0 0,-1-1-1 0 0,1 1 1 0 0,0-1-1 0 0,0 1 1 0 0,0-1 0 0 0,0 1-1 0 0,-1-1 1 0 0,1 1-1 0 0,0-1 1 0 0,0 1 0 0 0,0-2-1 0 0,10-24 761 0 0,28-26 484 0 0,-35 48-1063 0 0,28-34 599 0 0,102-115 2686 0 0,-117 137-3866 0 0,1 1-1 0 0,0 1 1 0 0,1 0 0 0 0,1 1 0 0 0,1 1-1 0 0,36-17 1 0 0,-29 19-5362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3:35.4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27 423 5529 0 0,'-3'2'542'0'0,"1"-1"1"0"0,0 1-1 0 0,-1 0 0 0 0,1 0 1 0 0,0 0-1 0 0,0 0 0 0 0,0 0 1 0 0,0 1-1 0 0,0-1 0 0 0,-1 4 0 0 0,2-6-457 0 0,1 0 0 0 0,0 0 0 0 0,0 1 0 0 0,0-1-1 0 0,0 0 1 0 0,0 1 0 0 0,0-1 0 0 0,0 0-1 0 0,0 0 1 0 0,0 1 0 0 0,0-1 0 0 0,0 0 0 0 0,0 0-1 0 0,0 1 1 0 0,0-1 0 0 0,0 0 0 0 0,0 0 0 0 0,0 1-1 0 0,0-1 1 0 0,1 0 0 0 0,-1 0 0 0 0,0 1-1 0 0,0-1 1 0 0,0 0 0 0 0,0 0 0 0 0,0 1 0 0 0,1-1 84 0 0,-1 0-84 0 0,0 0 0 0 0,0 1-1 0 0,1-1 1 0 0,-1 0 0 0 0,0 0 0 0 0,0 0 0 0 0,1 0-1 0 0,20 1 1701 0 0,26-9-694 0 0,-1-2 0 0 0,64-24 1 0 0,87-44 326 0 0,-25 8-721 0 0,-100 44-1175 0 0,0 2 0 0 0,1 4 0 0 0,94-14 1 0 0,-122 29-469 0 0,151-25-2644 0 0,-165 24 2366 0 0,0-2-1 0 0,-1-2 1 0 0,0 0-1 0 0,34-19 0 0 0,-49 22 1182 0 0,-7 4 21 0 0,-1-1-1 0 0,1 0 0 0 0,-1 0 0 0 0,0-1 0 0 0,-1 1 0 0 0,12-11 1 0 0,-11 5-65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3:35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 0 3209 0 0,'-111'42'216'0'0,"96"-38"-204"0"0,0 0 0 0 0,0 0 0 0 0,0-2 0 0 0,0 0 0 0 0,-26 0 0 0 0,39-2 245 0 0,-1 0 0 0 0,0 0 1 0 0,1-1-1 0 0,-1 1 0 0 0,1 0 0 0 0,-1-1 1 0 0,1 0-1 0 0,0 0 0 0 0,-1 0 0 0 0,1 0 1 0 0,0 0-1 0 0,-1 0 0 0 0,1-1 0 0 0,0 1 1 0 0,0-1-1 0 0,0 1 0 0 0,0-1 1 0 0,0 0-1 0 0,1 0 0 0 0,-1 0 0 0 0,-2-3 1 0 0,4 4-128 0 0,0 1 0 0 0,0-1 1 0 0,1 0-1 0 0,-1 1 1 0 0,0-1-1 0 0,0 1 0 0 0,0-1 1 0 0,1 0-1 0 0,-1 1 0 0 0,0-1 1 0 0,1 1-1 0 0,-1-1 1 0 0,1 1-1 0 0,-1-1 0 0 0,1 1 1 0 0,-1-1-1 0 0,1 1 0 0 0,-1-1 1 0 0,1 1-1 0 0,-1 0 1 0 0,1-1-1 0 0,-1 1 0 0 0,1 0 1 0 0,0-1-1 0 0,-1 1 0 0 0,1 0 1 0 0,0 0-1 0 0,-1 0 1 0 0,1-1-1 0 0,0 1 0 0 0,-1 0 1 0 0,1 0-1 0 0,1 0 0 0 0,23-3 1732 0 0,-11 4-1406 0 0,0 0 0 0 0,0 1 0 0 0,0 0 0 0 0,0 2 0 0 0,0-1 0 0 0,-1 2 0 0 0,23 10 0 0 0,88 54 730 0 0,-66-34-609 0 0,-42-26-439 0 0,-7-5 1 0 0,-1 1 0 0 0,1 0 1 0 0,-1 1-1 0 0,0 0 0 0 0,7 7 0 0 0,-13-12-118 0 0,0 1-1 0 0,-1 0 1 0 0,1 0-1 0 0,-1 0 1 0 0,1 0-1 0 0,-1 1 1 0 0,0-1-1 0 0,0 0 1 0 0,0 0-1 0 0,0 1 1 0 0,0-1 0 0 0,-1 1-1 0 0,1-1 1 0 0,-1 1-1 0 0,1-1 1 0 0,-1 1-1 0 0,0-1 1 0 0,0 1-1 0 0,0-1 1 0 0,0 1 0 0 0,-1-1-1 0 0,1 1 1 0 0,-1-1-1 0 0,-1 5 1 0 0,-6 15-548 0 0,-21 37 0 0 0,14-34-556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3:49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1 10138 0 0,'-1'0'140'0'0,"-1"-1"0"0"0,1 1 0 0 0,0 0-1 0 0,-1 0 1 0 0,1 0 0 0 0,-1 0 0 0 0,1 0 0 0 0,0 1 0 0 0,-1-1-1 0 0,1 0 1 0 0,0 1 0 0 0,0-1 0 0 0,-1 0 0 0 0,1 1 0 0 0,0 0-1 0 0,0-1 1 0 0,0 1 0 0 0,-1 0 0 0 0,1-1 0 0 0,0 1 0 0 0,0 0-1 0 0,-1 2 1 0 0,-22 22 869 0 0,19-17-868 0 0,1 1 1 0 0,0 0-1 0 0,0 1 0 0 0,1-1 0 0 0,0 1 1 0 0,1-1-1 0 0,0 1 0 0 0,0 0 1 0 0,1 0-1 0 0,0 0 0 0 0,1 0 0 0 0,0-1 1 0 0,0 1-1 0 0,1 0 0 0 0,1 0 0 0 0,2 12 1 0 0,7 19 266 0 0,1 0 1 0 0,23 54 0 0 0,-33-90-363 0 0,169 362 1482 0 0,-37-134-5991 0 0,-124-217-1133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3:49.7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22 286 5985 0 0,'-1'0'80'0'0,"1"0"0"0"0,-1 0 1 0 0,0 0-1 0 0,0 0 0 0 0,0 0 0 0 0,1 0 0 0 0,-1 0 0 0 0,0 0 0 0 0,0 0 0 0 0,0-1 0 0 0,1 1 0 0 0,-1 0 0 0 0,0 0 1 0 0,1-1-1 0 0,-1 1 0 0 0,0-1 0 0 0,0 1 0 0 0,1 0 0 0 0,-1-1 0 0 0,1 1 0 0 0,-1-1 0 0 0,0 0 0 0 0,1 1 0 0 0,-1-1 0 0 0,1 1 1 0 0,-1-1-1 0 0,1 0 0 0 0,0 0 0 0 0,-1 1 0 0 0,1-1 0 0 0,0 0 0 0 0,-1 1 0 0 0,1-1 0 0 0,0 0 0 0 0,0-1 0 0 0,0-1 280 0 0,1 0 0 0 0,0 0 0 0 0,0 1 0 0 0,0-1 0 0 0,0 1 0 0 0,0-1 0 0 0,1 1 0 0 0,-1-1 0 0 0,4-3 0 0 0,20-26 976 0 0,2 1 0 0 0,0 2 0 0 0,2 0 0 0 0,2 2 0 0 0,46-32 0 0 0,-34 35-6995 0 0,-20 15-716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3:50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0 153 10594 0 0,'40'-3'3216'0'0,"-30"1"-2690"0"0,1 1 1 0 0,-1 1-1 0 0,22 1 0 0 0,-25 0-358 0 0,0 1 0 0 0,0 0 0 0 0,0 0 0 0 0,0 1 0 0 0,0-1 0 0 0,0 2-1 0 0,-1-1 1 0 0,0 1 0 0 0,11 7 0 0 0,-11-6-363 0 0,0 0-1 0 0,0 1 1 0 0,0 0 0 0 0,-1 0-1 0 0,0 0 1 0 0,0 1 0 0 0,-1 0-1 0 0,1 0 1 0 0,-1 0 0 0 0,-1 0-1 0 0,0 0 1 0 0,0 1 0 0 0,4 14-1 0 0,-7-22 235 0 0,0 1 1 0 0,0-1-1 0 0,1 0 0 0 0,-1 1 0 0 0,0-1 1 0 0,0 0-1 0 0,0 1 0 0 0,0-1 0 0 0,0 0 1 0 0,0 1-1 0 0,0-1 0 0 0,0 0 0 0 0,0 1 1 0 0,0-1-1 0 0,0 0 0 0 0,0 1 0 0 0,0-1 1 0 0,0 0-1 0 0,0 1 0 0 0,0-1 0 0 0,0 0 1 0 0,0 1-1 0 0,0-1 0 0 0,0 0 0 0 0,-1 0 1 0 0,1 1-1 0 0,0-1 0 0 0,0 0 0 0 0,0 1 1 0 0,0-1-1 0 0,-1 0 0 0 0,1 0 0 0 0,-1 1 1 0 0,-8-7 1445 0 0,-10-18 367 0 0,15 13-1753 0 0,1 0 1 0 0,0 0-1 0 0,0-1 1 0 0,1 1-1 0 0,1-1 1 0 0,0 0-1 0 0,0 1 0 0 0,2-17 1 0 0,2 1-773 0 0,0 1 0 0 0,11-41 0 0 0,-6 37-394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15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6913 0 0,'2'1'73'0'0,"1"1"-1"0"0,-1-1 0 0 0,1 0 0 0 0,-1 1 0 0 0,1 0 0 0 0,-1-1 0 0 0,0 1 0 0 0,0 0 1 0 0,0 0-1 0 0,0 0 0 0 0,0 1 0 0 0,-1-1 0 0 0,1 0 0 0 0,-1 1 0 0 0,1-1 1 0 0,-1 1-1 0 0,0-1 0 0 0,0 1 0 0 0,0 0 0 0 0,0-1 0 0 0,-1 1 0 0 0,2 4 0 0 0,1 12 407 0 0,0 0 0 0 0,1 24 0 0 0,-2-22 61 0 0,2 55 1100 0 0,-3-45-946 0 0,1 0-1 0 0,11 49 1 0 0,17-164 2038 0 0,33-37-3452 0 0,-52 103 578 0 0,0 1 0 0 0,1 0 0 0 0,2 1-1 0 0,22-23 1 0 0,-35 37 233 0 0,1 0 0 0 0,0 0 0 0 0,0 1 0 0 0,0-1-1 0 0,-1 1 1 0 0,2-1 0 0 0,-1 1 0 0 0,0 0 0 0 0,0 0 0 0 0,0 0-1 0 0,1 0 1 0 0,-1 0 0 0 0,0 0 0 0 0,1 1 0 0 0,-1-1-1 0 0,0 1 1 0 0,1-1 0 0 0,-1 1 0 0 0,1 0 0 0 0,-1 0 0 0 0,1 0-1 0 0,-1 1 1 0 0,1-1 0 0 0,-1 0 0 0 0,0 1 0 0 0,3 0 0 0 0,-1 1 66 0 0,-1 1 0 0 0,0-1 0 0 0,0 0 0 0 0,0 1 0 0 0,0-1 0 0 0,-1 1 0 0 0,1 0 0 0 0,-1 0 0 0 0,0 0 0 0 0,0 0 0 0 0,0 1 0 0 0,0-1 0 0 0,0 0 1 0 0,-1 1-1 0 0,1-1 0 0 0,0 5 0 0 0,5 14-231 0 0,1-1 0 0 0,1 0 1 0 0,19 32-1 0 0,-15-35-7234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3:50.5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1 426 920 0 0,'6'-6'5656'0'0,"5"-10"-2503"0"0,10-20-1546 0 0,-1 0 0 0 0,24-64-1 0 0,-38 84-1203 0 0,-1 0 1 0 0,0-1-1 0 0,-1 1 0 0 0,-1-1 0 0 0,-1 0 0 0 0,0 0 0 0 0,-1 0 0 0 0,-1 0 0 0 0,-3-22 0 0 0,3 37-431 0 0,0 0-1 0 0,-1 0 1 0 0,1 0 0 0 0,0 0 0 0 0,-1 0-1 0 0,0 0 1 0 0,1 0 0 0 0,-1 1-1 0 0,0-1 1 0 0,0 0 0 0 0,0 1 0 0 0,0-1-1 0 0,0 0 1 0 0,-1 1 0 0 0,1-1-1 0 0,0 1 1 0 0,-1 0 0 0 0,1-1 0 0 0,-1 1-1 0 0,1 0 1 0 0,-1 0 0 0 0,0 0-1 0 0,1 0 1 0 0,-1 0 0 0 0,0 0 0 0 0,0 1-1 0 0,0-1 1 0 0,1 1 0 0 0,-5-2-1 0 0,4 2 0 0 0,0 1-1 0 0,0-1 0 0 0,0 0 0 0 0,0 1 0 0 0,0-1 1 0 0,0 1-1 0 0,0-1 0 0 0,0 1 0 0 0,0 0 0 0 0,1 0 0 0 0,-1 0 1 0 0,0 0-1 0 0,0 0 0 0 0,1 0 0 0 0,-1 0 0 0 0,1 1 1 0 0,-1-1-1 0 0,1 1 0 0 0,0-1 0 0 0,-1 1 0 0 0,1-1 0 0 0,0 1 1 0 0,0 0-1 0 0,0 0 0 0 0,0-1 0 0 0,0 1 0 0 0,1 0 1 0 0,-1 0-1 0 0,0 3 0 0 0,-2 5 34 0 0,1 0-1 0 0,1 0 1 0 0,-1 1-1 0 0,2-1 1 0 0,-1 0 0 0 0,1 1-1 0 0,1-1 1 0 0,0 0 0 0 0,1 0-1 0 0,0 1 1 0 0,0-1-1 0 0,1 0 1 0 0,0 0 0 0 0,1-1-1 0 0,0 1 1 0 0,7 11 0 0 0,-7-13-13 0 0,1 0-1 0 0,1 0 1 0 0,-1 0 0 0 0,1-1 0 0 0,1 0 0 0 0,-1 0 0 0 0,1 0 0 0 0,1-1-1 0 0,-1 0 1 0 0,1-1 0 0 0,0 1 0 0 0,0-1 0 0 0,0-1 0 0 0,1 0 0 0 0,0 0 0 0 0,0-1-1 0 0,16 5 1 0 0,-1-4-666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3:50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85 130 456 0 0,'-1'-14'3361'0'0,"0"0"-1"0"0,-4-25 1 0 0,4 35-2848 0 0,0-1 0 0 0,0 1 1 0 0,-1-1-1 0 0,1 1 0 0 0,-1 0 1 0 0,0-1-1 0 0,0 1 0 0 0,-1 0 0 0 0,1 0 1 0 0,-1 1-1 0 0,0-1 0 0 0,-4-4 0 0 0,6 7-403 0 0,0 1 0 0 0,0-1-1 0 0,0 1 1 0 0,0-1 0 0 0,0 1 0 0 0,0 0-1 0 0,0-1 1 0 0,0 1 0 0 0,0 0-1 0 0,-1 0 1 0 0,1 0 0 0 0,0 0 0 0 0,0 0-1 0 0,0 0 1 0 0,0 0 0 0 0,0 0-1 0 0,0 0 1 0 0,-1 0 0 0 0,1 1 0 0 0,0-1-1 0 0,0 0 1 0 0,0 1 0 0 0,0-1-1 0 0,0 1 1 0 0,0-1 0 0 0,0 1 0 0 0,0 0-1 0 0,0-1 1 0 0,1 1 0 0 0,-1 0-1 0 0,0 0 1 0 0,0-1 0 0 0,1 1 0 0 0,-1 0-1 0 0,0 0 1 0 0,1 0 0 0 0,-1 1-1 0 0,-1-1-78 0 0,1 1 0 0 0,0-1-1 0 0,0 0 1 0 0,1 1-1 0 0,-1-1 1 0 0,0 1-1 0 0,0-1 1 0 0,1 1-1 0 0,-1-1 1 0 0,1 1 0 0 0,-1 0-1 0 0,1-1 1 0 0,0 1-1 0 0,0-1 1 0 0,0 1-1 0 0,0 0 1 0 0,0-1 0 0 0,0 1-1 0 0,0 0 1 0 0,0-1-1 0 0,0 1 1 0 0,1 0-1 0 0,-1-1 1 0 0,1 1 0 0 0,1 2-1 0 0,7 10-4992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3:51.5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155 126 2304 0 0,'-7'-40'3423'0'0,"-1"-10"173"0"0,7 48-3269 0 0,1-1 0 0 0,-1 1 0 0 0,0 0 0 0 0,0 0 0 0 0,0 0 0 0 0,0 0 0 0 0,0 0 0 0 0,-1 0 1 0 0,1 0-1 0 0,-1 0 0 0 0,1 0 0 0 0,-1 1 0 0 0,1-1 0 0 0,-1 0 0 0 0,0 1 0 0 0,-4-3 0 0 0,5 4-217 0 0,0 0-1 0 0,0 0 0 0 0,0-1 1 0 0,-1 1-1 0 0,1 0 0 0 0,0 0 1 0 0,0 0-1 0 0,0 1 1 0 0,-1-1-1 0 0,1 0 0 0 0,0 0 1 0 0,0 1-1 0 0,0-1 1 0 0,0 1-1 0 0,-1-1 0 0 0,1 1 1 0 0,0-1-1 0 0,0 1 0 0 0,0 0 1 0 0,0-1-1 0 0,0 1 1 0 0,0 0-1 0 0,1 0 0 0 0,-1 0 1 0 0,0 0-1 0 0,0-1 0 0 0,0 1 1 0 0,1 1-1 0 0,-1-1 1 0 0,1 0-1 0 0,-1 0 0 0 0,0 2 1 0 0,-18 38 722 0 0,4 4-739 0 0,2 1-1 0 0,2-1 1 0 0,-7 57-1 0 0,16-78-291 0 0,0 0-1 0 0,1 0 0 0 0,2 0 1 0 0,0 0-1 0 0,1 0 0 0 0,2-1 1 0 0,0 1-1 0 0,10 27 1 0 0,-13-48 72 0 0,0 0 1 0 0,0-1 0 0 0,0 1-1 0 0,0 0 1 0 0,1-1 0 0 0,-1 1 0 0 0,1-1-1 0 0,-1 0 1 0 0,1 1 0 0 0,0-1-1 0 0,0 0 1 0 0,0 0 0 0 0,0 0 0 0 0,1 0-1 0 0,-1-1 1 0 0,3 3 0 0 0,-4-4 37 0 0,0 1 0 0 0,0-1 0 0 0,0 0 0 0 0,0 0 0 0 0,-1 0 0 0 0,1 0 0 0 0,0 0 0 0 0,0 0 0 0 0,0 0 0 0 0,0 0 0 0 0,0 0 0 0 0,-1 0 0 0 0,1 0 0 0 0,0 0 0 0 0,0-1 0 0 0,0 1 0 0 0,-1 0 0 0 0,1-1 1 0 0,0 1-1 0 0,0 0 0 0 0,0-1 0 0 0,1-1-60 0 0,0 0 0 0 0,-1 1 1 0 0,1-1-1 0 0,-1 0 1 0 0,1 0-1 0 0,-1 1 1 0 0,0-1-1 0 0,1 0 1 0 0,-1-1-1 0 0,0 1 0 0 0,0-3 1 0 0,4-8-77 0 0,-1-1-1 0 0,0 0 1 0 0,-2-1 0 0 0,1 1 0 0 0,-2-1 0 0 0,0-28-1 0 0,-14-92 1800 0 0,2 35 1004 0 0,10 99-2496 0 0,1 0 0 0 0,0 0 0 0 0,0 0-1 0 0,0 0 1 0 0,0 0 0 0 0,0 0 0 0 0,0 0 0 0 0,0 0 0 0 0,0 0 0 0 0,0 0-1 0 0,0 0 1 0 0,1 0 0 0 0,-1 0 0 0 0,0 0 0 0 0,1 0 0 0 0,-1 0-1 0 0,0 0 1 0 0,1 0 0 0 0,0-1 0 0 0,0 2-37 0 0,-1 0-1 0 0,1 0 1 0 0,0 0 0 0 0,-1 0-1 0 0,1 0 1 0 0,-1 0-1 0 0,1 0 1 0 0,-1 1 0 0 0,1-1-1 0 0,-1 0 1 0 0,1 0 0 0 0,-1 1-1 0 0,1-1 1 0 0,-1 0 0 0 0,1 0-1 0 0,-1 1 1 0 0,0-1-1 0 0,1 0 1 0 0,-1 1 0 0 0,1-1-1 0 0,-1 1 1 0 0,0-1 0 0 0,1 1-1 0 0,-1 0 1 0 0,23 35 723 0 0,63 159 966 0 0,21 40-1030 0 0,-103-226-712 0 0,7 11 84 0 0,-6-20 42 0 0,-1-12 73 0 0,-2-23 106 0 0,-2-1 1 0 0,-5-48-1 0 0,0-3-526 0 0,5 77 118 0 0,-2-33-998 0 0,3 0-1 0 0,1-1 0 0 0,9-47 0 0 0,-3 63-5148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3:52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19 169 11058 0 0,'-19'-35'7181'0'0,"23"52"-5984"0"0,2 1-904 0 0,0-1 0 0 0,1 0 0 0 0,1-1 0 0 0,1 0 0 0 0,12 18 0 0 0,-14-24-216 0 0,1 0-1 0 0,0 0 1 0 0,0-1-1 0 0,1 0 0 0 0,0 0 1 0 0,1-1-1 0 0,0-1 1 0 0,16 11-1 0 0,-25-18-112 0 0,0 1 1 0 0,0 0-1 0 0,0-1 0 0 0,0 1 1 0 0,0-1-1 0 0,1 1 0 0 0,-1-1 1 0 0,0 1-1 0 0,0-1 0 0 0,0 0 1 0 0,1 0-1 0 0,-1 0 1 0 0,0 0-1 0 0,0 0 0 0 0,1 0 1 0 0,-1 0-1 0 0,0 0 0 0 0,0 0 1 0 0,0 0-1 0 0,1-1 0 0 0,-1 1 1 0 0,0 0-1 0 0,0-1 0 0 0,0 1 1 0 0,0-1-1 0 0,2 0 0 0 0,-2-1-37 0 0,1 0-1 0 0,0 0 0 0 0,-1 0 1 0 0,0 0-1 0 0,1 0 0 0 0,-1 0 1 0 0,0 0-1 0 0,0 0 0 0 0,0 0 1 0 0,-1 0-1 0 0,1-1 0 0 0,1-3 0 0 0,0-8-173 0 0,0 0 0 0 0,-1 0 0 0 0,-2-21 0 0 0,1 35 247 0 0,-5-79-534 0 0,2 48 311 0 0,1 0 1 0 0,3-55 0 0 0,-1 85 253 0 0,0 0 0 0 0,0 0 1 0 0,1 0-1 0 0,-1 0 0 0 0,0 0 1 0 0,0 1-1 0 0,0-1 0 0 0,1 0 0 0 0,-1 0 1 0 0,0 0-1 0 0,1 0 0 0 0,-1 0 1 0 0,1 0-1 0 0,-1 0 0 0 0,1 0 0 0 0,-1 1 1 0 0,1-1-1 0 0,0 0 0 0 0,-1 0 1 0 0,1 1-1 0 0,0-1 0 0 0,0 0 1 0 0,0 1-1 0 0,-1-1 0 0 0,1 1 0 0 0,0-1 1 0 0,0 1-1 0 0,0 0 0 0 0,0-1 1 0 0,0 1-1 0 0,0 0 0 0 0,0-1 0 0 0,0 1 1 0 0,0 0-1 0 0,0 0 0 0 0,0 0 1 0 0,0 0-1 0 0,0 0 0 0 0,0 0 0 0 0,0 0 1 0 0,0 0-1 0 0,0 1 0 0 0,0-1 1 0 0,0 0-1 0 0,0 0 0 0 0,0 1 1 0 0,-1-1-1 0 0,1 1 0 0 0,0-1 0 0 0,0 1 1 0 0,1 0-1 0 0,9 5 232 0 0,-1 0-1 0 0,0 0 0 0 0,14 13 1 0 0,-12-10-120 0 0,2 2-52 0 0,0-2 0 0 0,1 1 0 0 0,0-2 0 0 0,1 0-1 0 0,16 5 1 0 0,-26-11-347 0 0,-1 0 0 0 0,1-1-1 0 0,0 0 1 0 0,0-1 0 0 0,0 1-1 0 0,0-1 1 0 0,10-1-1 0 0,-11 1-298 0 0,0-1 0 0 0,0-1 0 0 0,0 1-1 0 0,0-1 1 0 0,0 0 0 0 0,0 0 0 0 0,-1 0 0 0 0,1 0-1 0 0,-1-1 1 0 0,5-3 0 0 0,3-4-4414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3:52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1 404 3681 0 0,'22'-33'5796'0'0,"-14"15"-4743"0"0,-1-1 1 0 0,0 1-1 0 0,-1-1 1 0 0,-1 0-1 0 0,3-21 1 0 0,4-98 1003 0 0,-11 122-1692 0 0,-2 0 490 0 0,-4 29-824 0 0,-5 26-549 0 0,7-24 205 0 0,0 1 1 0 0,2-1-1 0 0,0 1 0 0 0,0-1 0 0 0,2 1 1 0 0,0-1-1 0 0,1 1 0 0 0,5 21 1 0 0,-5-30 266 0 0,0-1 0 0 0,0 1 0 0 0,1-1 0 0 0,0 1 0 0 0,0-1 0 0 0,1 0 0 0 0,0 0 0 0 0,0 0 1 0 0,0-1-1 0 0,1 1 0 0 0,0-1 0 0 0,0 0 0 0 0,0 0 0 0 0,1-1 0 0 0,-1 0 0 0 0,1 0 0 0 0,0 0 1 0 0,0 0-1 0 0,0-1 0 0 0,14 5 0 0 0,-17-7 20 0 0,1 0 0 0 0,0 0 0 0 0,0 0 0 0 0,0-1 0 0 0,-1 1 0 0 0,1-1 0 0 0,0 0 0 0 0,0 0 0 0 0,0 0 0 0 0,0 0 0 0 0,0-1 0 0 0,-1 0 0 0 0,1 0 0 0 0,0 0 0 0 0,0 0 0 0 0,6-3 0 0 0,-4 0 16 0 0,0 1 1 0 0,0-1-1 0 0,-1-1 0 0 0,0 1 0 0 0,0-1 0 0 0,0 0 0 0 0,0 0 0 0 0,8-11 0 0 0,-3 0 155 0 0,0-1 0 0 0,-1 0-1 0 0,-1 0 1 0 0,-1-1 0 0 0,11-37-1 0 0,-11 22 307 0 0,11-38 898 0 0,-16 66-1184 0 0,-1 1 1 0 0,1 0 0 0 0,0 0-1 0 0,0 0 1 0 0,0 0-1 0 0,1 0 1 0 0,-1 1 0 0 0,1-1-1 0 0,0 1 1 0 0,0 0 0 0 0,0-1-1 0 0,0 1 1 0 0,5-2-1 0 0,-7 4-120 0 0,0 1 0 0 0,0-1-1 0 0,0 1 1 0 0,1 0-1 0 0,-1 0 1 0 0,0-1-1 0 0,0 1 1 0 0,1 0 0 0 0,-1 0-1 0 0,0 0 1 0 0,1 0-1 0 0,-1 0 1 0 0,0 1-1 0 0,0-1 1 0 0,1 0 0 0 0,-1 1-1 0 0,0-1 1 0 0,0 1-1 0 0,0-1 1 0 0,1 1-1 0 0,-1-1 1 0 0,0 1 0 0 0,0 0-1 0 0,0 0 1 0 0,0-1-1 0 0,0 1 1 0 0,0 0-1 0 0,-1 0 1 0 0,1 0 0 0 0,0 0-1 0 0,1 2 1 0 0,27 41 731 0 0,-23-34-621 0 0,59 104 352 0 0,-65-113-507 0 0,0-1 0 0 0,0 0 0 0 0,0 0 0 0 0,0 0 0 0 0,0 0 0 0 0,0 0 0 0 0,0 0 0 0 0,0 0 0 0 0,0 0 1 0 0,0 0-1 0 0,1 1 0 0 0,-1-1 0 0 0,0 0 0 0 0,0 0 0 0 0,0 0 0 0 0,0 0 0 0 0,0 0 0 0 0,0 0 0 0 0,0 0 0 0 0,0 0 0 0 0,1 0 0 0 0,-1 0 0 0 0,0 0 0 0 0,0 0 0 0 0,0 0 0 0 0,0 0 0 0 0,0 0 0 0 0,0 0 0 0 0,0 0 0 0 0,1 0 1 0 0,-1 0-1 0 0,0 0 0 0 0,0 0 0 0 0,0 0 0 0 0,0 0 0 0 0,0 0 0 0 0,0 0 0 0 0,0 0 0 0 0,0 0 0 0 0,1 0 0 0 0,-1 0 0 0 0,0 0 0 0 0,0 0 0 0 0,0-1 0 0 0,0 1 0 0 0,0 0 0 0 0,0 0 0 0 0,0 0 0 0 0,0 0 0 0 0,0 0 0 0 0,0 0 0 0 0,1 0 1 0 0,-1 0-1 0 0,0 0 0 0 0,0-1 0 0 0,0 1 0 0 0,0 0 0 0 0,0 0 0 0 0,0 0 0 0 0,0 0 0 0 0,0 0 0 0 0,0 0 0 0 0,0-1 0 0 0,5-13 16 0 0,1-21 42 0 0,-5 33-48 0 0,3-23 46 0 0,11-35 1 0 0,-13 53-57 0 0,0 0 0 0 0,1 0 0 0 0,1 0 0 0 0,-1 0-1 0 0,1 1 1 0 0,0-1 0 0 0,0 1 0 0 0,1 0 0 0 0,8-9 0 0 0,-12 14-14 0 0,0 0 0 0 0,0 1 1 0 0,0-1-1 0 0,0 0 0 0 0,0 0 1 0 0,0 0-1 0 0,0 1 0 0 0,0-1 0 0 0,1 1 1 0 0,-1-1-1 0 0,0 1 0 0 0,1-1 1 0 0,-1 1-1 0 0,0 0 0 0 0,1-1 0 0 0,-1 1 1 0 0,0 0-1 0 0,1 0 0 0 0,-1 0 1 0 0,1 0-1 0 0,-1 0 0 0 0,0 1 0 0 0,1-1 1 0 0,-1 0-1 0 0,0 1 0 0 0,1-1 1 0 0,-1 1-1 0 0,0-1 0 0 0,0 1 0 0 0,1-1 1 0 0,-1 1-1 0 0,0 0 0 0 0,0 0 1 0 0,0-1-1 0 0,2 3 0 0 0,3 3-411 0 0,0 1 0 0 0,0 0 0 0 0,-1 0-1 0 0,8 13 1 0 0,-3-4-1599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3:53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112 160 7834 0 0,'-1'-3'372'0'0,"1"0"0"0"0,-1 1 0 0 0,0-1-1 0 0,1 0 1 0 0,-1 0 0 0 0,0 1 0 0 0,-1-1 0 0 0,1 0 0 0 0,0 1 0 0 0,-1 0 0 0 0,-2-4 0 0 0,3 5-205 0 0,1 1-1 0 0,-1-1 1 0 0,0 1 0 0 0,1-1-1 0 0,-1 1 1 0 0,1 0 0 0 0,-1-1-1 0 0,0 1 1 0 0,1 0 0 0 0,-1 0 0 0 0,0-1-1 0 0,1 1 1 0 0,-1 0 0 0 0,0 0-1 0 0,1 0 1 0 0,-1 0 0 0 0,0 0-1 0 0,0 0 1 0 0,1 0 0 0 0,-2 0-1 0 0,0 1-51 0 0,1-1 0 0 0,-1 1 0 0 0,1 0-1 0 0,-1-1 1 0 0,1 1 0 0 0,-1 0 0 0 0,1 0-1 0 0,-1 0 1 0 0,1 0 0 0 0,0 0 0 0 0,-1 1-1 0 0,0 0 1 0 0,-5 8 1 0 0,-1 1 0 0 0,2-1 0 0 0,0 1 0 0 0,0 1 1 0 0,1-1-1 0 0,0 1 0 0 0,1 0 0 0 0,0 0 0 0 0,1 0 0 0 0,0 0 0 0 0,1 0 0 0 0,1 1 1 0 0,0-1-1 0 0,1 21 0 0 0,0-30-106 0 0,0-1 0 0 0,1 1 0 0 0,-1-1 0 0 0,1 1 1 0 0,0-1-1 0 0,0 1 0 0 0,0-1 0 0 0,0 1 0 0 0,0-1 0 0 0,0 0 0 0 0,1 1 1 0 0,-1-1-1 0 0,1 0 0 0 0,-1 0 0 0 0,1 0 0 0 0,0 0 0 0 0,2 1 1 0 0,-3-2-16 0 0,1 0 0 0 0,0 0 1 0 0,0 0-1 0 0,0-1 0 0 0,-1 1 1 0 0,1-1-1 0 0,0 1 0 0 0,0-1 1 0 0,0 0-1 0 0,0 1 1 0 0,0-1-1 0 0,0 0 0 0 0,0 0 1 0 0,0-1-1 0 0,0 1 0 0 0,-1 0 1 0 0,1-1-1 0 0,2 0 0 0 0,2-1-57 0 0,1-1-1 0 0,-1 0 0 0 0,0 0 0 0 0,0 0 0 0 0,0-1 1 0 0,-1 0-1 0 0,1 0 0 0 0,-1-1 0 0 0,0 1 1 0 0,0-1-1 0 0,6-8 0 0 0,3-8 92 0 0,-2 0 0 0 0,0-1 0 0 0,-2 0 0 0 0,0 0 0 0 0,-1-1 0 0 0,-1-1 1 0 0,5-27-1 0 0,3-7 699 0 0,-14 50-532 0 0,1 0 0 0 0,0 1 0 0 0,0-1-1 0 0,6-10 1 0 0,-8 18-165 0 0,-1-1 0 0 0,0 0 0 0 0,1 1 0 0 0,-1-1 0 0 0,1 1 0 0 0,-1-1 0 0 0,1 1 0 0 0,-1-1 0 0 0,1 1 0 0 0,-1-1 0 0 0,1 1 0 0 0,0-1 0 0 0,-1 1-1 0 0,1 0 1 0 0,0-1 0 0 0,-1 1 0 0 0,1 0 0 0 0,0 0 0 0 0,-1-1 0 0 0,1 1 0 0 0,0 0 0 0 0,0 0 0 0 0,1 0 0 0 0,-1 1-3 0 0,0-1-1 0 0,0 1 1 0 0,0 0 0 0 0,1-1-1 0 0,-1 1 1 0 0,0 0 0 0 0,0 0-1 0 0,0 0 1 0 0,0 0 0 0 0,0 0-1 0 0,0 0 1 0 0,-1 0 0 0 0,1 0-1 0 0,0 0 1 0 0,-1 0 0 0 0,1 1-1 0 0,0-1 1 0 0,0 2 0 0 0,37 80 654 0 0,-21-44-453 0 0,40 69 0 0 0,-41-82-203 0 0,-1 1 1 0 0,-1 0 0 0 0,-2 1-1 0 0,-1 0 1 0 0,-1 1 0 0 0,-1 0-1 0 0,-1 0 1 0 0,-2 1-1 0 0,4 58 1 0 0,-9-43-32 0 0,-1 0-1 0 0,-3 0 1 0 0,-2-1-1 0 0,-1 1 1 0 0,-3-1-1 0 0,-15 48 1 0 0,6-32-1594 0 0,-2 2-6044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3:55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41 124 456 0 0,'-4'5'381'0'0,"4"-3"-203"0"0,2-6-57 0 0,1-3-168 0 0,-1-1 0 0 0,0 0 0 0 0,0 0 0 0 0,-1 0 0 0 0,0 0 0 0 0,0-16 0 0 0,3-31 11957 0 0,-5 55-11796 0 0,-8 6 1604 0 0,-9 17-1093 0 0,11-3-275 0 0,2 0-1 0 0,0-1 1 0 0,2 2 0 0 0,0-1 0 0 0,1 0-1 0 0,1 1 1 0 0,2 31 0 0 0,-1-49-328 0 0,0-1 1 0 0,1 1 0 0 0,-1 0-1 0 0,1 0 1 0 0,0-1-1 0 0,0 1 1 0 0,-1-1-1 0 0,2 1 1 0 0,-1-1 0 0 0,0 1-1 0 0,0-1 1 0 0,1 0-1 0 0,-1 1 1 0 0,1-1-1 0 0,0 0 1 0 0,0 0 0 0 0,0 0-1 0 0,0 0 1 0 0,0 0-1 0 0,0-1 1 0 0,3 3-1 0 0,-2-3-133 0 0,0 0-1 0 0,0 0 1 0 0,0 0-1 0 0,1 0 1 0 0,-1-1 0 0 0,0 1-1 0 0,0-1 1 0 0,0 0-1 0 0,1 0 1 0 0,-1 0-1 0 0,0 0 1 0 0,0-1-1 0 0,1 1 1 0 0,-1-1-1 0 0,0 0 1 0 0,0 0-1 0 0,0 0 1 0 0,3-2-1 0 0,17-7-5804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5:26.2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334 0 3225 0 0,'8'82'327'0'0,"15"140"980"0"0,-7 251-1 0 0,-67 294-798 0 0,-32-2 433 0 0,-24 281-161 0 0,51-433-590 0 0,-28 523 292 0 0,118 867-1734 0 0,30-115 1869 0 0,-55-678 1666 0 0,-25-582-1956 0 0,2-199 84 0 0,-6 157-261 0 0,4-326-583 0 0,-1 41-611 0 0,25 0 313 0 0,2-162-1100 0 0,-7-115 1398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5:27.9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398 0 5065 0 0,'-1'1'59'0'0,"0"-1"0"0"0,0 1 0 0 0,0-1 1 0 0,-1 1-1 0 0,1 0 0 0 0,0 0 0 0 0,0 0 0 0 0,1-1 0 0 0,-1 1 0 0 0,0 0 0 0 0,0 0 0 0 0,0 0 1 0 0,0 0-1 0 0,1 0 0 0 0,-1 0 0 0 0,1 1 0 0 0,-1-1 0 0 0,0 1 0 0 0,-9 22 218 0 0,6-11-45 0 0,1-1 0 0 0,0 1 0 0 0,0 0 0 0 0,2 0 1 0 0,0 0-1 0 0,0 24 0 0 0,14 82 486 0 0,-4-51-380 0 0,36 232-60 0 0,0 11-52 0 0,-27 480 50 0 0,-20-628-243 0 0,-25 400-193 0 0,23-502 20 0 0,-20 371-166 0 0,-41 450 358 0 0,14-516-92 0 0,-42 379 461 0 0,72-507-190 0 0,-69 897-190 0 0,41 96 768 0 0,27-566-490 0 0,2 871-451 0 0,20-1513 124 0 0,13 482-902 0 0,0-1 599 0 0,1 195-528 0 0,1 19 2192 0 0,-18-243 1171 0 0,-37 194 312 0 0,34-622-6218 0 0,-17 61-1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5:23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58 4145 0 0,'-3'-11'194'0'0,"3"7"406"0"0,-1-1 1 0 0,0 0-1 0 0,-1 0 1 0 0,1 1-1 0 0,-1-1 1 0 0,0 1-1 0 0,0-1 1 0 0,-4-5-1 0 0,6 10-528 0 0,-1 0-1 0 0,1 0 0 0 0,0 0 1 0 0,-1 1-1 0 0,1-1 0 0 0,-1 0 0 0 0,1 0 1 0 0,0 0-1 0 0,-1 0 0 0 0,1 1 1 0 0,0-1-1 0 0,-1 0 0 0 0,1 0 0 0 0,0 1 1 0 0,-1-1-1 0 0,1 0 0 0 0,0 0 0 0 0,-1 1 1 0 0,1-1-1 0 0,0 0 0 0 0,0 1 1 0 0,0-1-1 0 0,-1 0 0 0 0,1 1 0 0 0,0-1 1 0 0,0 1-1 0 0,0-1 0 0 0,0 0 1 0 0,0 1-1 0 0,0-1 0 0 0,-1 1 0 0 0,1-1 1 0 0,0 0-1 0 0,0 1 0 0 0,-5 17 870 0 0,-4 34-456 0 0,3-1 0 0 0,0 65 0 0 0,1-9-407 0 0,1-59-82 0 0,-11 260 358 0 0,16-267-266 0 0,2 0 1 0 0,1 0-1 0 0,2-1 1 0 0,2 1-1 0 0,19 55 1 0 0,-25-89-82 0 0,1-1 0 0 0,0 0 0 0 0,0 1-1 0 0,0-1 1 0 0,0 0 0 0 0,1-1 0 0 0,0 1 0 0 0,1-1 0 0 0,-1 1 0 0 0,1-1 0 0 0,0 0 0 0 0,0-1 0 0 0,0 0 0 0 0,1 1 0 0 0,0-2 0 0 0,11 7 0 0 0,-11-8 5 0 0,0 0 1 0 0,0 0-1 0 0,0 0 1 0 0,1-1-1 0 0,-1 0 1 0 0,0-1-1 0 0,1 1 0 0 0,-1-1 1 0 0,0-1-1 0 0,1 1 1 0 0,-1-1-1 0 0,0 0 1 0 0,0 0-1 0 0,1-1 1 0 0,-1 0-1 0 0,0 0 1 0 0,0 0-1 0 0,7-5 0 0 0,-4 3 78 0 0,-1-1-1 0 0,1-1 0 0 0,-1 1 0 0 0,-1-1 1 0 0,1-1-1 0 0,-1 1 0 0 0,0-1 1 0 0,0 0-1 0 0,7-12 0 0 0,10-23-4754 0 0,-16 23-557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17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340 49 5529 0 0,'0'-3'223'0'0,"0"0"-1"0"0,0 1 0 0 0,-1-1 1 0 0,1 1-1 0 0,-1-1 0 0 0,1 0 1 0 0,-1 1-1 0 0,0 0 0 0 0,0-1 1 0 0,0 1-1 0 0,-1-1 0 0 0,1 1 1 0 0,0 0-1 0 0,-1 0 0 0 0,0 0 1 0 0,1 0-1 0 0,-4-3 1 0 0,3 4-56 0 0,1 1 0 0 0,-1 0 0 0 0,0-1 0 0 0,1 1 0 0 0,-1 0 0 0 0,0 0 0 0 0,1 0 0 0 0,-1 0 1 0 0,0 0-1 0 0,1 0 0 0 0,-1 0 0 0 0,0 1 0 0 0,1-1 0 0 0,-1 0 0 0 0,0 1 0 0 0,1 0 0 0 0,-1-1 1 0 0,1 1-1 0 0,-1 0 0 0 0,1 0 0 0 0,-1 0 0 0 0,1 0 0 0 0,0 0 0 0 0,-1 0 0 0 0,1 0 0 0 0,0 0 1 0 0,0 0-1 0 0,-2 3 0 0 0,-15 15 388 0 0,1 0 0 0 0,1 2-1 0 0,1-1 1 0 0,1 2 0 0 0,-12 24 0 0 0,-51 121-525 0 0,68-147 34 0 0,1-1-79 0 0,-10 22 37 0 0,2 1-1 0 0,-13 53 0 0 0,26-83 81 0 0,0-1 0 0 0,1 1 1 0 0,1 0-1 0 0,0 0 1 0 0,1 0-1 0 0,0 1 0 0 0,1-1 1 0 0,0 0-1 0 0,1 0 0 0 0,0-1 1 0 0,1 1-1 0 0,0 0 0 0 0,6 14 1 0 0,-6-20-55 0 0,0-1 1 0 0,0 0-1 0 0,0 1 1 0 0,1-1-1 0 0,0 0 1 0 0,0-1-1 0 0,0 1 1 0 0,0-1 0 0 0,1 0-1 0 0,0 0 1 0 0,-1 0-1 0 0,1 0 1 0 0,1-1-1 0 0,-1 0 1 0 0,1 0-1 0 0,-1-1 1 0 0,1 1-1 0 0,0-1 1 0 0,0 0-1 0 0,-1-1 1 0 0,1 1-1 0 0,1-1 1 0 0,-1-1-1 0 0,0 1 1 0 0,7-1-1 0 0,0 0-468 0 0,0-1-1 0 0,1 0 1 0 0,-1-1-1 0 0,17-4 0 0 0,-8 0-3254 0 0,35-15 1 0 0,-33 10-1145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5:24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63 193 5065 0 0,'-5'2'427'0'0,"-1"0"0"0"0,1 0 0 0 0,-1-1 0 0 0,0 0 0 0 0,0 0-1 0 0,-9 0 1 0 0,15-1-284 0 0,-1 0 0 0 0,1 0-1 0 0,-1 0 1 0 0,1 0 0 0 0,-1 0-1 0 0,1 0 1 0 0,-1 0 0 0 0,1 0-1 0 0,-1 0 1 0 0,0-1 0 0 0,1 1-1 0 0,-1 0 1 0 0,1 0 0 0 0,-1 0-1 0 0,1-1 1 0 0,0 1 0 0 0,-1 0-1 0 0,1-1 1 0 0,-1 1 0 0 0,1 0-1 0 0,-1-1 1 0 0,1 1 0 0 0,0 0 0 0 0,-1-1-1 0 0,1 1 1 0 0,0-1 0 0 0,-1 0-1 0 0,1-1 25 0 0,0 1-1 0 0,1 0 1 0 0,-1-1-1 0 0,0 1 1 0 0,1 0-1 0 0,-1 0 1 0 0,1-1-1 0 0,0 1 1 0 0,-1 0 0 0 0,1 0-1 0 0,0 0 1 0 0,0 0-1 0 0,0 0 1 0 0,0 0-1 0 0,-1 0 1 0 0,2 0-1 0 0,0-1 1 0 0,13-12 420 0 0,1 1 1 0 0,0 1-1 0 0,1 1 0 0 0,0 0 1 0 0,30-13-1 0 0,96-33 159 0 0,-118 49-1158 0 0,0 1-1 0 0,49-7 1 0 0,-41 11-863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5:28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99 4609 0 0,'-5'0'409'0'0,"0"1"-1"0"0,0 0 1 0 0,-1 0 0 0 0,1 0 0 0 0,1 1-1 0 0,-1-1 1 0 0,-9 6 0 0 0,11-6 618 0 0,37-12-918 0 0,1 1-1 0 0,0 1 1 0 0,1 2 0 0 0,0 2 0 0 0,62-2 0 0 0,25-4 46 0 0,360-23 178 0 0,-333 24-256 0 0,-99 5-97 0 0,-1 2 0 0 0,0 1 0 0 0,1 3 0 0 0,64 10-1 0 0,-72-3-951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5:29.3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0 1376 0 0,'-35'8'13181'0'0,"51"9"-12415"0"0,-9-11-615 0 0,4 6 145 0 0,1 0-1 0 0,19 12 1 0 0,-26-20-282 0 0,1 0 1 0 0,1-1-1 0 0,-1 0 1 0 0,0-1 0 0 0,1 1-1 0 0,-1-1 1 0 0,1 0-1 0 0,9 1 1 0 0,-13-3-12 0 0,19 4 2 0 0,0 0 1 0 0,41 14 0 0 0,-58-16-9 0 0,0 0 0 0 0,0 0 0 0 0,0 1 0 0 0,0-1 0 0 0,-1 1 0 0 0,1 0 1 0 0,-1 1-1 0 0,1-1 0 0 0,-1 1 0 0 0,0 0 0 0 0,0 0 0 0 0,-1 0 0 0 0,1 0 0 0 0,-1 1 0 0 0,0-1 0 0 0,0 1 0 0 0,3 7 1 0 0,-6-9 5 0 0,1 0 0 0 0,-1-1 0 0 0,0 1 0 0 0,0 0 1 0 0,0-1-1 0 0,0 1 0 0 0,0 0 0 0 0,-1 0 0 0 0,1-1 1 0 0,-1 1-1 0 0,0-1 0 0 0,0 1 0 0 0,0 0 0 0 0,0-1 1 0 0,0 1-1 0 0,0-1 0 0 0,-1 0 0 0 0,1 1 0 0 0,-1-1 1 0 0,-1 2-1 0 0,-43 46 659 0 0,35-40-298 0 0,-2 4-146 0 0,0 0 0 0 0,1 0 1 0 0,1 1-1 0 0,0 1 0 0 0,-11 22 0 0 0,16-26-881 0 0,1 0-1 0 0,0 1 1 0 0,1-1-1 0 0,-5 26 1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5:34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23 5065 0 0,'-3'-1'293'0'0,"1"1"-1"0"0,-1-1 0 0 0,1 1 1 0 0,-1-1-1 0 0,0 0 1 0 0,1 0-1 0 0,0 0 1 0 0,-1-1-1 0 0,-3-1 0 0 0,5 2-112 0 0,-1-1 0 0 0,1 1 0 0 0,-1 0 0 0 0,1 0 0 0 0,-1 1 0 0 0,0-1 0 0 0,1 0 0 0 0,-1 0 0 0 0,0 1 0 0 0,0-1 0 0 0,0 1 0 0 0,1 0 0 0 0,-1-1 0 0 0,0 1 0 0 0,0 0 0 0 0,0 0 0 0 0,0 0 0 0 0,0 0 0 0 0,0 0 0 0 0,1 1 0 0 0,-1-1 0 0 0,0 1 0 0 0,0-1 0 0 0,0 1 0 0 0,-2 1 0 0 0,-1 2 40 0 0,-1 1 0 0 0,2-1 0 0 0,-1 1 0 0 0,0 0-1 0 0,1 0 1 0 0,0 1 0 0 0,0-1 0 0 0,1 1-1 0 0,0 0 1 0 0,0 0 0 0 0,0 0 0 0 0,1 1 0 0 0,-1-1-1 0 0,1 1 1 0 0,1-1 0 0 0,-1 1 0 0 0,1 9-1 0 0,-2 4 49 0 0,2 0-1 0 0,0 0 1 0 0,2 1-1 0 0,4 30 1 0 0,11 32 110 0 0,4-2 1 0 0,31 82 0 0 0,-28-99-312 0 0,3-1 1 0 0,2-2-1 0 0,3-1 1 0 0,47 67-1 0 0,-7-31-979 0 0,-39-56-3530 0 0,-27-32 2851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5:34.9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93 215 6449 0 0,'-12'6'768'0'0,"-2"0"-883"0"0,1 1 1 0 0,-22 14 0 0 0,17-3 3306 0 0,37-23 464 0 0,133-79 1905 0 0,-5-8-3658 0 0,-29 18-3066 0 0,-90 56-5985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6:02.9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1 135 5529 0 0,'0'-1'121'0'0,"0"-1"0"0"0,1 1 0 0 0,-1 0-1 0 0,0 0 1 0 0,1 0 0 0 0,-1 0 0 0 0,1 0 0 0 0,0 0 0 0 0,-1 0-1 0 0,1 0 1 0 0,0 0 0 0 0,0 0 0 0 0,-1 0 0 0 0,1 0-1 0 0,0 0 1 0 0,0 0 0 0 0,0 1 0 0 0,0-1 0 0 0,0 0-1 0 0,0 1 1 0 0,0-1 0 0 0,2 0 0 0 0,27-16 821 0 0,1 3-412 0 0,2 1 0 0 0,0 3-1 0 0,0 0 1 0 0,1 2 0 0 0,67-7 0 0 0,177 6-152 0 0,-174 10-190 0 0,634 32-188 0 0,-159-2 0 0 0,-68-49 7 0 0,-347 9-6 0 0,87-13 258 0 0,-26 2 50 0 0,-193 18-246 0 0,467-8 937 0 0,-381 17-932 0 0,124 25 1 0 0,-92-5-1353 0 0,-106-19-3561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6:04.0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2030 4609 0 0,'0'1'74'0'0,"1"0"0"0"0,-1 0 0 0 0,0 0 1 0 0,0 0-1 0 0,0 0 0 0 0,0 0 0 0 0,1 0 0 0 0,-1-1 0 0 0,0 1 0 0 0,1 0 1 0 0,-1 0-1 0 0,1 0 0 0 0,-1 0 0 0 0,1-1 0 0 0,-1 1 0 0 0,1 0 1 0 0,0 0-1 0 0,-1-1 0 0 0,1 1 0 0 0,0 0 0 0 0,0-1 0 0 0,-1 1 0 0 0,1-1 1 0 0,1 1-1 0 0,-1-1-24 0 0,-1 1 1 0 0,1-1 0 0 0,-1 0 0 0 0,1 0-1 0 0,-1 0 1 0 0,1 0 0 0 0,0 0 0 0 0,-1 0-1 0 0,1 0 1 0 0,-1 0 0 0 0,1 0 0 0 0,-1 0-1 0 0,1 0 1 0 0,-1-1 0 0 0,1 1 0 0 0,0 0-1 0 0,-1 0 1 0 0,1 0 0 0 0,-1-1 0 0 0,1 1-1 0 0,-1 0 1 0 0,0-1 0 0 0,1 1 0 0 0,-1 0-1 0 0,1-1 1 0 0,-1 1 0 0 0,0-1-1 0 0,1 1 1 0 0,-1 0 0 0 0,0-1 0 0 0,1 1-1 0 0,-1-1 1 0 0,0 1 0 0 0,1-1 0 0 0,-1 1-1 0 0,0-1 1 0 0,0 0 0 0 0,0 1 0 0 0,0-1-1 0 0,0 1 1 0 0,0-2 0 0 0,35-141 478 0 0,-7-1 1 0 0,-7-1-1 0 0,-5-2 1 0 0,-7 1-1 0 0,-13-191 1 0 0,-7 161-102 0 0,-10-283 198 0 0,24 392-331 0 0,13-77 0 0 0,-4 53 70 0 0,-13 63 26 0 0,-2 17-114 0 0,2 11-273 0 0,1 0 1 0 0,0 0-1 0 0,0 0 1 0 0,-1 0 0 0 0,1 0-1 0 0,0 0 1 0 0,0 0-1 0 0,-1 0 1 0 0,1 0-1 0 0,0 0 1 0 0,0 0-1 0 0,-1 0 1 0 0,1 0-1 0 0,0 1 1 0 0,0-1-1 0 0,-1 0 1 0 0,1 0-1 0 0,0 0 1 0 0,0 0-1 0 0,-1 0 1 0 0,1 0 0 0 0,0 1-1 0 0,0-1 1 0 0,0 0-1 0 0,-1 0 1 0 0,1 0-1 0 0,0 1 1 0 0,0-1-1 0 0,0 0 1 0 0,0 0-1 0 0,0 1 1 0 0,0-1-1 0 0,-1 0 1 0 0,1 0-1 0 0,0 1 1 0 0,0-1-1 0 0,0 0 1 0 0,0 1-1 0 0,-1 4-18 0 0,-1 0 0 0 0,1 0 0 0 0,1 0 0 0 0,-1 0 0 0 0,1 0-1 0 0,0 0 1 0 0,0 0 0 0 0,0 0 0 0 0,1 0 0 0 0,1 7 0 0 0,0 4 20 0 0,3 63-16 0 0,17 158 84 0 0,3-101-73 0 0,34 202-1302 0 0,-26 1-456 0 0,-23-113 827 0 0,4 187 2373 0 0,-16-292-1195 0 0,-24 168 0 0 0,23-274-331 0 0,-4 26 445 0 0,7-40-349 0 0,0 1 0 0 0,0-1 0 0 0,0 1-1 0 0,0-1 1 0 0,0 1 0 0 0,0-1 0 0 0,0 0 0 0 0,0 1 0 0 0,0-1 0 0 0,1 1-1 0 0,-1-1 1 0 0,1 0 0 0 0,-1 1 0 0 0,1-1 0 0 0,-1 0 0 0 0,1 0 0 0 0,0 1 0 0 0,0-1-1 0 0,0 0 1 0 0,1 2 0 0 0,2 0-522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6:05.1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21 375 4145 0 0,'-1'0'135'0'0,"0"0"-1"0"0,0 0 1 0 0,0 0 0 0 0,0 0-1 0 0,0 0 1 0 0,0 0-1 0 0,0 0 1 0 0,-1-1 0 0 0,1 1-1 0 0,0 0 1 0 0,0 0 0 0 0,0-1-1 0 0,0 1 1 0 0,0-1 0 0 0,1 1-1 0 0,-1-1 1 0 0,-2 0 0 0 0,3 0-70 0 0,0 1 1 0 0,0-1 0 0 0,0 1-1 0 0,0 0 1 0 0,0-1 0 0 0,0 1-1 0 0,0-1 1 0 0,0 1-1 0 0,0 0 1 0 0,0-1 0 0 0,0 1-1 0 0,0-1 1 0 0,0 1 0 0 0,0 0-1 0 0,1-1 1 0 0,-1 1-1 0 0,0-1 1 0 0,0 1 0 0 0,0 0-1 0 0,1-1 1 0 0,-1 1 0 0 0,0 0-1 0 0,0-1 1 0 0,1 1-1 0 0,-1 0 1 0 0,0-1 0 0 0,1 1-1 0 0,-1 0 1 0 0,3-3 67 0 0,0 1 1 0 0,0-1-1 0 0,0 1 1 0 0,1 0-1 0 0,-1 0 0 0 0,0 1 1 0 0,1-1-1 0 0,3-1 1 0 0,33-5 208 0 0,1 2 0 0 0,-1 2 0 0 0,59 1 0 0 0,2-1-53 0 0,222-10 289 0 0,83-6-754 0 0,393-89-1298 0 0,-62 16 1410 0 0,-568 75 162 0 0,139-10 264 0 0,247 13 1883 0 0,-4 9-386 0 0,-498 3-1797 0 0,8-2-112 0 0,0 3 0 0 0,0 2 0 0 0,0 4 1 0 0,63 11-1 0 0,-71-3-1498 0 0,-30-3-3177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6:07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1028 3225 0 0,'6'-14'253'0'0,"-2"0"1"0"0,1 0-1 0 0,-2-1 0 0 0,3-21 1 0 0,3-8 48 0 0,30-130 991 0 0,-18 69 17 0 0,4 1 1 0 0,47-116-1 0 0,-62 196-1174 0 0,0 2-1 0 0,19-29 1 0 0,-22 42-162 0 0,0-1 0 0 0,0 1 0 0 0,0 0 0 0 0,1 1 1 0 0,1 0-1 0 0,-1 0 0 0 0,13-8 0 0 0,-18 14-17 0 0,0 0 1 0 0,0 0-1 0 0,0 1 0 0 0,1-1 0 0 0,-1 1 0 0 0,0 0 0 0 0,1 0 1 0 0,-1 0-1 0 0,1 0 0 0 0,-1 1 0 0 0,1-1 0 0 0,-1 1 0 0 0,1 0 1 0 0,-1 0-1 0 0,1 0 0 0 0,0 1 0 0 0,-1-1 0 0 0,5 2 1 0 0,-2 0-60 0 0,0 1 1 0 0,0-1 0 0 0,0 1 0 0 0,0 1 0 0 0,-1-1 0 0 0,0 1 0 0 0,1 0 0 0 0,-1 0 0 0 0,6 6 0 0 0,4 7-222 0 0,-1 0 0 0 0,-1 1 0 0 0,0 0 0 0 0,18 36 0 0 0,26 70-293 0 0,46 146 0 0 0,-4-11-578 0 0,-71-194 802 0 0,71 117 0 0 0,78 110 608 0 0,-169-278-204 0 0,7 12 8 0 0,1 0-1 0 0,20 24 0 0 0,-32-44 40 0 0,1-1 1 0 0,0 1 0 0 0,0-1-1 0 0,0-1 1 0 0,0 1 0 0 0,1-1 0 0 0,-1 0-1 0 0,1 0 1 0 0,0 0 0 0 0,1-1-1 0 0,-1 0 1 0 0,1 0 0 0 0,-1-1 0 0 0,12 3-1 0 0,-13-5 50 0 0,-1 0-1 0 0,1 0 1 0 0,0-1 0 0 0,-1 0-1 0 0,1 0 1 0 0,-1 0-1 0 0,1 0 1 0 0,-1-1-1 0 0,0 0 1 0 0,0 1 0 0 0,1-2-1 0 0,-1 1 1 0 0,-1 0-1 0 0,1-1 1 0 0,0 0-1 0 0,0 0 1 0 0,-1 0 0 0 0,0 0-1 0 0,0 0 1 0 0,0-1-1 0 0,0 0 1 0 0,3-4-1 0 0,5-8 123 0 0,-1 0 0 0 0,0 0-1 0 0,-1-1 1 0 0,7-18-1 0 0,4-22-57 0 0,-2 0 0 0 0,15-76 0 0 0,8-122 416 0 0,-34 206-447 0 0,5-39 61 0 0,37-209 1368 0 0,-38 252-1225 0 0,1 0 1 0 0,3 1-1 0 0,1 1 0 0 0,33-61 0 0 0,-45 97-261 0 0,0 0 0 0 0,0 0-1 0 0,1 1 1 0 0,11-12 0 0 0,-16 17-66 0 0,1 0 0 0 0,0 0 0 0 0,0 0 0 0 0,-1 1 0 0 0,1-1 1 0 0,0 0-1 0 0,0 0 0 0 0,0 1 0 0 0,0-1 0 0 0,0 1 0 0 0,0-1 0 0 0,0 1 0 0 0,0-1 0 0 0,0 1 0 0 0,0 0 0 0 0,0 0 0 0 0,0-1 0 0 0,1 1 0 0 0,-1 0 0 0 0,0 0 0 0 0,0 0 0 0 0,0 0 1 0 0,0 0-1 0 0,0 0 0 0 0,0 0 0 0 0,1 1 0 0 0,-1-1 0 0 0,0 0 0 0 0,0 1 0 0 0,0-1 0 0 0,0 1 0 0 0,0-1 0 0 0,0 1 0 0 0,0-1 0 0 0,0 1 0 0 0,0 0 0 0 0,-1-1 0 0 0,1 1 0 0 0,0 0 1 0 0,0 0-1 0 0,0-1 0 0 0,-1 1 0 0 0,2 2 0 0 0,11 19-25 0 0,0 2 0 0 0,-2-1 1 0 0,-1 1-1 0 0,0 1 1 0 0,-2 0-1 0 0,5 28 0 0 0,-2-12-90 0 0,26 75-91 0 0,4-2 0 0 0,6-2 0 0 0,61 107 0 0 0,-57-115 204 0 0,-4 1 1 0 0,34 117 0 0 0,-77-208-39 0 0,25 62 81 0 0,-26-70-68 0 0,0 0 0 0 0,0 0 0 0 0,0-1 0 0 0,1 1 0 0 0,0-1 0 0 0,0 0 0 0 0,1 0 0 0 0,-1 0 0 0 0,9 7 0 0 0,-12-11-56 0 0,1-1 1 0 0,-1 1 0 0 0,0 0 0 0 0,0 0 0 0 0,1-1 0 0 0,-1 1-1 0 0,0-1 1 0 0,1 1 0 0 0,-1-1 0 0 0,0 0 0 0 0,1 1 0 0 0,-1-1-1 0 0,1 0 1 0 0,-1 0 0 0 0,1 0 0 0 0,-1 0 0 0 0,0 0 0 0 0,1 0-1 0 0,-1-1 1 0 0,1 1 0 0 0,-1 0 0 0 0,0-1 0 0 0,3 0 0 0 0,-1-1-67 0 0,-1 0 1 0 0,1 1 0 0 0,0-1 0 0 0,-1-1-1 0 0,1 1 1 0 0,-1 0 0 0 0,0 0-1 0 0,0-1 1 0 0,0 0 0 0 0,2-2 0 0 0,4-9-211 0 0,-1 0 0 0 0,-1 0 0 0 0,7-20 0 0 0,-12 31 359 0 0,149-414-332 0 0,-121 327 121 0 0,26-140 0 0 0,-37 142 1096 0 0,56-162-1 0 0,-65 226-689 0 0,1 2-1 0 0,1-1 1 0 0,1 1 0 0 0,1 1 0 0 0,0 0-1 0 0,27-29 1 0 0,-33 42-81 0 0,1 0 1 0 0,0 1-1 0 0,1 0 1 0 0,-1 0-1 0 0,1 1 1 0 0,1 0-1 0 0,-1 1 1 0 0,1 0-1 0 0,0 0 0 0 0,0 1 1 0 0,0 0-1 0 0,1 1 1 0 0,0 0-1 0 0,-1 1 1 0 0,1 0-1 0 0,0 1 1 0 0,15 0-1 0 0,-20 1-143 0 0,-1 0-1 0 0,1 1 1 0 0,-1 0 0 0 0,1 0 0 0 0,-1 0-1 0 0,1 1 1 0 0,-1-1 0 0 0,0 1-1 0 0,0 1 1 0 0,0-1 0 0 0,0 1-1 0 0,0 0 1 0 0,-1 0 0 0 0,1 0-1 0 0,-1 0 1 0 0,0 1 0 0 0,0 0 0 0 0,0 0-1 0 0,0 0 1 0 0,-1 0 0 0 0,1 1-1 0 0,-1 0 1 0 0,4 8 0 0 0,4 9-114 0 0,-2 0 1 0 0,-1 1 0 0 0,0 0 0 0 0,5 29-1 0 0,-5-18 236 0 0,27 99 79 0 0,85 280-380 0 0,-99-354 158 0 0,4-1 0 0 0,1-1 0 0 0,3-1 1 0 0,66 93-1 0 0,-75-121 93 0 0,38 45 22 0 0,-53-67-141 0 0,0 0 0 0 0,1-1 0 0 0,0 0 0 0 0,0 0 0 0 0,0 0 0 0 0,1-1 0 0 0,-1 0 0 0 0,1 0 0 0 0,10 3 0 0 0,-16-6-10 0 0,0-1 0 0 0,1 0 0 0 0,-1 1-1 0 0,1-1 1 0 0,-1 0 0 0 0,0 0 0 0 0,1 0 0 0 0,-1 0 0 0 0,1 0 0 0 0,-1 0 0 0 0,1 0 0 0 0,-1 0 0 0 0,0-1 0 0 0,1 1 0 0 0,-1 0 0 0 0,0-1 0 0 0,1 1 0 0 0,-1-1-1 0 0,0 0 1 0 0,1 1 0 0 0,0-2 0 0 0,1 0-51 0 0,-1-1-1 0 0,0 1 0 0 0,0 0 1 0 0,0 0-1 0 0,0-1 0 0 0,0 0 1 0 0,-1 1-1 0 0,1-1 0 0 0,1-4 1 0 0,1-5-253 0 0,0-1 0 0 0,0 1 0 0 0,2-21 0 0 0,-6 31 333 0 0,6-46-1138 0 0,-1-48 0 0 0,3-32-130 0 0,117-534 4187 0 0,-111 609-2218 0 0,2 1 0 0 0,35-77 0 0 0,-41 109-381 0 0,0 0 1 0 0,2 2-1 0 0,0-1 1 0 0,1 1-1 0 0,0 1 1 0 0,2 0-1 0 0,0 1 1 0 0,1 1 0 0 0,22-17-1 0 0,-36 30-234 0 0,1 0 1 0 0,0 0-1 0 0,0 0 0 0 0,0 0 1 0 0,0 0-1 0 0,0 1 0 0 0,0-1 1 0 0,1 1-1 0 0,-1 0 0 0 0,0 0 1 0 0,1 0-1 0 0,-1 0 0 0 0,1 1 1 0 0,-1 0-1 0 0,1-1 0 0 0,-1 1 1 0 0,6 1-1 0 0,-6 0-10 0 0,0 0 0 0 0,0 1 0 0 0,0-1 0 0 0,0 1 0 0 0,0-1 1 0 0,-1 1-1 0 0,1 0 0 0 0,-1 0 0 0 0,1 0 0 0 0,-1 1 0 0 0,0-1 0 0 0,1 0 0 0 0,-1 1 0 0 0,-1 0 0 0 0,1-1 0 0 0,0 1 1 0 0,-1 0-1 0 0,3 6 0 0 0,16 41 48 0 0,-2 0 1 0 0,-2 2-1 0 0,-3 0 1 0 0,8 58-1 0 0,-11-49-11 0 0,4-1-1 0 0,34 100 1 0 0,-24-108 132 0 0,1-1 0 0 0,39 57 0 0 0,75 89 899 0 0,-9-12 457 0 0,-112-157-1390 0 0,44 62-909 0 0,-39-65-5591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6:20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548 3 3681 0 0,'-1'0'59'0'0,"1"0"-1"0"0,-1-1 1 0 0,0 1 0 0 0,0 0 0 0 0,1-1 0 0 0,-1 1-1 0 0,0 0 1 0 0,0 0 0 0 0,0 0 0 0 0,1 0 0 0 0,-1 0 0 0 0,0 0-1 0 0,0 0 1 0 0,0 0 0 0 0,1 0 0 0 0,-1 0 0 0 0,0 0-1 0 0,0 0 1 0 0,1 0 0 0 0,-1 1 0 0 0,0-1 0 0 0,0 0 0 0 0,1 1-1 0 0,-1-1 1 0 0,0 1 0 0 0,1-1 0 0 0,-1 0 0 0 0,0 1-1 0 0,0 0 1 0 0,-1 1 19 0 0,1 1-1 0 0,-1-1 1 0 0,1 0-1 0 0,-1 0 1 0 0,1 1-1 0 0,0-1 1 0 0,0 1-1 0 0,0-1 1 0 0,-1 4 0 0 0,-1 7 171 0 0,1 0 1 0 0,-2 22-1 0 0,4-35-247 0 0,-1 40 643 0 0,6 49 1 0 0,-1 13-43 0 0,-34 404 609 0 0,2-57-1035 0 0,-1 306 331 0 0,21-371-508 0 0,-26 410 0 0 0,-31 358 54 0 0,61-813-120 0 0,-31 855 54 0 0,-118 451 8 0 0,69-809 62 0 0,44 281 635 0 0,89 2-31 0 0,-20-530-37 0 0,26 347-5 0 0,-50-889-1593 0 0,1-4-3484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17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52 10138 0 0,'-1'0'201'0'0,"1"0"-1"0"0,-1 0 1 0 0,0 1-1 0 0,1-1 0 0 0,-1 0 1 0 0,0 0-1 0 0,1 1 1 0 0,-1-1-1 0 0,0 0 1 0 0,1 1-1 0 0,-1-1 1 0 0,1 0-1 0 0,-1 1 1 0 0,1-1-1 0 0,-1 1 0 0 0,1-1 1 0 0,-1 1-1 0 0,1-1 1 0 0,-1 1-1 0 0,1 0 1 0 0,0-1-1 0 0,-1 2 1 0 0,-11 15 981 0 0,7-7-825 0 0,1 1 1 0 0,-1 0-1 0 0,2 0 0 0 0,-1 0 0 0 0,2 1 0 0 0,-1-1 0 0 0,2 1 0 0 0,-1 0 0 0 0,2-1 0 0 0,-1 1 0 0 0,3 12 0 0 0,-2-17-264 0 0,1-1 0 0 0,0 1 0 0 0,1 0 0 0 0,0 0 0 0 0,0-1 0 0 0,0 1 0 0 0,1-1 0 0 0,0 0 0 0 0,4 7 0 0 0,-5-10-28 0 0,0 0 0 0 0,1 0 0 0 0,-1 1 0 0 0,1-2 0 0 0,0 1 0 0 0,0 0 0 0 0,1 0 0 0 0,-1-1 0 0 0,0 0 0 0 0,1 0-1 0 0,-1 0 1 0 0,1 0 0 0 0,0 0 0 0 0,0-1 0 0 0,-1 0 0 0 0,6 2 0 0 0,-5-3-53 0 0,1 0-1 0 0,-1 1 0 0 0,0-2 1 0 0,1 1-1 0 0,-1 0 1 0 0,1-1-1 0 0,-1 0 1 0 0,0 0-1 0 0,0 0 1 0 0,1 0-1 0 0,-1-1 1 0 0,0 0-1 0 0,0 0 0 0 0,0 0 1 0 0,-1 0-1 0 0,1 0 1 0 0,0-1-1 0 0,-1 0 1 0 0,0 0-1 0 0,1 0 1 0 0,-1 0-1 0 0,4-5 0 0 0,3-5 33 0 0,1 0 0 0 0,-2-1 0 0 0,0 0 0 0 0,11-24 0 0 0,-14 27-73 0 0,-2-1 0 0 0,0 0-1 0 0,0-1 1 0 0,-1 1 0 0 0,0 0 0 0 0,-1-1 0 0 0,0-19 0 0 0,-2 27 4 0 0,0 0 0 0 0,0 0 0 0 0,-1 0 0 0 0,0 0 1 0 0,0 1-1 0 0,0-1 0 0 0,0 0 0 0 0,-1 0 0 0 0,-4-8 0 0 0,4 10 10 0 0,1 1-1 0 0,-1 0 0 0 0,0-1 0 0 0,0 1 1 0 0,0 0-1 0 0,0 0 0 0 0,0 0 1 0 0,0 0-1 0 0,-1 1 0 0 0,1-1 0 0 0,-1 0 1 0 0,1 1-1 0 0,-1 0 0 0 0,0 0 1 0 0,1 0-1 0 0,-1 0 0 0 0,0 0 0 0 0,-3 0 1 0 0,3 0-187 0 0,0 1 0 0 0,0 0 1 0 0,0 0-1 0 0,0 0 1 0 0,-1 0-1 0 0,1 1 0 0 0,0-1 1 0 0,0 1-1 0 0,0 0 1 0 0,1 0-1 0 0,-1 0 0 0 0,0 0 1 0 0,0 0-1 0 0,0 1 1 0 0,1-1-1 0 0,-5 4 0 0 0,-4 5-1311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6:21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3 1376 0 0,'1'0'10'0'0,"-1"-1"0"0"0,0 1 0 0 0,0 0 0 0 0,1 0 0 0 0,-1 0 0 0 0,0-1 0 0 0,0 1 0 0 0,1 0 0 0 0,-1 0 0 0 0,0 0-1 0 0,1 0 1 0 0,-1 0 0 0 0,0 0 0 0 0,0 0 0 0 0,1 0 0 0 0,-1 0 0 0 0,0 0 0 0 0,1 0 0 0 0,-1 0 0 0 0,0 0 0 0 0,1 0 0 0 0,-1 0 0 0 0,0 0-1 0 0,0 0 1 0 0,1 0 0 0 0,-1 0 0 0 0,0 0 0 0 0,1 0 0 0 0,-1 1 0 0 0,0-1 0 0 0,0 0 0 0 0,1 0 0 0 0,-1 0 0 0 0,0 0 0 0 0,0 1 0 0 0,1-1 0 0 0,-1 0-1 0 0,0 0 1 0 0,0 1 0 0 0,0-1 0 0 0,0 0 0 0 0,1 0 0 0 0,-1 1 0 0 0,0-1 0 0 0,0 0 0 0 0,0 0 0 0 0,0 1 0 0 0,0-1 0 0 0,0 0 0 0 0,0 1-1 0 0,0-1 1 0 0,0 0 0 0 0,0 0 0 0 0,0 1 0 0 0,0-1 0 0 0,0 0 0 0 0,0 1 0 0 0,0-1 0 0 0,0 1 0 0 0,0 0-40 0 0,0 0 0 0 0,1 0 0 0 0,-1 0 0 0 0,0-1-1 0 0,0 1 1 0 0,0 0 0 0 0,0 0 0 0 0,-1 0 0 0 0,1 0 0 0 0,0 0 0 0 0,0 0 0 0 0,0 0 0 0 0,-1 0 0 0 0,1 0 0 0 0,-1 0 0 0 0,1-1 0 0 0,0 1 0 0 0,-1 0 0 0 0,1 0-1 0 0,-1 0 1 0 0,0-1 0 0 0,-1 2 0 0 0,-1 1 147 0 0,2-3-87 0 0,1 1 0 0 0,-1-1-1 0 0,0 1 1 0 0,1-1 0 0 0,-1 0 0 0 0,0 1-1 0 0,1-1 1 0 0,-1 0 0 0 0,0 1-1 0 0,1-1 1 0 0,-1 0 0 0 0,0 0 0 0 0,1 1-1 0 0,-1-1 1 0 0,0 0 0 0 0,0 0 0 0 0,1 0-1 0 0,-1 0 1 0 0,0 0 0 0 0,0 0 0 0 0,1 0-1 0 0,-1-1 1 0 0,0 1 0 0 0,0 0-1 0 0,1 0 1 0 0,-1 0 0 0 0,0-1 0 0 0,1 1-1 0 0,-1 0 1 0 0,0-1 0 0 0,1 1 0 0 0,-1-1-1 0 0,0 1 1 0 0,1-1 0 0 0,-1 1 0 0 0,1-1-1 0 0,-1 1 1 0 0,1-1 0 0 0,-1 1-1 0 0,1-1 1 0 0,-1-1 0 0 0,-14-11 13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6:22.1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0 4145 0 0,'-2'1'100'0'0,"0"-1"1"0"0,1 1-1 0 0,-1 0 0 0 0,0 0 1 0 0,1 0-1 0 0,-1-1 0 0 0,1 2 1 0 0,-1-1-1 0 0,1 0 0 0 0,0 0 1 0 0,0 0-1 0 0,-1 0 0 0 0,1 1 1 0 0,0-1-1 0 0,0 1 0 0 0,0-1 1 0 0,0 1-1 0 0,0-1 0 0 0,1 1 1 0 0,-1 0-1 0 0,0-1 0 0 0,1 1 1 0 0,-1 0-1 0 0,1-1 0 0 0,0 1 1 0 0,-1 0-1 0 0,1 2 0 0 0,-8 59 1078 0 0,8-56-955 0 0,-25 428 3375 0 0,49 216-3090 0 0,1-216-510 0 0,-66 971 2 0 0,34-363 0 0 0,14-264 0 0 0,-29 577 212 0 0,-2-278 836 0 0,19-400-714 0 0,4 453 248 0 0,11 60-574 0 0,-8-517-88 0 0,-3-176-123 0 0,21 592-403 0 0,17-743 2972 0 0,-13-145-1962 0 0,-17-96-403 0 0,-8 108 0 0 0,-1-76-145 0 0,2-122-203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6:23.8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2 115 5065 0 0,'0'0'53'0'0,"0"-1"0"0"0,-1 1 0 0 0,1 0 0 0 0,0-1-1 0 0,0 1 1 0 0,0 0 0 0 0,0-1 0 0 0,0 1 0 0 0,0-1 0 0 0,0 1-1 0 0,0 0 1 0 0,0-1 0 0 0,0 1 0 0 0,0 0 0 0 0,0-1 0 0 0,0 1 0 0 0,0 0-1 0 0,0-1 1 0 0,0 1 0 0 0,0-1 0 0 0,0 1 0 0 0,0 0 0 0 0,0-1 0 0 0,1 1-1 0 0,-1 0 1 0 0,0 0 0 0 0,0-1 0 0 0,0 1 0 0 0,1 0 0 0 0,-1-1 0 0 0,0 1-1 0 0,1 0 1 0 0,-1 0 0 0 0,0-1 0 0 0,0 1 0 0 0,1 0 0 0 0,-1 0 0 0 0,0 0-1 0 0,1 0 1 0 0,-1-1 0 0 0,0 1 0 0 0,1 0 0 0 0,-1 0 0 0 0,0 0 0 0 0,2 0-1 0 0,16-11 538 0 0,-8 9-320 0 0,1 1 1 0 0,-1 0-1 0 0,1 0 1 0 0,0 0-1 0 0,-1 2 1 0 0,15 1 0 0 0,20 0 899 0 0,-12-3-420 0 0,162-9 2305 0 0,-161 6-3093 0 0,0-2 0 0 0,-1-1 0 0 0,57-19 0 0 0,-1-6-5828 0 0,-77 28 2434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6:26.7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1663 3609 0 0,'1'-1'-11'0'0,"24"-8"769"0"0,-24 9-711 0 0,0 0 0 0 0,1 1-1 0 0,-1-1 1 0 0,0 0 0 0 0,0 1 0 0 0,1-1 0 0 0,-1 1-1 0 0,0-1 1 0 0,0 1 0 0 0,0-1 0 0 0,0 1 0 0 0,0 0-1 0 0,0 0 1 0 0,0-1 0 0 0,0 1 0 0 0,0 0 0 0 0,1 1-1 0 0,-2-2 69 0 0,1 1 0 0 0,-1-1-1 0 0,1 0 1 0 0,-1 0-1 0 0,1 0 1 0 0,-1 0 0 0 0,1 0-1 0 0,-1 0 1 0 0,1 0-1 0 0,-1-1 1 0 0,1 1 0 0 0,-1 0-1 0 0,1 0 1 0 0,-1 0-1 0 0,1 0 1 0 0,-1-1 0 0 0,1 1-1 0 0,-1 0 1 0 0,1 0-1 0 0,-1-1 1 0 0,1 1 0 0 0,-1 0-1 0 0,0-1 1 0 0,1 1 0 0 0,-1-1-1 0 0,0 1 1 0 0,1 0-1 0 0,-1-1 1 0 0,0 1 0 0 0,1-1-1 0 0,-1 1 1 0 0,0-1-1 0 0,0 1 1 0 0,0-1 0 0 0,0 1-1 0 0,1-1 1 0 0,-1 1-1 0 0,0-1 1 0 0,0 0 0 0 0,8-26 1080 0 0,-1-6 1118 0 0,-8 33-2315 0 0,0 0-1 0 0,0 0 1 0 0,1 0 0 0 0,-1 0 0 0 0,0 0-1 0 0,0 0 1 0 0,1 0 0 0 0,-1-1 0 0 0,0 1-1 0 0,1 0 1 0 0,-1 0 0 0 0,0-1 0 0 0,1 1-1 0 0,-1 0 1 0 0,0-1 0 0 0,1 1 0 0 0,-1 0-1 0 0,1-1 1 0 0,-1 1 0 0 0,0-1 0 0 0,1 1-1 0 0,-1-1 1 0 0,1 1 0 0 0,-1-1 0 0 0,1 0-1 0 0,0 1 1 0 0,-1-1 0 0 0,1 1 0 0 0,0-1-1 0 0,-1 0 1 0 0,1 1 0 0 0,0-1 0 0 0,0 0-1 0 0,0 0 1 0 0,-1 1 0 0 0,1-1 0 0 0,0 0-1 0 0,0 0 1 0 0,0 1 0 0 0,0-1 0 0 0,0 0-1 0 0,0 1 1 0 0,0-1 0 0 0,1 0 0 0 0,-1-1-1 0 0,15-40 84 0 0,-7 23 10 0 0,-4-8 130 0 0,-1-1 0 0 0,-1 0 0 0 0,-2 0 0 0 0,-1 0 0 0 0,-5-34 0 0 0,4 29 129 0 0,1 30-323 0 0,-20-339 1260 0 0,19 245-1340 0 0,17-147 0 0 0,-1 148 24 0 0,49-175 0 0 0,-61 265 31 0 0,64-184 46 0 0,-65 185-212 0 0,3-11-153 0 0,-4 16 301 0 0,0 0 0 0 0,0 0 1 0 0,0 0-1 0 0,0 0 0 0 0,0 0 0 0 0,0-1 0 0 0,0 1 0 0 0,0 0 0 0 0,0 0 0 0 0,0 0 0 0 0,0 0 1 0 0,0 0-1 0 0,0 0 0 0 0,0-1 0 0 0,0 1 0 0 0,0 0 0 0 0,0 0 0 0 0,0 0 0 0 0,0 0 0 0 0,0 0 0 0 0,0-1 1 0 0,0 1-1 0 0,0 0 0 0 0,0 0 0 0 0,0 0 0 0 0,0 0 0 0 0,0 0 0 0 0,0 0 0 0 0,0 0 0 0 0,0-1 0 0 0,1 1 1 0 0,-1 0-1 0 0,0 0 0 0 0,0 0 0 0 0,0 0 0 0 0,0 0 0 0 0,0 0 0 0 0,0 0 0 0 0,0 0 0 0 0,1 0 0 0 0,-1 0 1 0 0,0 0-1 0 0,0 0 0 0 0,0-1 0 0 0,0 1 0 0 0,0 0 0 0 0,1 0 0 0 0,-1 0 0 0 0,0 0 0 0 0,0 0 0 0 0,0 0 1 0 0,0 0-1 0 0,0 0 0 0 0,1 1 0 0 0,-1-1 0 0 0,0 0 0 0 0,0 0 0 0 0,0 0 0 0 0,0 0 0 0 0,0 0 0 0 0,5 12-85 0 0,-1 0 0 0 0,-1 0 0 0 0,0 0 0 0 0,-1 0 0 0 0,0 1-1 0 0,-1 12 1 0 0,3 10 12 0 0,8 161-657 0 0,-10-132-737 0 0,16 110-1 0 0,-18-170 1382 0 0,1-1 1 0 0,-1 1-1 0 0,1-1 0 0 0,0 0 0 0 0,1 1 0 0 0,-1-1 0 0 0,0 0 0 0 0,1 0 1 0 0,0 0-1 0 0,3 5 0 0 0,-3-10 102 0 0,0 0 0 0 0,-1-1 0 0 0,1 1 0 0 0,-1-1 0 0 0,0 1 0 0 0,1-1 0 0 0,-1 1 0 0 0,0-1 0 0 0,0 0 0 0 0,-1 1 0 0 0,1-4 0 0 0,0 2 0 0 0,81-289-564 0 0,-45 151 365 0 0,-35 133 198 0 0,10-31 55 0 0,-11 37-52 0 0,-1 2 1 0 0,1-1 0 0 0,0 0 0 0 0,0 0 0 0 0,0 0 0 0 0,0 0 0 0 0,0 0 0 0 0,1 1 0 0 0,-1-1-1 0 0,0 1 1 0 0,1-1 0 0 0,-1 1 0 0 0,1-1 0 0 0,0 1 0 0 0,2-2 0 0 0,-3 3-3 0 0,0 0 1 0 0,-1 0 0 0 0,1 0-1 0 0,0 0 1 0 0,-1 0-1 0 0,1 0 1 0 0,0 1-1 0 0,0-1 1 0 0,-1 0-1 0 0,1 0 1 0 0,-1 1 0 0 0,1-1-1 0 0,0 0 1 0 0,-1 1-1 0 0,1-1 1 0 0,-1 1-1 0 0,1-1 1 0 0,0 1 0 0 0,-1-1-1 0 0,0 1 1 0 0,1-1-1 0 0,-1 1 1 0 0,1-1-1 0 0,-1 1 1 0 0,0 0 0 0 0,1-1-1 0 0,-1 1 1 0 0,0 0-1 0 0,1-1 1 0 0,-1 1-1 0 0,0 0 1 0 0,0-1 0 0 0,0 1-1 0 0,0 0 1 0 0,0 0-1 0 0,0-1 1 0 0,0 1-1 0 0,0 1 1 0 0,4 36 48 0 0,-4-33-36 0 0,2 72 362 0 0,-3-50-221 0 0,2 1 1 0 0,1-1 0 0 0,1 1-1 0 0,11 43 1 0 0,-14-70-155 0 0,0 0-1 0 0,0 0 1 0 0,0-1 0 0 0,0 1 0 0 0,0 0-1 0 0,1 0 1 0 0,-1 0 0 0 0,0-1-1 0 0,1 1 1 0 0,-1 0 0 0 0,0 0-1 0 0,1-1 1 0 0,-1 1 0 0 0,1 0-1 0 0,-1-1 1 0 0,1 1 0 0 0,-1 0-1 0 0,1-1 1 0 0,0 1 0 0 0,-1-1 0 0 0,1 1-1 0 0,0-1 1 0 0,-1 1 0 0 0,1-1-1 0 0,0 0 1 0 0,-1 1 0 0 0,1-1-1 0 0,0 0 1 0 0,1 1 0 0 0,-1-2 7 0 0,0 1 1 0 0,1-1-1 0 0,-1 0 1 0 0,0 1-1 0 0,0-1 1 0 0,0 0-1 0 0,0 0 1 0 0,0 0-1 0 0,0 1 1 0 0,0-1-1 0 0,0 0 1 0 0,-1 0-1 0 0,1 0 1 0 0,0-1-1 0 0,0 1 0 0 0,0-1 1 0 0,23-52 212 0 0,-24 53-222 0 0,11-32-80 0 0,-5 13-68 0 0,1 1 0 0 0,0-1 0 0 0,1 1 0 0 0,2 1 0 0 0,0-1-1 0 0,0 2 1 0 0,16-20 0 0 0,-25 36 147 0 0,0 0-1 0 0,-1 0 0 0 0,1 0 1 0 0,0 0-1 0 0,0 0 1 0 0,0 0-1 0 0,0 0 0 0 0,0 1 1 0 0,0-1-1 0 0,0 0 1 0 0,0 1-1 0 0,0-1 0 0 0,0 0 1 0 0,0 1-1 0 0,0 0 0 0 0,0-1 1 0 0,0 1-1 0 0,0 0 1 0 0,1-1-1 0 0,-1 1 0 0 0,0 0 1 0 0,0 0-1 0 0,1 0 1 0 0,-1 0-1 0 0,0 0 0 0 0,0 0 1 0 0,3 1-1 0 0,-3 0 0 0 0,1 0-1 0 0,0 1 1 0 0,-1-1 0 0 0,1 1-1 0 0,-1-1 1 0 0,1 1-1 0 0,-1-1 1 0 0,0 1 0 0 0,1 0-1 0 0,-1-1 1 0 0,0 1-1 0 0,0 0 1 0 0,0 0 0 0 0,0 3-1 0 0,4 9-33 0 0,-1-1 0 0 0,-1 1 0 0 0,3 20 0 0 0,-5-23-24 0 0,2 1 0 0 0,-1-1-1 0 0,2 0 1 0 0,-1 0-1 0 0,2-1 1 0 0,7 16-1 0 0,-11-24 33 0 0,1 0-1 0 0,-1 1 1 0 0,1-1-1 0 0,0 0 0 0 0,-1 0 1 0 0,1 0-1 0 0,0 0 0 0 0,0 0 1 0 0,0-1-1 0 0,1 1 0 0 0,-1 0 1 0 0,0-1-1 0 0,0 0 0 0 0,4 2 1 0 0,-4-3-50 0 0,0 1 1 0 0,0-1-1 0 0,0 0 1 0 0,0 0 0 0 0,0 0-1 0 0,0 0 1 0 0,0 0-1 0 0,0-1 1 0 0,0 1 0 0 0,0-1-1 0 0,0 1 1 0 0,0-1-1 0 0,-1 0 1 0 0,1 1 0 0 0,0-1-1 0 0,0 0 1 0 0,0 0-1 0 0,-1 0 1 0 0,1-1-1 0 0,-1 1 1 0 0,1 0 0 0 0,1-3-1 0 0,19-17-784 0 0,-19 18 846 0 0,0-1 1 0 0,0 1-1 0 0,0 0 0 0 0,1-1 1 0 0,-1 1-1 0 0,1 1 1 0 0,0-1-1 0 0,0 1 1 0 0,0-1-1 0 0,0 1 0 0 0,0 0 1 0 0,0 0-1 0 0,1 1 1 0 0,-1-1-1 0 0,0 1 1 0 0,1 0-1 0 0,-1 0 1 0 0,1 1-1 0 0,0-1 0 0 0,-1 1 1 0 0,9 1-1 0 0,10 0 1049 0 0,0-1-1 0 0,-1-1 0 0 0,1-1 1 0 0,28-6-1 0 0,-48 7-946 0 0,1 0-1 0 0,0 1 1 0 0,0-1-1 0 0,-1 1 1 0 0,1 0-1 0 0,0 0 1 0 0,0 0-1 0 0,0 1 1 0 0,-1-1 0 0 0,1 1-1 0 0,0 0 1 0 0,-1 0-1 0 0,1 0 1 0 0,0 1-1 0 0,-1-1 1 0 0,0 1-1 0 0,1 0 1 0 0,-1 0-1 0 0,0 0 1 0 0,0 0 0 0 0,0 1-1 0 0,0-1 1 0 0,0 1-1 0 0,-1 0 1 0 0,1-1-1 0 0,-1 1 1 0 0,0 0-1 0 0,0 1 1 0 0,0-1-1 0 0,0 0 1 0 0,0 1 0 0 0,-1-1-1 0 0,2 6 1 0 0,43 117 188 0 0,-34-87-36 0 0,-6-25-24 0 0,-2 0 0 0 0,0 1 0 0 0,-1-1 0 0 0,0 1 0 0 0,0 25 0 0 0,-25 257 232 0 0,18-233-215 0 0,8 112 0 0 0,-1-109-239 0 0,-3-61 10 0 0,1 243 0 0 0,-1-206 0 0 0,7 63 0 0 0,-2-35 0 0 0,-5-68 0 0 0,0 0 0 0 0,0-1 0 0 0,0 1 0 0 0,0 0 0 0 0,0 0 0 0 0,1 0 0 0 0,-1-1 0 0 0,1 1 0 0 0,0 0 0 0 0,0-1 0 0 0,0 1 0 0 0,0 0 0 0 0,0-1 0 0 0,0 1 0 0 0,1-1 0 0 0,-1 0 0 0 0,1 1 0 0 0,0-1 0 0 0,0 0 0 0 0,0 0 0 0 0,0 0 0 0 0,0 0 0 0 0,0-1 0 0 0,0 1 0 0 0,5 2 0 0 0,-6-4 20 0 0,0 1 0 0 0,0-1 0 0 0,0 0 0 0 0,0 1-1 0 0,0-1 1 0 0,0 1 0 0 0,0 0 0 0 0,0-1 0 0 0,0 1 0 0 0,0 0-1 0 0,0-1 1 0 0,0 1 0 0 0,0 0 0 0 0,-1 0 0 0 0,1 0 0 0 0,0 0 0 0 0,-1 0-1 0 0,2 1 1 0 0,1 23-9 0 0,7-20 1182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6:27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84 4609 0 0,'1'-1'147'0'0,"0"0"1"0"0,0-1-1 0 0,0 1 0 0 0,0 0 1 0 0,0 0-1 0 0,0 0 0 0 0,0 0 1 0 0,0 0-1 0 0,1 0 0 0 0,-1 0 1 0 0,0 0-1 0 0,1 0 0 0 0,-1 1 1 0 0,4-2-1 0 0,22-10 288 0 0,-19 10-254 0 0,0 1 0 0 0,0-1 0 0 0,0 2 1 0 0,0-1-1 0 0,0 1 0 0 0,0 0 0 0 0,0 1 1 0 0,14 2-1 0 0,36 1 1487 0 0,15-13-403 0 0,-41 3-2510 0 0,43-15 1 0 0,-55 15 1972 0 0,1 1 1 0 0,-1 1-1 0 0,1 1 0 0 0,31 0 1 0 0,-50 3-1117 0 0,1 1 1 0 0,-1 0 0 0 0,1 0-1 0 0,-1 0 1 0 0,0 0 0 0 0,0 0-1 0 0,1 0 1 0 0,-1 1 0 0 0,0-1-1 0 0,3 3 1 0 0,-4-3 118 0 0,0 0 0 0 0,0 0 1 0 0,0 0-1 0 0,0 0 0 0 0,0 0 1 0 0,0 0-1 0 0,0 0 0 0 0,1-1 1 0 0,-1 1-1 0 0,0 0 0 0 0,1-1 1 0 0,-1 1-1 0 0,0-1 0 0 0,1 1 0 0 0,-1-1 1 0 0,1 0-1 0 0,-1 0 0 0 0,0 0 1 0 0,1 1-1 0 0,-1-1 0 0 0,1-1 1 0 0,2 1-1 0 0,1-7-140 0 0,-12 5-124 0 0,-17 7-127 0 0,4-1 759 0 0,15-5-46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6:28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1 217 5065 0 0,'1'0'942'0'0,"33"-4"3876"0"0,-31 3-4738 0 0,0 0-1 0 0,-1 0 0 0 0,1 0 0 0 0,0 0 1 0 0,0 0-1 0 0,0-1 0 0 0,-1 0 0 0 0,1 1 1 0 0,-1-1-1 0 0,1 0 0 0 0,-1 0 0 0 0,0 0 1 0 0,0-1-1 0 0,0 1 0 0 0,3-5 0 0 0,-1-1-152 0 0,0-1-1 0 0,0 0 1 0 0,-1 0-1 0 0,3-15 0 0 0,-5 17 121 0 0,1 0-1 0 0,0 0 1 0 0,0 1-1 0 0,0-1 0 0 0,1 1 1 0 0,-1 0-1 0 0,2 0 0 0 0,-1 0 1 0 0,8-10-1 0 0,-11 15-45 0 0,0 1 0 0 0,0 0-1 0 0,0 0 1 0 0,1 0 0 0 0,-1 0-1 0 0,0 0 1 0 0,0 0 0 0 0,0 0-1 0 0,0 0 1 0 0,0 0 0 0 0,0 0-1 0 0,0 0 1 0 0,0 0 0 0 0,0 0-1 0 0,1 0 1 0 0,-1 0-1 0 0,0 0 1 0 0,0 0 0 0 0,0 0-1 0 0,0 0 1 0 0,0 0 0 0 0,0 0-1 0 0,0 0 1 0 0,0 0 0 0 0,1 0-1 0 0,-1 0 1 0 0,0 0 0 0 0,0 0-1 0 0,0 0 1 0 0,0 0 0 0 0,0 0-1 0 0,0 0 1 0 0,0 0 0 0 0,0 0-1 0 0,0 0 1 0 0,0 1 0 0 0,1-1-1 0 0,-1 0 1 0 0,0 0 0 0 0,0 0-1 0 0,0 0 1 0 0,0 0 0 0 0,0 0-1 0 0,0 0 1 0 0,0 0 0 0 0,0 0-1 0 0,0 0 1 0 0,0 1 0 0 0,0-1-1 0 0,0 0 1 0 0,0 0 0 0 0,0 0-1 0 0,0 0 1 0 0,0 0 0 0 0,0 0-1 0 0,0 0 1 0 0,0 0 0 0 0,0 1-1 0 0,2 11 58 0 0,-3 12 104 0 0,0-5 156 0 0,-1 39 370 0 0,2-53-647 0 0,0-1 0 0 0,1 0 0 0 0,-1 1 0 0 0,1-1 0 0 0,0 0 0 0 0,0 1 0 0 0,1-1 0 0 0,-1 0 0 0 0,5 8 0 0 0,-6-12-37 0 0,0 1-1 0 0,0-1 1 0 0,1 0-1 0 0,-1 1 0 0 0,0-1 1 0 0,0 0-1 0 0,1 0 1 0 0,-1 1-1 0 0,0-1 1 0 0,1 0-1 0 0,-1 0 0 0 0,0 1 1 0 0,1-1-1 0 0,-1 0 1 0 0,0 0-1 0 0,1 0 1 0 0,-1 0-1 0 0,0 1 1 0 0,1-1-1 0 0,-1 0 0 0 0,1 0 1 0 0,-1 0-1 0 0,0 0 1 0 0,1 0-1 0 0,-1 0 1 0 0,1 0-1 0 0,-1 0 0 0 0,0 0 1 0 0,1 0-1 0 0,-1 0 1 0 0,0 0-1 0 0,1 0 1 0 0,-1-1-1 0 0,1 1 0 0 0,-1 0 1 0 0,0 0-1 0 0,1-1 1 0 0,14-14 16 0 0,5-23-32 0 0,-5-6-121 0 0,-12 35 54 0 0,-1-1 1 0 0,1 1-1 0 0,1 0 0 0 0,0 0 0 0 0,0 0 1 0 0,0 1-1 0 0,1-1 0 0 0,1 1 1 0 0,8-11-1 0 0,-13 19 103 0 0,0-1 1 0 0,0 0-1 0 0,0 1 1 0 0,0-1-1 0 0,-1 1 1 0 0,1-1-1 0 0,0 1 1 0 0,0-1-1 0 0,0 1 1 0 0,1 0-1 0 0,-1 0 1 0 0,0-1-1 0 0,0 1 1 0 0,0 0-1 0 0,0 0 0 0 0,0 0 1 0 0,0 0-1 0 0,0 0 1 0 0,0 0-1 0 0,0 1 1 0 0,0-1-1 0 0,0 0 1 0 0,0 1-1 0 0,0-1 1 0 0,0 0-1 0 0,0 1 1 0 0,0-1-1 0 0,0 1 1 0 0,0-1-1 0 0,0 1 1 0 0,0 0-1 0 0,0-1 1 0 0,-1 1-1 0 0,1 0 1 0 0,0 0-1 0 0,0-1 1 0 0,-1 1-1 0 0,1 0 0 0 0,0 1 1 0 0,5 6 332 0 0,0 1-1 0 0,0-1 1 0 0,5 14-1 0 0,-2-7-10 0 0,-7-10-290 0 0,1-1 0 0 0,-1 1 0 0 0,1-1 0 0 0,1 0 0 0 0,-1 0 0 0 0,0 0 0 0 0,1-1 0 0 0,0 1 0 0 0,4 2 0 0 0,-6-5-54 0 0,0-1 0 0 0,0 1 0 0 0,0 0 0 0 0,0-1 0 0 0,0 0 0 0 0,0 1 0 0 0,0-1 0 0 0,0 0 0 0 0,0 0 0 0 0,0 0 0 0 0,0-1 0 0 0,1 1 0 0 0,-1 0 0 0 0,0-1 0 0 0,0 1 0 0 0,0-1 0 0 0,0 0 0 0 0,-1 0 0 0 0,1 0 0 0 0,0 0 0 0 0,0 0 0 0 0,0 0 0 0 0,-1 0 0 0 0,1 0 0 0 0,1-2 0 0 0,5-4-65 0 0,-1 1-1 0 0,0-1 1 0 0,0 0 0 0 0,-1-1-1 0 0,0 0 1 0 0,7-10-1 0 0,-7 9-488 0 0,1-1 1 0 0,0 1-1 0 0,14-14 0 0 0,-20 22 552 0 0,0 0-1 0 0,1 0 1 0 0,-1 0-1 0 0,0 0 1 0 0,0 0-1 0 0,0 0 1 0 0,1 1 0 0 0,-1-1-1 0 0,0 0 1 0 0,0 1-1 0 0,1-1 1 0 0,-1 1 0 0 0,1 0-1 0 0,-1-1 1 0 0,0 1-1 0 0,1 0 1 0 0,-1 0 0 0 0,1 0-1 0 0,-1 0 1 0 0,1 0-1 0 0,-1 0 1 0 0,1 0 0 0 0,-1 0-1 0 0,0 0 1 0 0,1 1-1 0 0,-1-1 1 0 0,1 1 0 0 0,-1-1-1 0 0,3 2 1 0 0,1 2 121 0 0,-1 0 1 0 0,1 0-1 0 0,-1 0 1 0 0,0 0-1 0 0,0 1 1 0 0,4 5-1 0 0,-5-6-74 0 0,0 0-1 0 0,0 0 1 0 0,0-1-1 0 0,0 1 0 0 0,1-1 1 0 0,-1 0-1 0 0,1 0 1 0 0,6 4-1 0 0,-4-5-210 0 0,0 0 0 0 0,0-1 0 0 0,0 1 0 0 0,1-1 0 0 0,-1 0 0 0 0,0-1 0 0 0,1 1 0 0 0,-1-2 0 0 0,1 1 0 0 0,-1 0-1 0 0,0-1 1 0 0,10-2 0 0 0,-7 0-1149 0 0,-1 0 0 0 0,1 0 0 0 0,-1 0 0 0 0,15-9 0 0 0,-20 10 1121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6:30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1538 6913 0 0,'0'-3'65'0'0,"1"0"-1"0"0,0 0 0 0 0,-1 0 0 0 0,1 0 1 0 0,0 1-1 0 0,0-1 0 0 0,1 0 0 0 0,-1 1 0 0 0,1-1 1 0 0,-1 0-1 0 0,1 1 0 0 0,3-4 0 0 0,1-3-513 0 0,-3 3 15 0 0,-1 0 1 0 0,1 0-1 0 0,-1 0 0 0 0,0 0 1 0 0,0 0-1 0 0,0 0 1 0 0,-1-1-1 0 0,0 1 0 0 0,-1-1 1 0 0,1-9-1 0 0,-8-20 1346 0 0,4 23-842 0 0,1-1 0 0 0,0 1 1 0 0,1-1-1 0 0,1 1 0 0 0,0-1 0 0 0,1 1 1 0 0,3-14-1 0 0,-1-23-51 0 0,-4-178 2126 0 0,5-108 3032 0 0,7 211-3949 0 0,12-255 50 0 0,-23 373-1032 0 0,0 0 0 0 0,0 0 0 0 0,1 0 1 0 0,0 0-1 0 0,0 0 0 0 0,0 1 1 0 0,1-1-1 0 0,5-13 0 0 0,-7 20-246 0 0,0 0 0 0 0,0 0 0 0 0,0 0 0 0 0,1 0 0 0 0,-1 0 1 0 0,0 0-1 0 0,0 0 0 0 0,0 0 0 0 0,0 0 0 0 0,0 0 0 0 0,0 0 0 0 0,0-1 0 0 0,0 1 0 0 0,0 0 0 0 0,0 0 0 0 0,0 0 0 0 0,0 0 0 0 0,0 0 1 0 0,0 0-1 0 0,0 0 0 0 0,0 0 0 0 0,1 0 0 0 0,-1 0 0 0 0,0 0 0 0 0,0 0 0 0 0,0 0 0 0 0,0 0 0 0 0,0 0 0 0 0,0 0 0 0 0,0 0 0 0 0,0 0 1 0 0,0 0-1 0 0,0 0 0 0 0,1 0 0 0 0,-1 0 0 0 0,0 0 0 0 0,0 0 0 0 0,0 0 0 0 0,0 0 0 0 0,0 0 0 0 0,0 0 0 0 0,0 0 0 0 0,0 0 0 0 0,0 0 1 0 0,0 0-1 0 0,0 0 0 0 0,0 0 0 0 0,1 0 0 0 0,-1 1 0 0 0,0-1 0 0 0,0 0 0 0 0,0 0 0 0 0,0 0 0 0 0,0 0 0 0 0,0 0 0 0 0,0 0 0 0 0,0 0 1 0 0,0 0-1 0 0,0 0 0 0 0,0 0 0 0 0,0 0 0 0 0,0 0 0 0 0,0 1 0 0 0,0-1 0 0 0,0 0 0 0 0,4 10-237 0 0,0 11-338 0 0,-3 52-563 0 0,3 32 470 0 0,-3-93 669 0 0,1 0-1 0 0,1 0 1 0 0,0 0 0 0 0,0 0 0 0 0,1 0 0 0 0,6 12 0 0 0,-10-23-23 0 0,1 0 0 0 0,-1 0 0 0 0,0 0 0 0 0,1 0 1 0 0,-1-1-1 0 0,1 1 0 0 0,-1 0 0 0 0,1 0 0 0 0,-1-1 0 0 0,1 1 1 0 0,-1 0-1 0 0,1-1 0 0 0,0 1 0 0 0,-1-1 0 0 0,1 1 0 0 0,0-1 0 0 0,0 1 1 0 0,-1-1-1 0 0,1 1 0 0 0,0-1 0 0 0,0 0 0 0 0,0 1 0 0 0,-1-1 1 0 0,1 0-1 0 0,0 0 0 0 0,0 0 0 0 0,0 0 0 0 0,0 0 0 0 0,1 0 0 0 0,-1 0-72 0 0,1-1 0 0 0,0 1-1 0 0,-1-1 1 0 0,1 0-1 0 0,0 0 1 0 0,-1 0 0 0 0,1 0-1 0 0,-1 0 1 0 0,1 0-1 0 0,-1-1 1 0 0,0 1 0 0 0,0 0-1 0 0,2-2 1 0 0,3-5-235 0 0,0-1 0 0 0,-1 1 0 0 0,8-18 0 0 0,-2-3 257 0 0,-1-1 0 0 0,5-31 0 0 0,-9 33 115 0 0,1 1-1 0 0,20-50 0 0 0,-26 76-40 0 0,-1-1 0 0 0,1 1 0 0 0,0-1 0 0 0,0 1 0 0 0,-1 0 0 0 0,1-1 0 0 0,0 1 0 0 0,0 0 0 0 0,0 0 0 0 0,1-1 0 0 0,-1 1 0 0 0,0 0 0 0 0,0 0 0 0 0,1 0 0 0 0,-1 1 0 0 0,3-2 0 0 0,4 6 12 0 0,-3 13-9 0 0,-6 25 52 0 0,0-34-27 0 0,1 1-1 0 0,0-1 0 0 0,0 1 1 0 0,0-1-1 0 0,1 1 0 0 0,0-1 1 0 0,1 1-1 0 0,0-1 1 0 0,5 15-1 0 0,-6-23-5 0 0,-1 1 1 0 0,1-1-1 0 0,0 1 1 0 0,-1 0-1 0 0,1-1 1 0 0,0 0-1 0 0,0 1 1 0 0,-1-1-1 0 0,1 1 0 0 0,0-1 1 0 0,0 0-1 0 0,-1 0 1 0 0,1 1-1 0 0,0-1 1 0 0,0 0-1 0 0,0 0 1 0 0,0 0-1 0 0,-1 0 1 0 0,1 0-1 0 0,0 0 0 0 0,0 0 1 0 0,0 0-1 0 0,0 0 1 0 0,0 0-1 0 0,-1-1 1 0 0,1 1-1 0 0,0 0 1 0 0,0 0-1 0 0,-1-1 1 0 0,1 1-1 0 0,0-1 0 0 0,0 1 1 0 0,-1-1-1 0 0,1 1 1 0 0,0-1-1 0 0,-1 1 1 0 0,1-1-1 0 0,-1 1 1 0 0,2-2-1 0 0,29-27-183 0 0,-29 26 137 0 0,28-41-1124 0 0,-27 38 1025 0 0,0 1-1 0 0,0-1 1 0 0,0 1-1 0 0,1 0 1 0 0,-1 0 0 0 0,1 0-1 0 0,1 1 1 0 0,-1-1-1 0 0,1 1 1 0 0,-1 0 0 0 0,1 0-1 0 0,9-5 1 0 0,-13 9 130 0 0,0 0 1 0 0,0-1-1 0 0,0 1 0 0 0,0 0 1 0 0,0 0-1 0 0,0 0 1 0 0,0 0-1 0 0,0 0 1 0 0,0 0-1 0 0,0 0 0 0 0,0 1 1 0 0,0-1-1 0 0,0 0 1 0 0,0 1-1 0 0,0-1 0 0 0,0 0 1 0 0,0 1-1 0 0,-1-1 1 0 0,1 1-1 0 0,0-1 1 0 0,0 1-1 0 0,0 0 0 0 0,-1-1 1 0 0,1 1-1 0 0,0 0 1 0 0,-1-1-1 0 0,1 1 0 0 0,0 0 1 0 0,-1 0-1 0 0,1 0 1 0 0,0 1-1 0 0,17 38 396 0 0,-9-19-287 0 0,-8-18-172 0 0,1-1-1 0 0,-1 0 1 0 0,0 0-1 0 0,1 0 1 0 0,-1 0-1 0 0,1 0 1 0 0,0 0-1 0 0,0 0 1 0 0,-1 0 0 0 0,1-1-1 0 0,0 1 1 0 0,0 0-1 0 0,1-1 1 0 0,-1 0-1 0 0,0 0 1 0 0,0 0-1 0 0,1 0 1 0 0,-1 0 0 0 0,1 0-1 0 0,-1 0 1 0 0,1-1-1 0 0,3 1 1 0 0,-3-1-9 0 0,0-1 0 0 0,-1 1 0 0 0,1-1-1 0 0,0 0 1 0 0,-1 0 0 0 0,1 0 0 0 0,0 0 0 0 0,-1 0 0 0 0,1-1 0 0 0,-1 1 0 0 0,0-1 0 0 0,1 0 0 0 0,-1 0 0 0 0,0 1 0 0 0,0-2 0 0 0,0 1 0 0 0,0 0 0 0 0,-1 0 0 0 0,1 0 0 0 0,1-3-1 0 0,24-49-105 0 0,-24 45 145 0 0,1 1 0 0 0,0-1 1 0 0,0 1-1 0 0,1 0 0 0 0,0 0 0 0 0,1 1 0 0 0,9-12 0 0 0,-14 18 24 0 0,-1 1-1 0 0,0-1 0 0 0,1 1 0 0 0,-1 0 1 0 0,1-1-1 0 0,-1 1 0 0 0,1 0 0 0 0,-1-1 1 0 0,0 1-1 0 0,1 0 0 0 0,-1 0 0 0 0,1-1 1 0 0,-1 1-1 0 0,1 0 0 0 0,0 0 1 0 0,-1 0-1 0 0,1 0 0 0 0,-1 0 0 0 0,1 0 1 0 0,-1 0-1 0 0,1 0 0 0 0,-1 0 0 0 0,1 0 1 0 0,-1 0-1 0 0,1 0 0 0 0,-1 0 0 0 0,1 0 1 0 0,0 0-1 0 0,0 1 0 0 0,8 14-48 0 0,-3 27-23 0 0,-6-38 74 0 0,1 6 7 0 0,0 6 121 0 0,1 1-1 0 0,0-1 0 0 0,8 31 0 0 0,-8-42-103 0 0,0 0-1 0 0,0 0 1 0 0,1-1 0 0 0,-1 1 0 0 0,1-1 0 0 0,0 1 0 0 0,0-1 0 0 0,0 0 0 0 0,1 0-1 0 0,0 0 1 0 0,-1-1 0 0 0,1 1 0 0 0,0-1 0 0 0,1 0 0 0 0,-1 0 0 0 0,8 3 0 0 0,-11-5-21 0 0,1 0 1 0 0,-1 1-1 0 0,0-1 1 0 0,0 0-1 0 0,1 0 1 0 0,-1 1-1 0 0,0-1 1 0 0,0 1-1 0 0,0-1 1 0 0,0 1-1 0 0,-1-1 0 0 0,1 1 1 0 0,1 2-1 0 0,-2-3 0 0 0,0 1 0 0 0,1-1 0 0 0,0 0 0 0 0,-1 1 0 0 0,1-1 0 0 0,0 0 0 0 0,0 1 0 0 0,-1-1-1 0 0,1 0 1 0 0,0 0 0 0 0,0 0 0 0 0,0 0 0 0 0,1 0 0 0 0,-1 0 0 0 0,0 0 0 0 0,2 1 0 0 0,-1-3 53 0 0,1 0 0 0 0,-1 0 1 0 0,0 0-1 0 0,0 0 0 0 0,0 0 1 0 0,1 0-1 0 0,-1-1 0 0 0,-1 1 1 0 0,1-1-1 0 0,0 1 0 0 0,0-1 1 0 0,0 0-1 0 0,1-3 0 0 0,4-1 144 0 0,0 1-250 0 0,1 0 0 0 0,-1 0 0 0 0,1 1 0 0 0,0 0 0 0 0,0 1 0 0 0,0 0 0 0 0,14-4 0 0 0,64-9-555 0 0,-51 10 1036 0 0,5-1 300 0 0,70-10 1277 0 0,-98 16-1683 0 0,0 0 0 0 0,0 1 0 0 0,0 1 0 0 0,0 0 0 0 0,0 0 0 0 0,0 2 0 0 0,12 3 0 0 0,-23-6-285 0 0,1 0 0 0 0,-1 0-1 0 0,0 1 1 0 0,0-1-1 0 0,0 0 1 0 0,1 1-1 0 0,-1-1 1 0 0,0 1-1 0 0,0-1 1 0 0,0 1-1 0 0,0 0 1 0 0,0 0-1 0 0,0-1 1 0 0,0 1-1 0 0,0 0 1 0 0,0 0 0 0 0,0 0-1 0 0,-1 0 1 0 0,1 0-1 0 0,0 0 1 0 0,0 0-1 0 0,-1 0 1 0 0,1 0-1 0 0,-1 0 1 0 0,1 1-1 0 0,-1-1 1 0 0,1 0-1 0 0,-1 0 1 0 0,0 0-1 0 0,0 1 1 0 0,0-1-1 0 0,0 0 1 0 0,0 3 0 0 0,-1 1-4 0 0,-1 0 0 0 0,0 0 0 0 0,0 0 0 0 0,0-1 0 0 0,-1 1 0 0 0,1-1 0 0 0,-5 5 0 0 0,3-3 43 0 0,1-1 0 0 0,0 1 0 0 0,-1 0 0 0 0,-3 10 0 0 0,-6 32-177 0 0,3 1 0 0 0,1-1 0 0 0,-3 73 0 0 0,8-57-131 0 0,-3 1 1 0 0,-21 93-1 0 0,22-119 209 0 0,1 0 0 0 0,1 58 1 0 0,4-67-552 0 0,-1 1 0 0 0,-2-1 1 0 0,0 0-1 0 0,-2 0 1 0 0,-14 46-1 0 0,12-59 725 0 0,1 0 0 0 0,0 1 0 0 0,1 0 0 0 0,1 0 0 0 0,1 0 1 0 0,1 1-1 0 0,0-1 0 0 0,1 1 0 0 0,2 22 0 0 0,0-18 501 0 0,-2 38 0 0 0,0-42-599 0 0,1 0 1 0 0,0-1-1 0 0,4 26 1 0 0,-3-38-3 0 0,1 0 0 0 0,0 0 0 0 0,0 0 0 0 0,1 0-1 0 0,0 0 1 0 0,5 7 0 0 0,-7-10-102 0 0,1 0 0 0 0,0 0-1 0 0,0-1 1 0 0,0 1 0 0 0,0-1 0 0 0,1 0-1 0 0,-1 1 1 0 0,1-1 0 0 0,-1 0 0 0 0,1-1-1 0 0,0 1 1 0 0,0 0 0 0 0,0-1 0 0 0,4 2-1 0 0,21 1-7597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6:30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0 176 1376 0 0,'25'-14'3584'0'0,"6"-4"-2676"0"0,-28 17-1210 0 0,-1 1 0 0 0,1-1-1 0 0,0 0 1 0 0,-1 1 0 0 0,1 0-1 0 0,0-1 1 0 0,-1 1 0 0 0,1 0-1 0 0,0 1 1 0 0,-1-1-1 0 0,1 0 1 0 0,2 1 0 0 0,12 2 1014 0 0,0 0-1 0 0,0-2 1 0 0,-1 0 0 0 0,26-2 0 0 0,-27 0-272 0 0,0 0 0 0 0,0 1 0 0 0,0 1 0 0 0,0 1 1 0 0,0 0-1 0 0,18 5 0 0 0,-32-7-478 0 0,0 0 0 0 0,0 0 1 0 0,0 0-1 0 0,0 0 0 0 0,0 0 1 0 0,0-1-1 0 0,0 1 0 0 0,0 0 1 0 0,0-1-1 0 0,0 1 0 0 0,0-1 0 0 0,0 1 1 0 0,0-1-1 0 0,0 0 0 0 0,0 1 1 0 0,0-1-1 0 0,-1 0 0 0 0,1 1 1 0 0,0-1-1 0 0,0 0 0 0 0,-1 0 0 0 0,1 0 1 0 0,-1 0-1 0 0,1 0 0 0 0,0-1 1 0 0,18-33-1582 0 0,-14 24 1009 0 0,3-5 587 0 0,-5 11 64 0 0,-1-1 0 0 0,1 1 0 0 0,1-1 0 0 0,-1 1 0 0 0,1 0 0 0 0,0 0 0 0 0,5-4 0 0 0,-8 8 29 0 0,1 0 0 0 0,-1 0 0 0 0,1 0 0 0 0,0 0 0 0 0,0 0 0 0 0,-1 1 0 0 0,1-1 0 0 0,0 0 0 0 0,0 1 0 0 0,0 0 0 0 0,0-1 0 0 0,-1 1 0 0 0,1 0 0 0 0,0 0 0 0 0,0 0 0 0 0,0 0-1 0 0,0 1 1 0 0,0-1 0 0 0,0 0 0 0 0,0 1 0 0 0,-1-1 0 0 0,1 1 0 0 0,0 0 0 0 0,0 0 0 0 0,-1-1 0 0 0,1 1 0 0 0,0 0 0 0 0,1 2 0 0 0,14 7 1788 0 0,-11-6-1602 0 0,1 0 1 0 0,-1 0-1 0 0,1 0 0 0 0,0-1 0 0 0,0 0 0 0 0,13 3 1 0 0,-18-6-261 0 0,0 0 1 0 0,0 0-1 0 0,0 0 1 0 0,0 0 0 0 0,0 0-1 0 0,-1 0 1 0 0,1-1-1 0 0,0 1 1 0 0,0-1 0 0 0,0 1-1 0 0,0-1 1 0 0,-1 0-1 0 0,1 0 1 0 0,0 1 0 0 0,-1-1-1 0 0,1 0 1 0 0,0-1-1 0 0,-1 1 1 0 0,1 0 0 0 0,-1 0-1 0 0,0-1 1 0 0,1 1-1 0 0,-1-1 1 0 0,0 1 0 0 0,0-1-1 0 0,0 1 1 0 0,0-1-1 0 0,0 0 1 0 0,0 0 0 0 0,-1 1-1 0 0,1-1 1 0 0,0-3-1 0 0,1 1-56 0 0,0 1-1 0 0,-1-1 1 0 0,2 0-1 0 0,-1 1 1 0 0,0-1-1 0 0,1 1 1 0 0,5-7-1 0 0,-7 10 44 0 0,-1 0 0 0 0,1-1 0 0 0,-1 1 0 0 0,1-1 0 0 0,-1 1 0 0 0,1 0 0 0 0,-1-1 0 0 0,1 1 0 0 0,0 0 0 0 0,-1 0 0 0 0,1-1 0 0 0,-1 1 0 0 0,1 0 0 0 0,0 0 0 0 0,-1 0 0 0 0,1 0 0 0 0,0 0 0 0 0,-1 0 0 0 0,1 0 0 0 0,0 0 0 0 0,-1 0 0 0 0,1 0 0 0 0,0 1 1 0 0,0-1 0 0 0,0 1 0 0 0,0 0 1 0 0,0-1-1 0 0,0 1 0 0 0,-1 0 0 0 0,1 0 0 0 0,0 0 0 0 0,0-1 1 0 0,-1 1-1 0 0,1 0 0 0 0,-1 0 0 0 0,1 0 0 0 0,-1 0 0 0 0,1 0 1 0 0,-1 0-1 0 0,0 0 0 0 0,1 1 0 0 0,1 6-3106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6:34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52 8290 0 0,'0'-2'282'0'0,"0"0"0"0"0,-1 0 0 0 0,1 0 0 0 0,0-1 0 0 0,0 1 0 0 0,0 0 0 0 0,0 0 0 0 0,0-1 0 0 0,0 1 0 0 0,1 0 0 0 0,-1 0 0 0 0,2-3 0 0 0,-2 4-162 0 0,0 0 0 0 0,0 0 0 0 0,1 0 1 0 0,-1 0-1 0 0,0 0 0 0 0,0 1 0 0 0,1-1 0 0 0,-1 0 1 0 0,0 0-1 0 0,1 0 0 0 0,-1 1 0 0 0,1-1 1 0 0,-1 0-1 0 0,1 0 0 0 0,-1 1 0 0 0,1-1 0 0 0,0 0 1 0 0,-1 1-1 0 0,1-1 0 0 0,0 1 0 0 0,-1-1 1 0 0,1 1-1 0 0,0-1 0 0 0,0 1 0 0 0,0-1 0 0 0,-1 1 1 0 0,1 0-1 0 0,0 0 0 0 0,0-1 0 0 0,0 1 1 0 0,0 0-1 0 0,0 0 0 0 0,-1 0 0 0 0,3 0 0 0 0,-2 0 27 0 0,0 1 0 0 0,0 0-1 0 0,1 0 1 0 0,-1 0-1 0 0,0 0 1 0 0,0 0 0 0 0,0 0-1 0 0,-1 0 1 0 0,1 0-1 0 0,0 1 1 0 0,0-1-1 0 0,0 0 1 0 0,-1 0 0 0 0,1 1-1 0 0,-1-1 1 0 0,1 0-1 0 0,0 3 1 0 0,5 28 859 0 0,-5-26-842 0 0,6 48 359 0 0,-3 1 0 0 0,-4 82 0 0 0,-2-77-565 0 0,11 106 0 0 0,-8-157 44 0 0,1-1 0 0 0,-1 1 0 0 0,2-1 0 0 0,-1 0 0 0 0,1 0 0 0 0,1 0 0 0 0,-1 0 0 0 0,1-1 0 0 0,1 0 0 0 0,6 10 0 0 0,-9-15 14 0 0,0 1-1 0 0,1-1 1 0 0,-1 0-1 0 0,0 1 0 0 0,1-1 1 0 0,0 0-1 0 0,0-1 1 0 0,-1 1-1 0 0,1 0 0 0 0,0-1 1 0 0,0 0-1 0 0,0 1 1 0 0,1-1-1 0 0,-1 0 0 0 0,0-1 1 0 0,0 1-1 0 0,1 0 1 0 0,-1-1-1 0 0,0 0 0 0 0,1 0 1 0 0,-1 0-1 0 0,0 0 1 0 0,0-1-1 0 0,1 1 0 0 0,-1-1 1 0 0,0 0-1 0 0,0 0 1 0 0,7-2-1 0 0,13-9-10 0 0,0 0 0 0 0,-1-2 0 0 0,0-1 0 0 0,-1 0 0 0 0,27-27 0 0 0,11-7-1081 0 0,-17 16-4086 0 0,-38 30 4068 0 0,15-13-5208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6:35.0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97 10594 0 0,'-4'1'176'0'0,"3"-1"-101"0"0,-1 0 1 0 0,0 1-1 0 0,0-1 0 0 0,0 0 0 0 0,0 0 0 0 0,1 0 0 0 0,-1 0 1 0 0,0-1-1 0 0,0 1 0 0 0,0 0 0 0 0,0-1 0 0 0,1 0 0 0 0,-4 0 1 0 0,5 0 7 0 0,0 0 1 0 0,0 1 0 0 0,0-1 0 0 0,0 1-1 0 0,0-1 1 0 0,0 1 0 0 0,1-1 0 0 0,-1 0 0 0 0,0 1-1 0 0,0-1 1 0 0,0 1 0 0 0,1-1 0 0 0,-1 1 0 0 0,0-1-1 0 0,0 1 1 0 0,1-1 0 0 0,-1 1 0 0 0,1-1 0 0 0,-1 1-1 0 0,0-1 1 0 0,1 1 0 0 0,-1 0 0 0 0,1-1 0 0 0,-1 1-1 0 0,2-1 1 0 0,12-10 469 0 0,3 2-185 0 0,1 0 0 0 0,-1 1 0 0 0,2 1 0 0 0,33-8 0 0 0,-9 2-1340 0 0,-16 5-4520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1:46:18.1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0 147 6913 0 0,'4'-3'253'0'0,"0"1"0"0"0,0 0 0 0 0,0 0 0 0 0,0 0-1 0 0,1 1 1 0 0,-1 0 0 0 0,1-1 0 0 0,-1 1 0 0 0,0 1-1 0 0,7-1 1 0 0,-8 1-76 0 0,-1 0-1 0 0,0 1 1 0 0,0-1-1 0 0,1 1 1 0 0,-1-1-1 0 0,0 1 1 0 0,0 0-1 0 0,0 0 1 0 0,0 0-1 0 0,0 0 1 0 0,0 0-1 0 0,0 1 1 0 0,0-1-1 0 0,-1 0 1 0 0,1 1-1 0 0,0 0 1 0 0,-1-1-1 0 0,1 1 1 0 0,-1 0-1 0 0,0 0 1 0 0,1 0-1 0 0,1 3 1 0 0,2 8 149 0 0,0-1-1 0 0,0 1 1 0 0,-1 0 0 0 0,-1 0 0 0 0,3 15 0 0 0,-5-18-265 0 0,1 1 0 0 0,0-1 1 0 0,1 1-1 0 0,0-1 0 0 0,1 0 0 0 0,0 0 0 0 0,0-1 0 0 0,1 1 1 0 0,7 8-1 0 0,-12-17-54 0 0,0-1 1 0 0,1 1-1 0 0,-1-1 0 0 0,0 1 1 0 0,1-1-1 0 0,-1 1 1 0 0,0-1-1 0 0,1 1 0 0 0,-1-1 1 0 0,1 0-1 0 0,-1 1 0 0 0,1-1 1 0 0,-1 0-1 0 0,1 1 1 0 0,0-1-1 0 0,-1 0 0 0 0,1 0 1 0 0,-1 0-1 0 0,1 1 1 0 0,-1-1-1 0 0,1 0 0 0 0,0 0 1 0 0,-1 0-1 0 0,1 0 1 0 0,0 0-1 0 0,-1 0 0 0 0,1 0 1 0 0,-1 0-1 0 0,1 0 0 0 0,0 0 1 0 0,0-1-1 0 0,0 0 24 0 0,0 0 0 0 0,0 0 0 0 0,1 0-1 0 0,-1 0 1 0 0,0 0 0 0 0,-1 0 0 0 0,1 0-1 0 0,0 0 1 0 0,0-1 0 0 0,0 1 0 0 0,-1 0 0 0 0,2-3-1 0 0,12-46 663 0 0,-14 48-667 0 0,11-73 422 0 0,8-35-242 0 0,-17 100-134 0 0,1-1 0 0 0,1 1 1 0 0,0-1-1 0 0,0 1 0 0 0,1 0 0 0 0,0 1 1 0 0,10-14-1 0 0,-14 21-49 0 0,-1 1-1 0 0,1 0 1 0 0,0-1 0 0 0,0 1-1 0 0,0 0 1 0 0,0 0 0 0 0,0 0-1 0 0,0 0 1 0 0,1 0 0 0 0,-1 0-1 0 0,0 0 1 0 0,1 0 0 0 0,-1 1-1 0 0,0-1 1 0 0,1 0 0 0 0,-1 1-1 0 0,1-1 1 0 0,-1 1-1 0 0,0 0 1 0 0,1-1 0 0 0,-1 1-1 0 0,1 0 1 0 0,0 0 0 0 0,-1 0-1 0 0,1 0 1 0 0,-1 0 0 0 0,1 0-1 0 0,-1 0 1 0 0,1 1 0 0 0,-1-1-1 0 0,1 1 1 0 0,-1-1 0 0 0,0 1-1 0 0,1-1 1 0 0,-1 1 0 0 0,1 0-1 0 0,-1-1 1 0 0,0 1 0 0 0,0 0-1 0 0,1 0 1 0 0,-1 0 0 0 0,0 0-1 0 0,0 0 1 0 0,0 0 0 0 0,0 1-1 0 0,0-1 1 0 0,0 2-1 0 0,6 6 199 0 0,-1 0-1 0 0,0 0 0 0 0,0 1 0 0 0,7 19 1 0 0,0 3-83 0 0,19 42-547 0 0,-4-29-2865 0 0,-14-29-3196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6:35.3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 9674 0 0,'-22'4'1070'0'0,"29"0"361"0"0,41-1 839 0 0,-37-2-2135 0 0,341 24 5511 0 0,-230-23-5696 0 0,-41-10-3054 0 0,-50 3-3166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6:35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8 9218 0 0,'-6'-2'694'0'0,"0"1"1"0"0,0 0-1 0 0,0-1 1 0 0,0 2-1 0 0,-11-1 1 0 0,16 1-581 0 0,0-1 1 0 0,-1 1-1 0 0,1 0 1 0 0,0 0-1 0 0,0 1 1 0 0,0-1-1 0 0,0 0 1 0 0,0 0-1 0 0,0 0 1 0 0,0 1-1 0 0,0-1 1 0 0,0 0-1 0 0,0 1 1 0 0,0-1-1 0 0,0 1 1 0 0,0 0 0 0 0,0-1-1 0 0,0 1 1 0 0,1 0-1 0 0,-1-1 1 0 0,0 1-1 0 0,0 0 1 0 0,1 0-1 0 0,-1-1 1 0 0,0 1-1 0 0,1 0 1 0 0,-1 0-1 0 0,1 0 1 0 0,-1 0-1 0 0,1 0 1 0 0,-1 0-1 0 0,1 0 1 0 0,0 0 0 0 0,0 0-1 0 0,-1 0 1 0 0,1 0-1 0 0,0 1 1 0 0,0-1-1 0 0,0 0 1 0 0,0 0-1 0 0,0 0 1 0 0,0 1-1 0 0,1 0-36 0 0,0 0 0 0 0,-1-1 0 0 0,1 1 1 0 0,0 0-1 0 0,0-1 0 0 0,0 1 0 0 0,0 0 0 0 0,0-1 0 0 0,0 1 0 0 0,0-1 0 0 0,1 0 0 0 0,-1 1 0 0 0,1-1 0 0 0,-1 0 0 0 0,1 0 0 0 0,-1 0 0 0 0,1 0 1 0 0,2 1-1 0 0,36 16 603 0 0,-29-14-407 0 0,5 3 11 0 0,6 2 11 0 0,0 0-1 0 0,34 22 1 0 0,-51-28-264 0 0,-1 0 1 0 0,1 0 0 0 0,-1 1 0 0 0,0-1 0 0 0,0 1-1 0 0,0 0 1 0 0,0 1 0 0 0,0-1 0 0 0,-1 1-1 0 0,0-1 1 0 0,0 1 0 0 0,0 0 0 0 0,-1 0-1 0 0,0 0 1 0 0,0 0 0 0 0,3 11 0 0 0,-5-13-18 0 0,0 0 1 0 0,0 0 0 0 0,0 1-1 0 0,0-1 1 0 0,0 0-1 0 0,-1 0 1 0 0,0 0-1 0 0,0 0 1 0 0,0 0 0 0 0,0-1-1 0 0,0 1 1 0 0,0 0-1 0 0,-1 0 1 0 0,1-1-1 0 0,-1 1 1 0 0,0 0 0 0 0,0-1-1 0 0,0 0 1 0 0,0 1-1 0 0,0-1 1 0 0,0 0-1 0 0,0 0 1 0 0,-1 0 0 0 0,-5 2-1 0 0,-7 6 19 0 0,-1-1 0 0 0,0-1 0 0 0,-21 7 0 0 0,7-3-194 0 0,10-3-125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6:50.4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1112 144 920 0 0,'-1'-2'154'0'0,"-1"1"1"0"0,1-1-1 0 0,0 0 0 0 0,-1 1 1 0 0,1-1-1 0 0,0 0 0 0 0,0 1 1 0 0,0-1-1 0 0,0 0 0 0 0,0 0 0 0 0,1 0 1 0 0,-1 0-1 0 0,0 0 0 0 0,1 0 1 0 0,0 0-1 0 0,-1 0 0 0 0,1 0 0 0 0,0 0 1 0 0,0-1-1 0 0,0-1 0 0 0,1 1 23 0 0,-1 1-1 0 0,0-1 1 0 0,-1 0-1 0 0,1 1 1 0 0,0-1-1 0 0,-1 1 1 0 0,1-1-1 0 0,-1 0 1 0 0,0 1-1 0 0,0 0 1 0 0,0-1 0 0 0,0 1-1 0 0,-1 0 1 0 0,1-1-1 0 0,0 1 1 0 0,-1 0-1 0 0,-1-2 1 0 0,-1 1-142 0 0,1 1 1 0 0,0 0 0 0 0,-1 0-1 0 0,1 0 1 0 0,-1 0 0 0 0,0 1-1 0 0,1-1 1 0 0,-1 1 0 0 0,0 0-1 0 0,0 0 1 0 0,0 1 0 0 0,0-1-1 0 0,-5 0 1 0 0,-58 5 939 0 0,5 0-313 0 0,33-6-181 0 0,0 0 1 0 0,0 2-1 0 0,1 1 1 0 0,-1 2-1 0 0,-48 10 1 0 0,40-5-386 0 0,-7 2-827 0 0,-56 20-1 0 0,86-24 673 0 0,1 0-1 0 0,-1 0 0 0 0,1 1 1 0 0,1 1-1 0 0,-1 0 0 0 0,1 1 1 0 0,1 0-1 0 0,-12 12 1 0 0,-5 9 360 0 0,3 2 1 0 0,-38 56 0 0 0,-31 78-328 0 0,46-79 328 0 0,31-57-147 0 0,1 1 1 0 0,2 1-1 0 0,1 0 0 0 0,2 1 0 0 0,1 0 0 0 0,2 0 1 0 0,1 1-1 0 0,1 0 0 0 0,2 1 0 0 0,2-1 0 0 0,1 1 1 0 0,4 42-1 0 0,-1-64-147 0 0,1-1 0 0 0,1 1 0 0 0,0-1 0 0 0,0 0 0 0 0,2 0 0 0 0,-1 0 0 0 0,1-1 0 0 0,1 0 0 0 0,0 0 0 0 0,0 0 0 0 0,1-1 0 0 0,1 0 0 0 0,0-1 0 0 0,0 0 0 0 0,20 15 0 0 0,-10-10 72 0 0,0-1 0 0 0,1-1 1 0 0,0-1-1 0 0,1-1 0 0 0,0-1 1 0 0,0 0-1 0 0,1-2 0 0 0,25 6 1 0 0,-31-11-90 0 0,0 0 1 0 0,1-1-1 0 0,-1-1 1 0 0,0 0 0 0 0,0-1-1 0 0,0-1 1 0 0,0 0-1 0 0,0-1 1 0 0,0-1-1 0 0,18-7 1 0 0,19-9 31 0 0,78-42 0 0 0,-95 43 270 0 0,1 1-94 0 0,-1-2-1 0 0,-1-2 0 0 0,-1-1 1 0 0,-1-2-1 0 0,52-50 0 0 0,-67 55-147 0 0,0 0 0 0 0,-1-1 0 0 0,-2-1-1 0 0,0 0 1 0 0,-1-2 0 0 0,-2 1 0 0 0,0-1 0 0 0,-1-1-1 0 0,13-49 1 0 0,-9 14 187 0 0,-2 0 1 0 0,-4 0-1 0 0,-1-1 0 0 0,-4 0 1 0 0,-5-100-1 0 0,-1 145-247 0 0,0 1 1 0 0,-1 0-1 0 0,-1-1 1 0 0,-1 1-1 0 0,0 1 1 0 0,-1-1-1 0 0,0 1 1 0 0,-1 0-1 0 0,-1 0 1 0 0,0 1-1 0 0,-1 0 1 0 0,0 0-1 0 0,-1 1 1 0 0,-1 0-1 0 0,1 1 0 0 0,-2 0 1 0 0,0 1-1 0 0,0 0 1 0 0,-1 1-1 0 0,0 1 1 0 0,0 0-1 0 0,-27-12 1 0 0,9 8-6358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6:52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303 57 1376 0 0,'-5'1'154'0'0,"0"1"0"0"0,1 1 1 0 0,-1-1-1 0 0,1 0 0 0 0,-1 1 0 0 0,1 0 0 0 0,0 0 0 0 0,0 0 0 0 0,0 1 0 0 0,1-1 0 0 0,-6 7 0 0 0,-34 50 395 0 0,33-46-437 0 0,-27 42 46 0 0,3 1 0 0 0,-33 73 0 0 0,57-107 77 0 0,1 1 1 0 0,0 0-1 0 0,2 1 1 0 0,1 0 0 0 0,1 0-1 0 0,1 0 1 0 0,1 0-1 0 0,1 49 1 0 0,3-60-232 0 0,1 1 1 0 0,0-1-1 0 0,1 0 1 0 0,1 0-1 0 0,0 0 0 0 0,1 0 1 0 0,0-1-1 0 0,1 0 0 0 0,1 0 1 0 0,0 0-1 0 0,1-1 0 0 0,12 16 1 0 0,-14-21 17 0 0,1 0 0 0 0,0 0 0 0 0,0-1 0 0 0,1 0 0 0 0,0 0 0 0 0,0 0 0 0 0,0-1 0 0 0,0 0 0 0 0,1-1 0 0 0,0 0 0 0 0,0 0 0 0 0,0-1 0 0 0,0 0 0 0 0,1-1 0 0 0,-1 0 0 0 0,1 0 0 0 0,0-1 0 0 0,-1-1 0 0 0,14 1 0 0 0,1-4 272 0 0,0 0-1 0 0,1-2 1 0 0,-1 0-1 0 0,-1-2 0 0 0,1 0 1 0 0,-1-2-1 0 0,-1 0 0 0 0,35-21 1 0 0,-17 7 396 0 0,-2-3 1 0 0,-1-1-1 0 0,57-53 1 0 0,-78 64-464 0 0,-2 0-1 0 0,0-1 1 0 0,-1-1 0 0 0,-1 0-1 0 0,0 0 1 0 0,-1-1 0 0 0,-2-1-1 0 0,0 0 1 0 0,0 0 0 0 0,-2-1-1 0 0,-1 0 1 0 0,-1 0 0 0 0,0 0-1 0 0,-2-1 1 0 0,0 0 0 0 0,-1 0-1 0 0,-2 1 1 0 0,0-1 0 0 0,-1 0-1 0 0,-2 0 1 0 0,0 0-1 0 0,-1 1 1 0 0,-11-35 0 0 0,10 44-131 0 0,0 0 0 0 0,0 1-1 0 0,-2-1 1 0 0,1 1 0 0 0,-2 0 0 0 0,1 1 0 0 0,-1 0 0 0 0,-1 0 0 0 0,0 1 0 0 0,0 0 0 0 0,-1 0 0 0 0,0 1-1 0 0,0 0 1 0 0,-1 1 0 0 0,0 0 0 0 0,0 1 0 0 0,-18-8 0 0 0,15 9-343 0 0,0 0 0 0 0,1 1 0 0 0,-2 0 0 0 0,1 1 0 0 0,0 1-1 0 0,-1 0 1 0 0,1 1 0 0 0,-1 1 0 0 0,1 0 0 0 0,-1 1 0 0 0,1 0 0 0 0,0 1 0 0 0,-1 1 0 0 0,1 0 0 0 0,-18 7 0 0 0,-8 7-1127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7:02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20 207 4145 0 0,'-2'-2'224'0'0,"0"0"0"0"0,1-1 0 0 0,-1 1 0 0 0,0 0 0 0 0,1-1 0 0 0,-1 0 0 0 0,1 1 0 0 0,0-1-1 0 0,0 0 1 0 0,0 0 0 0 0,0 0 0 0 0,0 0 0 0 0,0-6 152 0 0,30 32 430 0 0,-21-18-731 0 0,1-1 1 0 0,0 1 0 0 0,0-2-1 0 0,0 1 1 0 0,0-1-1 0 0,1 0 1 0 0,-1-1-1 0 0,1 0 1 0 0,-1-1 0 0 0,1 0-1 0 0,12 0 1 0 0,15-2 447 0 0,59-9-1 0 0,-62 6-196 0 0,103-12 701 0 0,371-49 649 0 0,-36 4-1516 0 0,-315 48-265 0 0,1 6 0 0 0,0 8 1 0 0,161 20-1 0 0,-94 5 45 0 0,591 39-149 0 0,-308-96 870 0 0,-6-40 313 0 0,-355 49-849 0 0,144-9 539 0 0,-225 29-482 0 0,1 3-1 0 0,90 12 0 0 0,-124-7-1228 0 0,-3 3-4187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7:03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1 5985 0 0,'0'0'7'0'0,"0"0"1"0"0,0 0-1 0 0,-1 0 0 0 0,1-1 0 0 0,0 1 0 0 0,0 0 1 0 0,0 0-1 0 0,0 0 0 0 0,0 0 0 0 0,0 0 0 0 0,-1 0 0 0 0,1 0 1 0 0,0 0-1 0 0,0 0 0 0 0,0 0 0 0 0,0 0 0 0 0,0 0 0 0 0,0 0 1 0 0,-1 0-1 0 0,1 0 0 0 0,0 0 0 0 0,0 0 0 0 0,0 0 1 0 0,0 0-1 0 0,0 0 0 0 0,0 1 0 0 0,-1-1 0 0 0,1 0 0 0 0,0 0 1 0 0,0 0-1 0 0,0 0 0 0 0,0 0 0 0 0,0 0 0 0 0,0 0 0 0 0,0 0 1 0 0,0 0-1 0 0,0 1 0 0 0,-1-1 0 0 0,1 0 0 0 0,0 0 1 0 0,0 0-1 0 0,0 0 0 0 0,0 0 0 0 0,0 0 0 0 0,0 1 0 0 0,0-1 1 0 0,0 0-1 0 0,0 0 0 0 0,0 0 0 0 0,0 0 0 0 0,0 0 1 0 0,0 0-1 0 0,0 1 0 0 0,0-1 0 0 0,-1 16 101 0 0,4 35-302 0 0,0-18 127 0 0,-5 120 85 0 0,-21 153 1 0 0,6-122 422 0 0,-58 917 456 0 0,73-1076-902 0 0,-2 39 172 0 0,2 0 1 0 0,7 71-1 0 0,0-98-144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7:04.0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10594 0 0,'0'3'17'0'0,"-1"1"-1"0"0,1-1 0 0 0,0 0 1 0 0,0 1-1 0 0,0-1 0 0 0,1 0 1 0 0,-1 1-1 0 0,1-1 1 0 0,0 0-1 0 0,1 5 0 0 0,1 5 31 0 0,20 321-373 0 0,-27 4-165 0 0,-1-157 385 0 0,3-98-2610 0 0,-1-44-369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7:04.6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8754 0 0,'10'58'2736'0'0,"-8"252"-3358"0"0,-1 7 12 0 0,19 6-617 0 0,-18-272-2035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7:05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6449 0 0,'1'0'59'0'0,"0"1"0"0"0,0-1-1 0 0,1 1 1 0 0,-1 0 0 0 0,0-1-1 0 0,0 1 1 0 0,0 0 0 0 0,0 0-1 0 0,0 0 1 0 0,0-1 0 0 0,0 1-1 0 0,-1 0 1 0 0,1 0-1 0 0,0 0 1 0 0,0 1 0 0 0,-1-1-1 0 0,1 0 1 0 0,-1 0 0 0 0,1 0-1 0 0,-1 0 1 0 0,1 1 0 0 0,-1 1-1 0 0,11 33 319 0 0,-10-31-222 0 0,9 48 127 0 0,-3-1-1 0 0,2 89 1 0 0,-4-42 32 0 0,2-14-801 0 0,-4-43-2714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22:27:05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 10594 0 0,'-1'1'72'0'0,"0"0"1"0"0,1 0-1 0 0,-1 0 0 0 0,0 0 0 0 0,0 0 1 0 0,1 1-1 0 0,-1-1 0 0 0,0 0 0 0 0,1 1 0 0 0,0-1 1 0 0,-1 0-1 0 0,1 1 0 0 0,0-1 0 0 0,-1 0 0 0 0,1 1 1 0 0,0-1-1 0 0,0 0 0 0 0,0 1 0 0 0,0-1 1 0 0,0 1-1 0 0,1-1 0 0 0,0 3 0 0 0,6 47-66 0 0,-4-32 58 0 0,1 22-615 0 0,-4 81-1 0 0,-3-85-990 0 0,-1-1 0 0 0,-14 53 0 0 0,8-52-1069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82251-0160-4469-ACEE-303A5D4B0836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56E40-D1A4-4189-B190-F9CD7DFE8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09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56E40-D1A4-4189-B190-F9CD7DFE87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4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656E40-D1A4-4189-B190-F9CD7DFE87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367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991B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PT Sans" panose="020B0503020203020204" pitchFamily="34" charset="0"/>
                <a:ea typeface="Source Sans Pro" panose="020B05030304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564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1B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PT Sans" panose="020B0503020203020204" pitchFamily="34" charset="0"/>
                <a:ea typeface="PT Sans" panose="020B05030202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98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991B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12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84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PT Sans" panose="020B0503020203020204" pitchFamily="34" charset="0"/>
                <a:ea typeface="Source Sans Pro" panose="020B05030304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C60BECE-557F-4952-BC37-9040A86B0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6" t="22101" r="5881" b="20208"/>
          <a:stretch/>
        </p:blipFill>
        <p:spPr>
          <a:xfrm>
            <a:off x="10788202" y="0"/>
            <a:ext cx="1352283" cy="78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9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991B1E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9.jpg"/><Relationship Id="rId2" Type="http://schemas.openxmlformats.org/officeDocument/2006/relationships/image" Target="../media/image6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0.png"/><Relationship Id="rId4" Type="http://schemas.openxmlformats.org/officeDocument/2006/relationships/customXml" Target="../ink/ink695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01.xml"/><Relationship Id="rId18" Type="http://schemas.openxmlformats.org/officeDocument/2006/relationships/image" Target="../media/image709.png"/><Relationship Id="rId26" Type="http://schemas.openxmlformats.org/officeDocument/2006/relationships/image" Target="../media/image713.png"/><Relationship Id="rId39" Type="http://schemas.openxmlformats.org/officeDocument/2006/relationships/customXml" Target="../ink/ink714.xml"/><Relationship Id="rId21" Type="http://schemas.openxmlformats.org/officeDocument/2006/relationships/customXml" Target="../ink/ink705.xml"/><Relationship Id="rId34" Type="http://schemas.openxmlformats.org/officeDocument/2006/relationships/image" Target="../media/image717.png"/><Relationship Id="rId42" Type="http://schemas.openxmlformats.org/officeDocument/2006/relationships/image" Target="../media/image721.png"/><Relationship Id="rId47" Type="http://schemas.openxmlformats.org/officeDocument/2006/relationships/customXml" Target="../ink/ink718.xml"/><Relationship Id="rId50" Type="http://schemas.openxmlformats.org/officeDocument/2006/relationships/image" Target="../media/image725.png"/><Relationship Id="rId55" Type="http://schemas.openxmlformats.org/officeDocument/2006/relationships/customXml" Target="../ink/ink722.xml"/><Relationship Id="rId7" Type="http://schemas.openxmlformats.org/officeDocument/2006/relationships/customXml" Target="../ink/ink698.xml"/><Relationship Id="rId2" Type="http://schemas.openxmlformats.org/officeDocument/2006/relationships/image" Target="../media/image701.png"/><Relationship Id="rId16" Type="http://schemas.openxmlformats.org/officeDocument/2006/relationships/image" Target="../media/image708.png"/><Relationship Id="rId29" Type="http://schemas.openxmlformats.org/officeDocument/2006/relationships/customXml" Target="../ink/ink709.xml"/><Relationship Id="rId11" Type="http://schemas.openxmlformats.org/officeDocument/2006/relationships/customXml" Target="../ink/ink700.xml"/><Relationship Id="rId24" Type="http://schemas.openxmlformats.org/officeDocument/2006/relationships/image" Target="../media/image712.png"/><Relationship Id="rId32" Type="http://schemas.openxmlformats.org/officeDocument/2006/relationships/image" Target="../media/image716.png"/><Relationship Id="rId37" Type="http://schemas.openxmlformats.org/officeDocument/2006/relationships/customXml" Target="../ink/ink713.xml"/><Relationship Id="rId40" Type="http://schemas.openxmlformats.org/officeDocument/2006/relationships/image" Target="../media/image720.png"/><Relationship Id="rId45" Type="http://schemas.openxmlformats.org/officeDocument/2006/relationships/customXml" Target="../ink/ink717.xml"/><Relationship Id="rId53" Type="http://schemas.openxmlformats.org/officeDocument/2006/relationships/customXml" Target="../ink/ink721.xml"/><Relationship Id="rId5" Type="http://schemas.openxmlformats.org/officeDocument/2006/relationships/customXml" Target="../ink/ink697.xml"/><Relationship Id="rId10" Type="http://schemas.openxmlformats.org/officeDocument/2006/relationships/image" Target="../media/image705.png"/><Relationship Id="rId19" Type="http://schemas.openxmlformats.org/officeDocument/2006/relationships/customXml" Target="../ink/ink704.xml"/><Relationship Id="rId31" Type="http://schemas.openxmlformats.org/officeDocument/2006/relationships/customXml" Target="../ink/ink710.xml"/><Relationship Id="rId44" Type="http://schemas.openxmlformats.org/officeDocument/2006/relationships/image" Target="../media/image722.png"/><Relationship Id="rId52" Type="http://schemas.openxmlformats.org/officeDocument/2006/relationships/image" Target="../media/image726.png"/><Relationship Id="rId4" Type="http://schemas.openxmlformats.org/officeDocument/2006/relationships/image" Target="../media/image702.png"/><Relationship Id="rId9" Type="http://schemas.openxmlformats.org/officeDocument/2006/relationships/customXml" Target="../ink/ink699.xml"/><Relationship Id="rId14" Type="http://schemas.openxmlformats.org/officeDocument/2006/relationships/image" Target="../media/image707.png"/><Relationship Id="rId22" Type="http://schemas.openxmlformats.org/officeDocument/2006/relationships/image" Target="../media/image711.png"/><Relationship Id="rId27" Type="http://schemas.openxmlformats.org/officeDocument/2006/relationships/customXml" Target="../ink/ink708.xml"/><Relationship Id="rId30" Type="http://schemas.openxmlformats.org/officeDocument/2006/relationships/image" Target="../media/image715.png"/><Relationship Id="rId35" Type="http://schemas.openxmlformats.org/officeDocument/2006/relationships/customXml" Target="../ink/ink712.xml"/><Relationship Id="rId43" Type="http://schemas.openxmlformats.org/officeDocument/2006/relationships/customXml" Target="../ink/ink716.xml"/><Relationship Id="rId48" Type="http://schemas.openxmlformats.org/officeDocument/2006/relationships/image" Target="../media/image724.png"/><Relationship Id="rId56" Type="http://schemas.openxmlformats.org/officeDocument/2006/relationships/image" Target="../media/image728.png"/><Relationship Id="rId8" Type="http://schemas.openxmlformats.org/officeDocument/2006/relationships/image" Target="../media/image704.png"/><Relationship Id="rId51" Type="http://schemas.openxmlformats.org/officeDocument/2006/relationships/customXml" Target="../ink/ink720.xml"/><Relationship Id="rId3" Type="http://schemas.openxmlformats.org/officeDocument/2006/relationships/customXml" Target="../ink/ink696.xml"/><Relationship Id="rId12" Type="http://schemas.openxmlformats.org/officeDocument/2006/relationships/image" Target="../media/image706.png"/><Relationship Id="rId17" Type="http://schemas.openxmlformats.org/officeDocument/2006/relationships/customXml" Target="../ink/ink703.xml"/><Relationship Id="rId25" Type="http://schemas.openxmlformats.org/officeDocument/2006/relationships/customXml" Target="../ink/ink707.xml"/><Relationship Id="rId33" Type="http://schemas.openxmlformats.org/officeDocument/2006/relationships/customXml" Target="../ink/ink711.xml"/><Relationship Id="rId38" Type="http://schemas.openxmlformats.org/officeDocument/2006/relationships/image" Target="../media/image719.png"/><Relationship Id="rId46" Type="http://schemas.openxmlformats.org/officeDocument/2006/relationships/image" Target="../media/image723.png"/><Relationship Id="rId20" Type="http://schemas.openxmlformats.org/officeDocument/2006/relationships/image" Target="../media/image710.png"/><Relationship Id="rId41" Type="http://schemas.openxmlformats.org/officeDocument/2006/relationships/customXml" Target="../ink/ink715.xml"/><Relationship Id="rId54" Type="http://schemas.openxmlformats.org/officeDocument/2006/relationships/image" Target="../media/image7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3.png"/><Relationship Id="rId15" Type="http://schemas.openxmlformats.org/officeDocument/2006/relationships/customXml" Target="../ink/ink702.xml"/><Relationship Id="rId23" Type="http://schemas.openxmlformats.org/officeDocument/2006/relationships/customXml" Target="../ink/ink706.xml"/><Relationship Id="rId28" Type="http://schemas.openxmlformats.org/officeDocument/2006/relationships/image" Target="../media/image714.png"/><Relationship Id="rId36" Type="http://schemas.openxmlformats.org/officeDocument/2006/relationships/image" Target="../media/image718.png"/><Relationship Id="rId49" Type="http://schemas.openxmlformats.org/officeDocument/2006/relationships/customXml" Target="../ink/ink7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2.png"/><Relationship Id="rId3" Type="http://schemas.openxmlformats.org/officeDocument/2006/relationships/customXml" Target="../ink/ink723.xml"/><Relationship Id="rId7" Type="http://schemas.openxmlformats.org/officeDocument/2006/relationships/customXml" Target="../ink/ink725.xml"/><Relationship Id="rId2" Type="http://schemas.openxmlformats.org/officeDocument/2006/relationships/image" Target="../media/image7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1.png"/><Relationship Id="rId5" Type="http://schemas.openxmlformats.org/officeDocument/2006/relationships/customXml" Target="../ink/ink724.xml"/><Relationship Id="rId10" Type="http://schemas.openxmlformats.org/officeDocument/2006/relationships/image" Target="../media/image733.png"/><Relationship Id="rId4" Type="http://schemas.openxmlformats.org/officeDocument/2006/relationships/image" Target="../media/image730.png"/><Relationship Id="rId9" Type="http://schemas.openxmlformats.org/officeDocument/2006/relationships/customXml" Target="../ink/ink726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38.xml"/><Relationship Id="rId21" Type="http://schemas.openxmlformats.org/officeDocument/2006/relationships/image" Target="../media/image744.png"/><Relationship Id="rId42" Type="http://schemas.openxmlformats.org/officeDocument/2006/relationships/customXml" Target="../ink/ink746.xml"/><Relationship Id="rId47" Type="http://schemas.openxmlformats.org/officeDocument/2006/relationships/image" Target="../media/image757.png"/><Relationship Id="rId63" Type="http://schemas.openxmlformats.org/officeDocument/2006/relationships/image" Target="../media/image765.png"/><Relationship Id="rId68" Type="http://schemas.openxmlformats.org/officeDocument/2006/relationships/customXml" Target="../ink/ink759.xml"/><Relationship Id="rId84" Type="http://schemas.openxmlformats.org/officeDocument/2006/relationships/customXml" Target="../ink/ink767.xml"/><Relationship Id="rId89" Type="http://schemas.openxmlformats.org/officeDocument/2006/relationships/image" Target="../media/image778.png"/><Relationship Id="rId16" Type="http://schemas.openxmlformats.org/officeDocument/2006/relationships/customXml" Target="../ink/ink733.xml"/><Relationship Id="rId11" Type="http://schemas.openxmlformats.org/officeDocument/2006/relationships/image" Target="../media/image739.png"/><Relationship Id="rId32" Type="http://schemas.openxmlformats.org/officeDocument/2006/relationships/customXml" Target="../ink/ink741.xml"/><Relationship Id="rId37" Type="http://schemas.openxmlformats.org/officeDocument/2006/relationships/image" Target="../media/image752.png"/><Relationship Id="rId53" Type="http://schemas.openxmlformats.org/officeDocument/2006/relationships/image" Target="../media/image760.png"/><Relationship Id="rId58" Type="http://schemas.openxmlformats.org/officeDocument/2006/relationships/customXml" Target="../ink/ink754.xml"/><Relationship Id="rId74" Type="http://schemas.openxmlformats.org/officeDocument/2006/relationships/customXml" Target="../ink/ink762.xml"/><Relationship Id="rId79" Type="http://schemas.openxmlformats.org/officeDocument/2006/relationships/image" Target="../media/image773.png"/><Relationship Id="rId5" Type="http://schemas.openxmlformats.org/officeDocument/2006/relationships/image" Target="../media/image736.png"/><Relationship Id="rId14" Type="http://schemas.openxmlformats.org/officeDocument/2006/relationships/customXml" Target="../ink/ink732.xml"/><Relationship Id="rId22" Type="http://schemas.openxmlformats.org/officeDocument/2006/relationships/customXml" Target="../ink/ink736.xml"/><Relationship Id="rId27" Type="http://schemas.openxmlformats.org/officeDocument/2006/relationships/image" Target="../media/image747.png"/><Relationship Id="rId30" Type="http://schemas.openxmlformats.org/officeDocument/2006/relationships/customXml" Target="../ink/ink740.xml"/><Relationship Id="rId35" Type="http://schemas.openxmlformats.org/officeDocument/2006/relationships/image" Target="../media/image751.png"/><Relationship Id="rId43" Type="http://schemas.openxmlformats.org/officeDocument/2006/relationships/image" Target="../media/image755.png"/><Relationship Id="rId48" Type="http://schemas.openxmlformats.org/officeDocument/2006/relationships/customXml" Target="../ink/ink749.xml"/><Relationship Id="rId56" Type="http://schemas.openxmlformats.org/officeDocument/2006/relationships/customXml" Target="../ink/ink753.xml"/><Relationship Id="rId64" Type="http://schemas.openxmlformats.org/officeDocument/2006/relationships/customXml" Target="../ink/ink757.xml"/><Relationship Id="rId69" Type="http://schemas.openxmlformats.org/officeDocument/2006/relationships/image" Target="../media/image768.png"/><Relationship Id="rId77" Type="http://schemas.openxmlformats.org/officeDocument/2006/relationships/image" Target="../media/image772.png"/><Relationship Id="rId8" Type="http://schemas.openxmlformats.org/officeDocument/2006/relationships/customXml" Target="../ink/ink729.xml"/><Relationship Id="rId51" Type="http://schemas.openxmlformats.org/officeDocument/2006/relationships/image" Target="../media/image759.png"/><Relationship Id="rId72" Type="http://schemas.openxmlformats.org/officeDocument/2006/relationships/customXml" Target="../ink/ink761.xml"/><Relationship Id="rId80" Type="http://schemas.openxmlformats.org/officeDocument/2006/relationships/customXml" Target="../ink/ink765.xml"/><Relationship Id="rId85" Type="http://schemas.openxmlformats.org/officeDocument/2006/relationships/image" Target="../media/image776.png"/><Relationship Id="rId3" Type="http://schemas.openxmlformats.org/officeDocument/2006/relationships/image" Target="../media/image735.png"/><Relationship Id="rId12" Type="http://schemas.openxmlformats.org/officeDocument/2006/relationships/customXml" Target="../ink/ink731.xml"/><Relationship Id="rId17" Type="http://schemas.openxmlformats.org/officeDocument/2006/relationships/image" Target="../media/image742.png"/><Relationship Id="rId25" Type="http://schemas.openxmlformats.org/officeDocument/2006/relationships/image" Target="../media/image746.png"/><Relationship Id="rId33" Type="http://schemas.openxmlformats.org/officeDocument/2006/relationships/image" Target="../media/image750.png"/><Relationship Id="rId38" Type="http://schemas.openxmlformats.org/officeDocument/2006/relationships/customXml" Target="../ink/ink744.xml"/><Relationship Id="rId46" Type="http://schemas.openxmlformats.org/officeDocument/2006/relationships/customXml" Target="../ink/ink748.xml"/><Relationship Id="rId59" Type="http://schemas.openxmlformats.org/officeDocument/2006/relationships/image" Target="../media/image763.png"/><Relationship Id="rId67" Type="http://schemas.openxmlformats.org/officeDocument/2006/relationships/image" Target="../media/image767.png"/><Relationship Id="rId20" Type="http://schemas.openxmlformats.org/officeDocument/2006/relationships/customXml" Target="../ink/ink735.xml"/><Relationship Id="rId41" Type="http://schemas.openxmlformats.org/officeDocument/2006/relationships/image" Target="../media/image754.png"/><Relationship Id="rId54" Type="http://schemas.openxmlformats.org/officeDocument/2006/relationships/customXml" Target="../ink/ink752.xml"/><Relationship Id="rId62" Type="http://schemas.openxmlformats.org/officeDocument/2006/relationships/customXml" Target="../ink/ink756.xml"/><Relationship Id="rId70" Type="http://schemas.openxmlformats.org/officeDocument/2006/relationships/customXml" Target="../ink/ink760.xml"/><Relationship Id="rId75" Type="http://schemas.openxmlformats.org/officeDocument/2006/relationships/image" Target="../media/image771.png"/><Relationship Id="rId83" Type="http://schemas.openxmlformats.org/officeDocument/2006/relationships/image" Target="../media/image775.png"/><Relationship Id="rId88" Type="http://schemas.openxmlformats.org/officeDocument/2006/relationships/customXml" Target="../ink/ink76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28.xml"/><Relationship Id="rId15" Type="http://schemas.openxmlformats.org/officeDocument/2006/relationships/image" Target="../media/image741.png"/><Relationship Id="rId23" Type="http://schemas.openxmlformats.org/officeDocument/2006/relationships/image" Target="../media/image745.png"/><Relationship Id="rId28" Type="http://schemas.openxmlformats.org/officeDocument/2006/relationships/customXml" Target="../ink/ink739.xml"/><Relationship Id="rId36" Type="http://schemas.openxmlformats.org/officeDocument/2006/relationships/customXml" Target="../ink/ink743.xml"/><Relationship Id="rId49" Type="http://schemas.openxmlformats.org/officeDocument/2006/relationships/image" Target="../media/image758.png"/><Relationship Id="rId57" Type="http://schemas.openxmlformats.org/officeDocument/2006/relationships/image" Target="../media/image762.png"/><Relationship Id="rId10" Type="http://schemas.openxmlformats.org/officeDocument/2006/relationships/customXml" Target="../ink/ink730.xml"/><Relationship Id="rId31" Type="http://schemas.openxmlformats.org/officeDocument/2006/relationships/image" Target="../media/image749.png"/><Relationship Id="rId44" Type="http://schemas.openxmlformats.org/officeDocument/2006/relationships/customXml" Target="../ink/ink747.xml"/><Relationship Id="rId52" Type="http://schemas.openxmlformats.org/officeDocument/2006/relationships/customXml" Target="../ink/ink751.xml"/><Relationship Id="rId60" Type="http://schemas.openxmlformats.org/officeDocument/2006/relationships/customXml" Target="../ink/ink755.xml"/><Relationship Id="rId65" Type="http://schemas.openxmlformats.org/officeDocument/2006/relationships/image" Target="../media/image766.png"/><Relationship Id="rId73" Type="http://schemas.openxmlformats.org/officeDocument/2006/relationships/image" Target="../media/image770.png"/><Relationship Id="rId78" Type="http://schemas.openxmlformats.org/officeDocument/2006/relationships/customXml" Target="../ink/ink764.xml"/><Relationship Id="rId81" Type="http://schemas.openxmlformats.org/officeDocument/2006/relationships/image" Target="../media/image774.png"/><Relationship Id="rId86" Type="http://schemas.openxmlformats.org/officeDocument/2006/relationships/customXml" Target="../ink/ink768.xml"/><Relationship Id="rId4" Type="http://schemas.openxmlformats.org/officeDocument/2006/relationships/customXml" Target="../ink/ink727.xml"/><Relationship Id="rId9" Type="http://schemas.openxmlformats.org/officeDocument/2006/relationships/image" Target="../media/image738.png"/><Relationship Id="rId13" Type="http://schemas.openxmlformats.org/officeDocument/2006/relationships/image" Target="../media/image740.png"/><Relationship Id="rId18" Type="http://schemas.openxmlformats.org/officeDocument/2006/relationships/customXml" Target="../ink/ink734.xml"/><Relationship Id="rId39" Type="http://schemas.openxmlformats.org/officeDocument/2006/relationships/image" Target="../media/image753.png"/><Relationship Id="rId34" Type="http://schemas.openxmlformats.org/officeDocument/2006/relationships/customXml" Target="../ink/ink742.xml"/><Relationship Id="rId50" Type="http://schemas.openxmlformats.org/officeDocument/2006/relationships/customXml" Target="../ink/ink750.xml"/><Relationship Id="rId55" Type="http://schemas.openxmlformats.org/officeDocument/2006/relationships/image" Target="../media/image761.png"/><Relationship Id="rId76" Type="http://schemas.openxmlformats.org/officeDocument/2006/relationships/customXml" Target="../ink/ink763.xml"/><Relationship Id="rId7" Type="http://schemas.openxmlformats.org/officeDocument/2006/relationships/image" Target="../media/image737.png"/><Relationship Id="rId71" Type="http://schemas.openxmlformats.org/officeDocument/2006/relationships/image" Target="../media/image769.png"/><Relationship Id="rId2" Type="http://schemas.openxmlformats.org/officeDocument/2006/relationships/image" Target="../media/image734.png"/><Relationship Id="rId29" Type="http://schemas.openxmlformats.org/officeDocument/2006/relationships/image" Target="../media/image748.png"/><Relationship Id="rId24" Type="http://schemas.openxmlformats.org/officeDocument/2006/relationships/customXml" Target="../ink/ink737.xml"/><Relationship Id="rId40" Type="http://schemas.openxmlformats.org/officeDocument/2006/relationships/customXml" Target="../ink/ink745.xml"/><Relationship Id="rId45" Type="http://schemas.openxmlformats.org/officeDocument/2006/relationships/image" Target="../media/image756.png"/><Relationship Id="rId66" Type="http://schemas.openxmlformats.org/officeDocument/2006/relationships/customXml" Target="../ink/ink758.xml"/><Relationship Id="rId87" Type="http://schemas.openxmlformats.org/officeDocument/2006/relationships/image" Target="../media/image777.png"/><Relationship Id="rId61" Type="http://schemas.openxmlformats.org/officeDocument/2006/relationships/image" Target="../media/image764.png"/><Relationship Id="rId82" Type="http://schemas.openxmlformats.org/officeDocument/2006/relationships/customXml" Target="../ink/ink766.xml"/><Relationship Id="rId19" Type="http://schemas.openxmlformats.org/officeDocument/2006/relationships/image" Target="../media/image743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37.png"/><Relationship Id="rId21" Type="http://schemas.openxmlformats.org/officeDocument/2006/relationships/image" Target="../media/image789.png"/><Relationship Id="rId42" Type="http://schemas.openxmlformats.org/officeDocument/2006/relationships/customXml" Target="../ink/ink789.xml"/><Relationship Id="rId63" Type="http://schemas.openxmlformats.org/officeDocument/2006/relationships/image" Target="../media/image810.png"/><Relationship Id="rId84" Type="http://schemas.openxmlformats.org/officeDocument/2006/relationships/customXml" Target="../ink/ink810.xml"/><Relationship Id="rId138" Type="http://schemas.openxmlformats.org/officeDocument/2006/relationships/customXml" Target="../ink/ink837.xml"/><Relationship Id="rId159" Type="http://schemas.openxmlformats.org/officeDocument/2006/relationships/image" Target="../media/image858.png"/><Relationship Id="rId170" Type="http://schemas.openxmlformats.org/officeDocument/2006/relationships/customXml" Target="../ink/ink853.xml"/><Relationship Id="rId191" Type="http://schemas.openxmlformats.org/officeDocument/2006/relationships/image" Target="../media/image874.png"/><Relationship Id="rId205" Type="http://schemas.openxmlformats.org/officeDocument/2006/relationships/image" Target="../media/image881.png"/><Relationship Id="rId226" Type="http://schemas.openxmlformats.org/officeDocument/2006/relationships/customXml" Target="../ink/ink881.xml"/><Relationship Id="rId107" Type="http://schemas.openxmlformats.org/officeDocument/2006/relationships/image" Target="../media/image832.png"/><Relationship Id="rId11" Type="http://schemas.openxmlformats.org/officeDocument/2006/relationships/image" Target="../media/image784.png"/><Relationship Id="rId32" Type="http://schemas.openxmlformats.org/officeDocument/2006/relationships/customXml" Target="../ink/ink784.xml"/><Relationship Id="rId53" Type="http://schemas.openxmlformats.org/officeDocument/2006/relationships/image" Target="../media/image805.png"/><Relationship Id="rId74" Type="http://schemas.openxmlformats.org/officeDocument/2006/relationships/customXml" Target="../ink/ink805.xml"/><Relationship Id="rId128" Type="http://schemas.openxmlformats.org/officeDocument/2006/relationships/customXml" Target="../ink/ink832.xml"/><Relationship Id="rId149" Type="http://schemas.openxmlformats.org/officeDocument/2006/relationships/image" Target="../media/image853.png"/><Relationship Id="rId5" Type="http://schemas.openxmlformats.org/officeDocument/2006/relationships/image" Target="../media/image781.png"/><Relationship Id="rId95" Type="http://schemas.openxmlformats.org/officeDocument/2006/relationships/image" Target="../media/image826.png"/><Relationship Id="rId160" Type="http://schemas.openxmlformats.org/officeDocument/2006/relationships/customXml" Target="../ink/ink848.xml"/><Relationship Id="rId181" Type="http://schemas.openxmlformats.org/officeDocument/2006/relationships/image" Target="../media/image869.png"/><Relationship Id="rId216" Type="http://schemas.openxmlformats.org/officeDocument/2006/relationships/customXml" Target="../ink/ink876.xml"/><Relationship Id="rId22" Type="http://schemas.openxmlformats.org/officeDocument/2006/relationships/customXml" Target="../ink/ink779.xml"/><Relationship Id="rId43" Type="http://schemas.openxmlformats.org/officeDocument/2006/relationships/image" Target="../media/image800.png"/><Relationship Id="rId64" Type="http://schemas.openxmlformats.org/officeDocument/2006/relationships/customXml" Target="../ink/ink800.xml"/><Relationship Id="rId118" Type="http://schemas.openxmlformats.org/officeDocument/2006/relationships/customXml" Target="../ink/ink827.xml"/><Relationship Id="rId139" Type="http://schemas.openxmlformats.org/officeDocument/2006/relationships/image" Target="../media/image848.png"/><Relationship Id="rId85" Type="http://schemas.openxmlformats.org/officeDocument/2006/relationships/image" Target="../media/image821.png"/><Relationship Id="rId150" Type="http://schemas.openxmlformats.org/officeDocument/2006/relationships/customXml" Target="../ink/ink843.xml"/><Relationship Id="rId171" Type="http://schemas.openxmlformats.org/officeDocument/2006/relationships/image" Target="../media/image864.png"/><Relationship Id="rId192" Type="http://schemas.openxmlformats.org/officeDocument/2006/relationships/customXml" Target="../ink/ink864.xml"/><Relationship Id="rId206" Type="http://schemas.openxmlformats.org/officeDocument/2006/relationships/customXml" Target="../ink/ink871.xml"/><Relationship Id="rId227" Type="http://schemas.openxmlformats.org/officeDocument/2006/relationships/image" Target="../media/image892.png"/><Relationship Id="rId12" Type="http://schemas.openxmlformats.org/officeDocument/2006/relationships/customXml" Target="../ink/ink774.xml"/><Relationship Id="rId33" Type="http://schemas.openxmlformats.org/officeDocument/2006/relationships/image" Target="../media/image795.png"/><Relationship Id="rId108" Type="http://schemas.openxmlformats.org/officeDocument/2006/relationships/customXml" Target="../ink/ink822.xml"/><Relationship Id="rId129" Type="http://schemas.openxmlformats.org/officeDocument/2006/relationships/image" Target="../media/image843.png"/><Relationship Id="rId54" Type="http://schemas.openxmlformats.org/officeDocument/2006/relationships/customXml" Target="../ink/ink795.xml"/><Relationship Id="rId75" Type="http://schemas.openxmlformats.org/officeDocument/2006/relationships/image" Target="../media/image816.png"/><Relationship Id="rId96" Type="http://schemas.openxmlformats.org/officeDocument/2006/relationships/customXml" Target="../ink/ink816.xml"/><Relationship Id="rId140" Type="http://schemas.openxmlformats.org/officeDocument/2006/relationships/customXml" Target="../ink/ink838.xml"/><Relationship Id="rId161" Type="http://schemas.openxmlformats.org/officeDocument/2006/relationships/image" Target="../media/image859.png"/><Relationship Id="rId182" Type="http://schemas.openxmlformats.org/officeDocument/2006/relationships/customXml" Target="../ink/ink859.xml"/><Relationship Id="rId217" Type="http://schemas.openxmlformats.org/officeDocument/2006/relationships/image" Target="../media/image887.png"/><Relationship Id="rId6" Type="http://schemas.openxmlformats.org/officeDocument/2006/relationships/customXml" Target="../ink/ink771.xml"/><Relationship Id="rId23" Type="http://schemas.openxmlformats.org/officeDocument/2006/relationships/image" Target="../media/image790.png"/><Relationship Id="rId119" Type="http://schemas.openxmlformats.org/officeDocument/2006/relationships/image" Target="../media/image838.png"/><Relationship Id="rId44" Type="http://schemas.openxmlformats.org/officeDocument/2006/relationships/customXml" Target="../ink/ink790.xml"/><Relationship Id="rId65" Type="http://schemas.openxmlformats.org/officeDocument/2006/relationships/image" Target="../media/image811.png"/><Relationship Id="rId86" Type="http://schemas.openxmlformats.org/officeDocument/2006/relationships/customXml" Target="../ink/ink811.xml"/><Relationship Id="rId130" Type="http://schemas.openxmlformats.org/officeDocument/2006/relationships/customXml" Target="../ink/ink833.xml"/><Relationship Id="rId151" Type="http://schemas.openxmlformats.org/officeDocument/2006/relationships/image" Target="../media/image854.png"/><Relationship Id="rId172" Type="http://schemas.openxmlformats.org/officeDocument/2006/relationships/customXml" Target="../ink/ink854.xml"/><Relationship Id="rId193" Type="http://schemas.openxmlformats.org/officeDocument/2006/relationships/image" Target="../media/image875.png"/><Relationship Id="rId207" Type="http://schemas.openxmlformats.org/officeDocument/2006/relationships/image" Target="../media/image882.png"/><Relationship Id="rId228" Type="http://schemas.openxmlformats.org/officeDocument/2006/relationships/customXml" Target="../ink/ink882.xml"/><Relationship Id="rId13" Type="http://schemas.openxmlformats.org/officeDocument/2006/relationships/image" Target="../media/image785.png"/><Relationship Id="rId109" Type="http://schemas.openxmlformats.org/officeDocument/2006/relationships/image" Target="../media/image833.png"/><Relationship Id="rId34" Type="http://schemas.openxmlformats.org/officeDocument/2006/relationships/customXml" Target="../ink/ink785.xml"/><Relationship Id="rId55" Type="http://schemas.openxmlformats.org/officeDocument/2006/relationships/image" Target="../media/image806.png"/><Relationship Id="rId76" Type="http://schemas.openxmlformats.org/officeDocument/2006/relationships/customXml" Target="../ink/ink806.xml"/><Relationship Id="rId97" Type="http://schemas.openxmlformats.org/officeDocument/2006/relationships/image" Target="../media/image827.png"/><Relationship Id="rId120" Type="http://schemas.openxmlformats.org/officeDocument/2006/relationships/customXml" Target="../ink/ink828.xml"/><Relationship Id="rId141" Type="http://schemas.openxmlformats.org/officeDocument/2006/relationships/image" Target="../media/image849.png"/><Relationship Id="rId7" Type="http://schemas.openxmlformats.org/officeDocument/2006/relationships/image" Target="../media/image782.png"/><Relationship Id="rId162" Type="http://schemas.openxmlformats.org/officeDocument/2006/relationships/customXml" Target="../ink/ink849.xml"/><Relationship Id="rId183" Type="http://schemas.openxmlformats.org/officeDocument/2006/relationships/image" Target="../media/image870.png"/><Relationship Id="rId218" Type="http://schemas.openxmlformats.org/officeDocument/2006/relationships/customXml" Target="../ink/ink877.xml"/><Relationship Id="rId24" Type="http://schemas.openxmlformats.org/officeDocument/2006/relationships/customXml" Target="../ink/ink780.xml"/><Relationship Id="rId45" Type="http://schemas.openxmlformats.org/officeDocument/2006/relationships/image" Target="../media/image801.png"/><Relationship Id="rId66" Type="http://schemas.openxmlformats.org/officeDocument/2006/relationships/customXml" Target="../ink/ink801.xml"/><Relationship Id="rId87" Type="http://schemas.openxmlformats.org/officeDocument/2006/relationships/image" Target="../media/image822.png"/><Relationship Id="rId110" Type="http://schemas.openxmlformats.org/officeDocument/2006/relationships/customXml" Target="../ink/ink823.xml"/><Relationship Id="rId131" Type="http://schemas.openxmlformats.org/officeDocument/2006/relationships/image" Target="../media/image844.png"/><Relationship Id="rId152" Type="http://schemas.openxmlformats.org/officeDocument/2006/relationships/customXml" Target="../ink/ink844.xml"/><Relationship Id="rId173" Type="http://schemas.openxmlformats.org/officeDocument/2006/relationships/image" Target="../media/image865.png"/><Relationship Id="rId194" Type="http://schemas.openxmlformats.org/officeDocument/2006/relationships/customXml" Target="../ink/ink865.xml"/><Relationship Id="rId208" Type="http://schemas.openxmlformats.org/officeDocument/2006/relationships/customXml" Target="../ink/ink872.xml"/><Relationship Id="rId229" Type="http://schemas.openxmlformats.org/officeDocument/2006/relationships/image" Target="../media/image893.png"/><Relationship Id="rId14" Type="http://schemas.openxmlformats.org/officeDocument/2006/relationships/customXml" Target="../ink/ink775.xml"/><Relationship Id="rId35" Type="http://schemas.openxmlformats.org/officeDocument/2006/relationships/image" Target="../media/image796.png"/><Relationship Id="rId56" Type="http://schemas.openxmlformats.org/officeDocument/2006/relationships/customXml" Target="../ink/ink796.xml"/><Relationship Id="rId77" Type="http://schemas.openxmlformats.org/officeDocument/2006/relationships/image" Target="../media/image817.png"/><Relationship Id="rId100" Type="http://schemas.openxmlformats.org/officeDocument/2006/relationships/customXml" Target="../ink/ink818.xml"/><Relationship Id="rId8" Type="http://schemas.openxmlformats.org/officeDocument/2006/relationships/customXml" Target="../ink/ink772.xml"/><Relationship Id="rId98" Type="http://schemas.openxmlformats.org/officeDocument/2006/relationships/customXml" Target="../ink/ink817.xml"/><Relationship Id="rId121" Type="http://schemas.openxmlformats.org/officeDocument/2006/relationships/image" Target="../media/image839.png"/><Relationship Id="rId142" Type="http://schemas.openxmlformats.org/officeDocument/2006/relationships/customXml" Target="../ink/ink839.xml"/><Relationship Id="rId163" Type="http://schemas.openxmlformats.org/officeDocument/2006/relationships/image" Target="../media/image860.png"/><Relationship Id="rId184" Type="http://schemas.openxmlformats.org/officeDocument/2006/relationships/customXml" Target="../ink/ink860.xml"/><Relationship Id="rId219" Type="http://schemas.openxmlformats.org/officeDocument/2006/relationships/image" Target="../media/image888.png"/><Relationship Id="rId230" Type="http://schemas.openxmlformats.org/officeDocument/2006/relationships/customXml" Target="../ink/ink883.xml"/><Relationship Id="rId25" Type="http://schemas.openxmlformats.org/officeDocument/2006/relationships/image" Target="../media/image791.png"/><Relationship Id="rId46" Type="http://schemas.openxmlformats.org/officeDocument/2006/relationships/customXml" Target="../ink/ink791.xml"/><Relationship Id="rId67" Type="http://schemas.openxmlformats.org/officeDocument/2006/relationships/image" Target="../media/image812.png"/><Relationship Id="rId20" Type="http://schemas.openxmlformats.org/officeDocument/2006/relationships/customXml" Target="../ink/ink778.xml"/><Relationship Id="rId41" Type="http://schemas.openxmlformats.org/officeDocument/2006/relationships/image" Target="../media/image799.png"/><Relationship Id="rId62" Type="http://schemas.openxmlformats.org/officeDocument/2006/relationships/customXml" Target="../ink/ink799.xml"/><Relationship Id="rId83" Type="http://schemas.openxmlformats.org/officeDocument/2006/relationships/image" Target="../media/image820.png"/><Relationship Id="rId88" Type="http://schemas.openxmlformats.org/officeDocument/2006/relationships/customXml" Target="../ink/ink812.xml"/><Relationship Id="rId111" Type="http://schemas.openxmlformats.org/officeDocument/2006/relationships/image" Target="../media/image834.png"/><Relationship Id="rId132" Type="http://schemas.openxmlformats.org/officeDocument/2006/relationships/customXml" Target="../ink/ink834.xml"/><Relationship Id="rId153" Type="http://schemas.openxmlformats.org/officeDocument/2006/relationships/image" Target="../media/image855.png"/><Relationship Id="rId174" Type="http://schemas.openxmlformats.org/officeDocument/2006/relationships/customXml" Target="../ink/ink855.xml"/><Relationship Id="rId179" Type="http://schemas.openxmlformats.org/officeDocument/2006/relationships/image" Target="../media/image868.png"/><Relationship Id="rId195" Type="http://schemas.openxmlformats.org/officeDocument/2006/relationships/image" Target="../media/image876.png"/><Relationship Id="rId209" Type="http://schemas.openxmlformats.org/officeDocument/2006/relationships/image" Target="../media/image883.png"/><Relationship Id="rId190" Type="http://schemas.openxmlformats.org/officeDocument/2006/relationships/customXml" Target="../ink/ink863.xml"/><Relationship Id="rId204" Type="http://schemas.openxmlformats.org/officeDocument/2006/relationships/customXml" Target="../ink/ink870.xml"/><Relationship Id="rId220" Type="http://schemas.openxmlformats.org/officeDocument/2006/relationships/customXml" Target="../ink/ink878.xml"/><Relationship Id="rId225" Type="http://schemas.openxmlformats.org/officeDocument/2006/relationships/image" Target="../media/image891.png"/><Relationship Id="rId15" Type="http://schemas.openxmlformats.org/officeDocument/2006/relationships/image" Target="../media/image786.png"/><Relationship Id="rId36" Type="http://schemas.openxmlformats.org/officeDocument/2006/relationships/customXml" Target="../ink/ink786.xml"/><Relationship Id="rId57" Type="http://schemas.openxmlformats.org/officeDocument/2006/relationships/image" Target="../media/image807.png"/><Relationship Id="rId106" Type="http://schemas.openxmlformats.org/officeDocument/2006/relationships/customXml" Target="../ink/ink821.xml"/><Relationship Id="rId127" Type="http://schemas.openxmlformats.org/officeDocument/2006/relationships/image" Target="../media/image842.png"/><Relationship Id="rId10" Type="http://schemas.openxmlformats.org/officeDocument/2006/relationships/customXml" Target="../ink/ink773.xml"/><Relationship Id="rId31" Type="http://schemas.openxmlformats.org/officeDocument/2006/relationships/image" Target="../media/image794.png"/><Relationship Id="rId52" Type="http://schemas.openxmlformats.org/officeDocument/2006/relationships/customXml" Target="../ink/ink794.xml"/><Relationship Id="rId73" Type="http://schemas.openxmlformats.org/officeDocument/2006/relationships/image" Target="../media/image815.png"/><Relationship Id="rId78" Type="http://schemas.openxmlformats.org/officeDocument/2006/relationships/customXml" Target="../ink/ink807.xml"/><Relationship Id="rId94" Type="http://schemas.openxmlformats.org/officeDocument/2006/relationships/customXml" Target="../ink/ink815.xml"/><Relationship Id="rId99" Type="http://schemas.openxmlformats.org/officeDocument/2006/relationships/image" Target="../media/image828.png"/><Relationship Id="rId101" Type="http://schemas.openxmlformats.org/officeDocument/2006/relationships/image" Target="../media/image829.png"/><Relationship Id="rId122" Type="http://schemas.openxmlformats.org/officeDocument/2006/relationships/customXml" Target="../ink/ink829.xml"/><Relationship Id="rId143" Type="http://schemas.openxmlformats.org/officeDocument/2006/relationships/image" Target="../media/image850.png"/><Relationship Id="rId148" Type="http://schemas.openxmlformats.org/officeDocument/2006/relationships/customXml" Target="../ink/ink842.xml"/><Relationship Id="rId164" Type="http://schemas.openxmlformats.org/officeDocument/2006/relationships/customXml" Target="../ink/ink850.xml"/><Relationship Id="rId169" Type="http://schemas.openxmlformats.org/officeDocument/2006/relationships/image" Target="../media/image863.png"/><Relationship Id="rId185" Type="http://schemas.openxmlformats.org/officeDocument/2006/relationships/image" Target="../media/image871.png"/><Relationship Id="rId4" Type="http://schemas.openxmlformats.org/officeDocument/2006/relationships/customXml" Target="../ink/ink770.xml"/><Relationship Id="rId9" Type="http://schemas.openxmlformats.org/officeDocument/2006/relationships/image" Target="../media/image783.png"/><Relationship Id="rId180" Type="http://schemas.openxmlformats.org/officeDocument/2006/relationships/customXml" Target="../ink/ink858.xml"/><Relationship Id="rId210" Type="http://schemas.openxmlformats.org/officeDocument/2006/relationships/customXml" Target="../ink/ink873.xml"/><Relationship Id="rId215" Type="http://schemas.openxmlformats.org/officeDocument/2006/relationships/image" Target="../media/image886.png"/><Relationship Id="rId26" Type="http://schemas.openxmlformats.org/officeDocument/2006/relationships/customXml" Target="../ink/ink781.xml"/><Relationship Id="rId231" Type="http://schemas.openxmlformats.org/officeDocument/2006/relationships/image" Target="../media/image894.png"/><Relationship Id="rId47" Type="http://schemas.openxmlformats.org/officeDocument/2006/relationships/image" Target="../media/image802.png"/><Relationship Id="rId68" Type="http://schemas.openxmlformats.org/officeDocument/2006/relationships/customXml" Target="../ink/ink802.xml"/><Relationship Id="rId89" Type="http://schemas.openxmlformats.org/officeDocument/2006/relationships/image" Target="../media/image823.png"/><Relationship Id="rId112" Type="http://schemas.openxmlformats.org/officeDocument/2006/relationships/customXml" Target="../ink/ink824.xml"/><Relationship Id="rId133" Type="http://schemas.openxmlformats.org/officeDocument/2006/relationships/image" Target="../media/image845.png"/><Relationship Id="rId154" Type="http://schemas.openxmlformats.org/officeDocument/2006/relationships/customXml" Target="../ink/ink845.xml"/><Relationship Id="rId175" Type="http://schemas.openxmlformats.org/officeDocument/2006/relationships/image" Target="../media/image866.png"/><Relationship Id="rId196" Type="http://schemas.openxmlformats.org/officeDocument/2006/relationships/customXml" Target="../ink/ink866.xml"/><Relationship Id="rId200" Type="http://schemas.openxmlformats.org/officeDocument/2006/relationships/customXml" Target="../ink/ink868.xml"/><Relationship Id="rId16" Type="http://schemas.openxmlformats.org/officeDocument/2006/relationships/customXml" Target="../ink/ink776.xml"/><Relationship Id="rId221" Type="http://schemas.openxmlformats.org/officeDocument/2006/relationships/image" Target="../media/image889.png"/><Relationship Id="rId37" Type="http://schemas.openxmlformats.org/officeDocument/2006/relationships/image" Target="../media/image797.png"/><Relationship Id="rId58" Type="http://schemas.openxmlformats.org/officeDocument/2006/relationships/customXml" Target="../ink/ink797.xml"/><Relationship Id="rId79" Type="http://schemas.openxmlformats.org/officeDocument/2006/relationships/image" Target="../media/image818.png"/><Relationship Id="rId102" Type="http://schemas.openxmlformats.org/officeDocument/2006/relationships/customXml" Target="../ink/ink819.xml"/><Relationship Id="rId123" Type="http://schemas.openxmlformats.org/officeDocument/2006/relationships/image" Target="../media/image840.png"/><Relationship Id="rId144" Type="http://schemas.openxmlformats.org/officeDocument/2006/relationships/customXml" Target="../ink/ink840.xml"/><Relationship Id="rId90" Type="http://schemas.openxmlformats.org/officeDocument/2006/relationships/customXml" Target="../ink/ink813.xml"/><Relationship Id="rId165" Type="http://schemas.openxmlformats.org/officeDocument/2006/relationships/image" Target="../media/image861.png"/><Relationship Id="rId186" Type="http://schemas.openxmlformats.org/officeDocument/2006/relationships/customXml" Target="../ink/ink861.xml"/><Relationship Id="rId211" Type="http://schemas.openxmlformats.org/officeDocument/2006/relationships/image" Target="../media/image884.png"/><Relationship Id="rId232" Type="http://schemas.openxmlformats.org/officeDocument/2006/relationships/customXml" Target="../ink/ink884.xml"/><Relationship Id="rId27" Type="http://schemas.openxmlformats.org/officeDocument/2006/relationships/image" Target="../media/image792.png"/><Relationship Id="rId48" Type="http://schemas.openxmlformats.org/officeDocument/2006/relationships/customXml" Target="../ink/ink792.xml"/><Relationship Id="rId69" Type="http://schemas.openxmlformats.org/officeDocument/2006/relationships/image" Target="../media/image813.png"/><Relationship Id="rId113" Type="http://schemas.openxmlformats.org/officeDocument/2006/relationships/image" Target="../media/image835.png"/><Relationship Id="rId134" Type="http://schemas.openxmlformats.org/officeDocument/2006/relationships/customXml" Target="../ink/ink835.xml"/><Relationship Id="rId80" Type="http://schemas.openxmlformats.org/officeDocument/2006/relationships/customXml" Target="../ink/ink808.xml"/><Relationship Id="rId155" Type="http://schemas.openxmlformats.org/officeDocument/2006/relationships/image" Target="../media/image856.png"/><Relationship Id="rId176" Type="http://schemas.openxmlformats.org/officeDocument/2006/relationships/customXml" Target="../ink/ink856.xml"/><Relationship Id="rId197" Type="http://schemas.openxmlformats.org/officeDocument/2006/relationships/image" Target="../media/image877.png"/><Relationship Id="rId201" Type="http://schemas.openxmlformats.org/officeDocument/2006/relationships/image" Target="../media/image879.png"/><Relationship Id="rId222" Type="http://schemas.openxmlformats.org/officeDocument/2006/relationships/customXml" Target="../ink/ink879.xml"/><Relationship Id="rId17" Type="http://schemas.openxmlformats.org/officeDocument/2006/relationships/image" Target="../media/image787.png"/><Relationship Id="rId38" Type="http://schemas.openxmlformats.org/officeDocument/2006/relationships/customXml" Target="../ink/ink787.xml"/><Relationship Id="rId59" Type="http://schemas.openxmlformats.org/officeDocument/2006/relationships/image" Target="../media/image808.png"/><Relationship Id="rId103" Type="http://schemas.openxmlformats.org/officeDocument/2006/relationships/image" Target="../media/image830.png"/><Relationship Id="rId124" Type="http://schemas.openxmlformats.org/officeDocument/2006/relationships/customXml" Target="../ink/ink830.xml"/><Relationship Id="rId70" Type="http://schemas.openxmlformats.org/officeDocument/2006/relationships/customXml" Target="../ink/ink803.xml"/><Relationship Id="rId91" Type="http://schemas.openxmlformats.org/officeDocument/2006/relationships/image" Target="../media/image824.png"/><Relationship Id="rId145" Type="http://schemas.openxmlformats.org/officeDocument/2006/relationships/image" Target="../media/image851.png"/><Relationship Id="rId166" Type="http://schemas.openxmlformats.org/officeDocument/2006/relationships/customXml" Target="../ink/ink851.xml"/><Relationship Id="rId187" Type="http://schemas.openxmlformats.org/officeDocument/2006/relationships/image" Target="../media/image87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74.xml"/><Relationship Id="rId233" Type="http://schemas.openxmlformats.org/officeDocument/2006/relationships/image" Target="../media/image895.png"/><Relationship Id="rId28" Type="http://schemas.openxmlformats.org/officeDocument/2006/relationships/customXml" Target="../ink/ink782.xml"/><Relationship Id="rId49" Type="http://schemas.openxmlformats.org/officeDocument/2006/relationships/image" Target="../media/image803.png"/><Relationship Id="rId114" Type="http://schemas.openxmlformats.org/officeDocument/2006/relationships/customXml" Target="../ink/ink825.xml"/><Relationship Id="rId60" Type="http://schemas.openxmlformats.org/officeDocument/2006/relationships/customXml" Target="../ink/ink798.xml"/><Relationship Id="rId81" Type="http://schemas.openxmlformats.org/officeDocument/2006/relationships/image" Target="../media/image819.png"/><Relationship Id="rId135" Type="http://schemas.openxmlformats.org/officeDocument/2006/relationships/image" Target="../media/image846.png"/><Relationship Id="rId156" Type="http://schemas.openxmlformats.org/officeDocument/2006/relationships/customXml" Target="../ink/ink846.xml"/><Relationship Id="rId177" Type="http://schemas.openxmlformats.org/officeDocument/2006/relationships/image" Target="../media/image867.png"/><Relationship Id="rId198" Type="http://schemas.openxmlformats.org/officeDocument/2006/relationships/customXml" Target="../ink/ink867.xml"/><Relationship Id="rId202" Type="http://schemas.openxmlformats.org/officeDocument/2006/relationships/customXml" Target="../ink/ink869.xml"/><Relationship Id="rId223" Type="http://schemas.openxmlformats.org/officeDocument/2006/relationships/image" Target="../media/image890.png"/><Relationship Id="rId18" Type="http://schemas.openxmlformats.org/officeDocument/2006/relationships/customXml" Target="../ink/ink777.xml"/><Relationship Id="rId39" Type="http://schemas.openxmlformats.org/officeDocument/2006/relationships/image" Target="../media/image798.png"/><Relationship Id="rId50" Type="http://schemas.openxmlformats.org/officeDocument/2006/relationships/customXml" Target="../ink/ink793.xml"/><Relationship Id="rId104" Type="http://schemas.openxmlformats.org/officeDocument/2006/relationships/customXml" Target="../ink/ink820.xml"/><Relationship Id="rId125" Type="http://schemas.openxmlformats.org/officeDocument/2006/relationships/image" Target="../media/image841.png"/><Relationship Id="rId146" Type="http://schemas.openxmlformats.org/officeDocument/2006/relationships/customXml" Target="../ink/ink841.xml"/><Relationship Id="rId167" Type="http://schemas.openxmlformats.org/officeDocument/2006/relationships/image" Target="../media/image862.png"/><Relationship Id="rId188" Type="http://schemas.openxmlformats.org/officeDocument/2006/relationships/customXml" Target="../ink/ink862.xml"/><Relationship Id="rId71" Type="http://schemas.openxmlformats.org/officeDocument/2006/relationships/image" Target="../media/image814.png"/><Relationship Id="rId92" Type="http://schemas.openxmlformats.org/officeDocument/2006/relationships/customXml" Target="../ink/ink814.xml"/><Relationship Id="rId213" Type="http://schemas.openxmlformats.org/officeDocument/2006/relationships/image" Target="../media/image885.png"/><Relationship Id="rId234" Type="http://schemas.openxmlformats.org/officeDocument/2006/relationships/customXml" Target="../ink/ink885.xml"/><Relationship Id="rId2" Type="http://schemas.openxmlformats.org/officeDocument/2006/relationships/image" Target="../media/image779.png"/><Relationship Id="rId29" Type="http://schemas.openxmlformats.org/officeDocument/2006/relationships/image" Target="../media/image793.png"/><Relationship Id="rId40" Type="http://schemas.openxmlformats.org/officeDocument/2006/relationships/customXml" Target="../ink/ink788.xml"/><Relationship Id="rId115" Type="http://schemas.openxmlformats.org/officeDocument/2006/relationships/image" Target="../media/image836.png"/><Relationship Id="rId136" Type="http://schemas.openxmlformats.org/officeDocument/2006/relationships/customXml" Target="../ink/ink836.xml"/><Relationship Id="rId157" Type="http://schemas.openxmlformats.org/officeDocument/2006/relationships/image" Target="../media/image857.png"/><Relationship Id="rId178" Type="http://schemas.openxmlformats.org/officeDocument/2006/relationships/customXml" Target="../ink/ink857.xml"/><Relationship Id="rId61" Type="http://schemas.openxmlformats.org/officeDocument/2006/relationships/image" Target="../media/image809.png"/><Relationship Id="rId82" Type="http://schemas.openxmlformats.org/officeDocument/2006/relationships/customXml" Target="../ink/ink809.xml"/><Relationship Id="rId199" Type="http://schemas.openxmlformats.org/officeDocument/2006/relationships/image" Target="../media/image878.png"/><Relationship Id="rId203" Type="http://schemas.openxmlformats.org/officeDocument/2006/relationships/image" Target="../media/image880.png"/><Relationship Id="rId19" Type="http://schemas.openxmlformats.org/officeDocument/2006/relationships/image" Target="../media/image788.png"/><Relationship Id="rId224" Type="http://schemas.openxmlformats.org/officeDocument/2006/relationships/customXml" Target="../ink/ink880.xml"/><Relationship Id="rId30" Type="http://schemas.openxmlformats.org/officeDocument/2006/relationships/customXml" Target="../ink/ink783.xml"/><Relationship Id="rId105" Type="http://schemas.openxmlformats.org/officeDocument/2006/relationships/image" Target="../media/image831.png"/><Relationship Id="rId126" Type="http://schemas.openxmlformats.org/officeDocument/2006/relationships/customXml" Target="../ink/ink831.xml"/><Relationship Id="rId147" Type="http://schemas.openxmlformats.org/officeDocument/2006/relationships/image" Target="../media/image852.png"/><Relationship Id="rId168" Type="http://schemas.openxmlformats.org/officeDocument/2006/relationships/customXml" Target="../ink/ink852.xml"/><Relationship Id="rId51" Type="http://schemas.openxmlformats.org/officeDocument/2006/relationships/image" Target="../media/image804.png"/><Relationship Id="rId72" Type="http://schemas.openxmlformats.org/officeDocument/2006/relationships/customXml" Target="../ink/ink804.xml"/><Relationship Id="rId93" Type="http://schemas.openxmlformats.org/officeDocument/2006/relationships/image" Target="../media/image825.png"/><Relationship Id="rId189" Type="http://schemas.openxmlformats.org/officeDocument/2006/relationships/image" Target="../media/image873.png"/><Relationship Id="rId3" Type="http://schemas.openxmlformats.org/officeDocument/2006/relationships/image" Target="../media/image780.jpg"/><Relationship Id="rId214" Type="http://schemas.openxmlformats.org/officeDocument/2006/relationships/customXml" Target="../ink/ink875.xml"/><Relationship Id="rId235" Type="http://schemas.openxmlformats.org/officeDocument/2006/relationships/image" Target="../media/image896.png"/><Relationship Id="rId116" Type="http://schemas.openxmlformats.org/officeDocument/2006/relationships/customXml" Target="../ink/ink826.xml"/><Relationship Id="rId137" Type="http://schemas.openxmlformats.org/officeDocument/2006/relationships/image" Target="../media/image847.png"/><Relationship Id="rId158" Type="http://schemas.openxmlformats.org/officeDocument/2006/relationships/customXml" Target="../ink/ink84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88.xml"/><Relationship Id="rId13" Type="http://schemas.openxmlformats.org/officeDocument/2006/relationships/image" Target="../media/image902.png"/><Relationship Id="rId3" Type="http://schemas.openxmlformats.org/officeDocument/2006/relationships/image" Target="../media/image780.jpg"/><Relationship Id="rId7" Type="http://schemas.openxmlformats.org/officeDocument/2006/relationships/image" Target="../media/image899.png"/><Relationship Id="rId12" Type="http://schemas.openxmlformats.org/officeDocument/2006/relationships/customXml" Target="../ink/ink890.xml"/><Relationship Id="rId2" Type="http://schemas.openxmlformats.org/officeDocument/2006/relationships/image" Target="../media/image89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87.xml"/><Relationship Id="rId11" Type="http://schemas.openxmlformats.org/officeDocument/2006/relationships/image" Target="../media/image901.png"/><Relationship Id="rId5" Type="http://schemas.openxmlformats.org/officeDocument/2006/relationships/image" Target="../media/image898.png"/><Relationship Id="rId15" Type="http://schemas.openxmlformats.org/officeDocument/2006/relationships/image" Target="../media/image903.png"/><Relationship Id="rId10" Type="http://schemas.openxmlformats.org/officeDocument/2006/relationships/customXml" Target="../ink/ink889.xml"/><Relationship Id="rId4" Type="http://schemas.openxmlformats.org/officeDocument/2006/relationships/customXml" Target="../ink/ink886.xml"/><Relationship Id="rId9" Type="http://schemas.openxmlformats.org/officeDocument/2006/relationships/image" Target="../media/image900.png"/><Relationship Id="rId14" Type="http://schemas.openxmlformats.org/officeDocument/2006/relationships/customXml" Target="../ink/ink89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03.xml"/><Relationship Id="rId21" Type="http://schemas.openxmlformats.org/officeDocument/2006/relationships/image" Target="../media/image916.png"/><Relationship Id="rId42" Type="http://schemas.openxmlformats.org/officeDocument/2006/relationships/customXml" Target="../ink/ink911.xml"/><Relationship Id="rId47" Type="http://schemas.openxmlformats.org/officeDocument/2006/relationships/image" Target="../media/image929.png"/><Relationship Id="rId63" Type="http://schemas.openxmlformats.org/officeDocument/2006/relationships/image" Target="../media/image937.png"/><Relationship Id="rId68" Type="http://schemas.openxmlformats.org/officeDocument/2006/relationships/customXml" Target="../ink/ink924.xml"/><Relationship Id="rId84" Type="http://schemas.openxmlformats.org/officeDocument/2006/relationships/customXml" Target="../ink/ink932.xml"/><Relationship Id="rId89" Type="http://schemas.openxmlformats.org/officeDocument/2006/relationships/image" Target="../media/image950.png"/><Relationship Id="rId16" Type="http://schemas.openxmlformats.org/officeDocument/2006/relationships/customXml" Target="../ink/ink898.xml"/><Relationship Id="rId11" Type="http://schemas.openxmlformats.org/officeDocument/2006/relationships/image" Target="../media/image911.png"/><Relationship Id="rId32" Type="http://schemas.openxmlformats.org/officeDocument/2006/relationships/customXml" Target="../ink/ink906.xml"/><Relationship Id="rId37" Type="http://schemas.openxmlformats.org/officeDocument/2006/relationships/image" Target="../media/image924.png"/><Relationship Id="rId53" Type="http://schemas.openxmlformats.org/officeDocument/2006/relationships/image" Target="../media/image932.png"/><Relationship Id="rId58" Type="http://schemas.openxmlformats.org/officeDocument/2006/relationships/customXml" Target="../ink/ink919.xml"/><Relationship Id="rId74" Type="http://schemas.openxmlformats.org/officeDocument/2006/relationships/customXml" Target="../ink/ink927.xml"/><Relationship Id="rId79" Type="http://schemas.openxmlformats.org/officeDocument/2006/relationships/image" Target="../media/image945.png"/><Relationship Id="rId5" Type="http://schemas.openxmlformats.org/officeDocument/2006/relationships/image" Target="../media/image908.png"/><Relationship Id="rId90" Type="http://schemas.openxmlformats.org/officeDocument/2006/relationships/customXml" Target="../ink/ink935.xml"/><Relationship Id="rId22" Type="http://schemas.openxmlformats.org/officeDocument/2006/relationships/customXml" Target="../ink/ink901.xml"/><Relationship Id="rId27" Type="http://schemas.openxmlformats.org/officeDocument/2006/relationships/image" Target="../media/image919.png"/><Relationship Id="rId43" Type="http://schemas.openxmlformats.org/officeDocument/2006/relationships/image" Target="../media/image927.png"/><Relationship Id="rId48" Type="http://schemas.openxmlformats.org/officeDocument/2006/relationships/customXml" Target="../ink/ink914.xml"/><Relationship Id="rId64" Type="http://schemas.openxmlformats.org/officeDocument/2006/relationships/customXml" Target="../ink/ink922.xml"/><Relationship Id="rId69" Type="http://schemas.openxmlformats.org/officeDocument/2006/relationships/image" Target="../media/image940.png"/><Relationship Id="rId8" Type="http://schemas.openxmlformats.org/officeDocument/2006/relationships/customXml" Target="../ink/ink894.xml"/><Relationship Id="rId51" Type="http://schemas.openxmlformats.org/officeDocument/2006/relationships/image" Target="../media/image931.png"/><Relationship Id="rId72" Type="http://schemas.openxmlformats.org/officeDocument/2006/relationships/customXml" Target="../ink/ink926.xml"/><Relationship Id="rId80" Type="http://schemas.openxmlformats.org/officeDocument/2006/relationships/customXml" Target="../ink/ink930.xml"/><Relationship Id="rId85" Type="http://schemas.openxmlformats.org/officeDocument/2006/relationships/image" Target="../media/image948.png"/><Relationship Id="rId93" Type="http://schemas.openxmlformats.org/officeDocument/2006/relationships/image" Target="../media/image952.png"/><Relationship Id="rId3" Type="http://schemas.openxmlformats.org/officeDocument/2006/relationships/image" Target="../media/image907.png"/><Relationship Id="rId12" Type="http://schemas.openxmlformats.org/officeDocument/2006/relationships/customXml" Target="../ink/ink896.xml"/><Relationship Id="rId17" Type="http://schemas.openxmlformats.org/officeDocument/2006/relationships/image" Target="../media/image914.png"/><Relationship Id="rId25" Type="http://schemas.openxmlformats.org/officeDocument/2006/relationships/image" Target="../media/image918.png"/><Relationship Id="rId33" Type="http://schemas.openxmlformats.org/officeDocument/2006/relationships/image" Target="../media/image922.png"/><Relationship Id="rId38" Type="http://schemas.openxmlformats.org/officeDocument/2006/relationships/customXml" Target="../ink/ink909.xml"/><Relationship Id="rId46" Type="http://schemas.openxmlformats.org/officeDocument/2006/relationships/customXml" Target="../ink/ink913.xml"/><Relationship Id="rId59" Type="http://schemas.openxmlformats.org/officeDocument/2006/relationships/image" Target="../media/image935.png"/><Relationship Id="rId67" Type="http://schemas.openxmlformats.org/officeDocument/2006/relationships/image" Target="../media/image939.png"/><Relationship Id="rId20" Type="http://schemas.openxmlformats.org/officeDocument/2006/relationships/customXml" Target="../ink/ink900.xml"/><Relationship Id="rId41" Type="http://schemas.openxmlformats.org/officeDocument/2006/relationships/image" Target="../media/image926.png"/><Relationship Id="rId54" Type="http://schemas.openxmlformats.org/officeDocument/2006/relationships/customXml" Target="../ink/ink917.xml"/><Relationship Id="rId62" Type="http://schemas.openxmlformats.org/officeDocument/2006/relationships/customXml" Target="../ink/ink921.xml"/><Relationship Id="rId70" Type="http://schemas.openxmlformats.org/officeDocument/2006/relationships/customXml" Target="../ink/ink925.xml"/><Relationship Id="rId75" Type="http://schemas.openxmlformats.org/officeDocument/2006/relationships/image" Target="../media/image943.png"/><Relationship Id="rId83" Type="http://schemas.openxmlformats.org/officeDocument/2006/relationships/image" Target="../media/image947.png"/><Relationship Id="rId88" Type="http://schemas.openxmlformats.org/officeDocument/2006/relationships/customXml" Target="../ink/ink934.xml"/><Relationship Id="rId91" Type="http://schemas.openxmlformats.org/officeDocument/2006/relationships/image" Target="../media/image95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93.xml"/><Relationship Id="rId15" Type="http://schemas.openxmlformats.org/officeDocument/2006/relationships/image" Target="../media/image913.png"/><Relationship Id="rId23" Type="http://schemas.openxmlformats.org/officeDocument/2006/relationships/image" Target="../media/image917.png"/><Relationship Id="rId28" Type="http://schemas.openxmlformats.org/officeDocument/2006/relationships/customXml" Target="../ink/ink904.xml"/><Relationship Id="rId36" Type="http://schemas.openxmlformats.org/officeDocument/2006/relationships/customXml" Target="../ink/ink908.xml"/><Relationship Id="rId49" Type="http://schemas.openxmlformats.org/officeDocument/2006/relationships/image" Target="../media/image930.png"/><Relationship Id="rId57" Type="http://schemas.openxmlformats.org/officeDocument/2006/relationships/image" Target="../media/image934.png"/><Relationship Id="rId10" Type="http://schemas.openxmlformats.org/officeDocument/2006/relationships/customXml" Target="../ink/ink895.xml"/><Relationship Id="rId31" Type="http://schemas.openxmlformats.org/officeDocument/2006/relationships/image" Target="../media/image921.png"/><Relationship Id="rId44" Type="http://schemas.openxmlformats.org/officeDocument/2006/relationships/customXml" Target="../ink/ink912.xml"/><Relationship Id="rId52" Type="http://schemas.openxmlformats.org/officeDocument/2006/relationships/customXml" Target="../ink/ink916.xml"/><Relationship Id="rId60" Type="http://schemas.openxmlformats.org/officeDocument/2006/relationships/customXml" Target="../ink/ink920.xml"/><Relationship Id="rId65" Type="http://schemas.openxmlformats.org/officeDocument/2006/relationships/image" Target="../media/image938.png"/><Relationship Id="rId73" Type="http://schemas.openxmlformats.org/officeDocument/2006/relationships/image" Target="../media/image942.png"/><Relationship Id="rId78" Type="http://schemas.openxmlformats.org/officeDocument/2006/relationships/customXml" Target="../ink/ink929.xml"/><Relationship Id="rId81" Type="http://schemas.openxmlformats.org/officeDocument/2006/relationships/image" Target="../media/image946.png"/><Relationship Id="rId86" Type="http://schemas.openxmlformats.org/officeDocument/2006/relationships/customXml" Target="../ink/ink933.xml"/><Relationship Id="rId4" Type="http://schemas.openxmlformats.org/officeDocument/2006/relationships/customXml" Target="../ink/ink892.xml"/><Relationship Id="rId9" Type="http://schemas.openxmlformats.org/officeDocument/2006/relationships/image" Target="../media/image910.png"/><Relationship Id="rId13" Type="http://schemas.openxmlformats.org/officeDocument/2006/relationships/image" Target="../media/image912.png"/><Relationship Id="rId18" Type="http://schemas.openxmlformats.org/officeDocument/2006/relationships/customXml" Target="../ink/ink899.xml"/><Relationship Id="rId39" Type="http://schemas.openxmlformats.org/officeDocument/2006/relationships/image" Target="../media/image925.png"/><Relationship Id="rId34" Type="http://schemas.openxmlformats.org/officeDocument/2006/relationships/customXml" Target="../ink/ink907.xml"/><Relationship Id="rId50" Type="http://schemas.openxmlformats.org/officeDocument/2006/relationships/customXml" Target="../ink/ink915.xml"/><Relationship Id="rId55" Type="http://schemas.openxmlformats.org/officeDocument/2006/relationships/image" Target="../media/image933.png"/><Relationship Id="rId76" Type="http://schemas.openxmlformats.org/officeDocument/2006/relationships/customXml" Target="../ink/ink928.xml"/><Relationship Id="rId7" Type="http://schemas.openxmlformats.org/officeDocument/2006/relationships/image" Target="../media/image909.png"/><Relationship Id="rId71" Type="http://schemas.openxmlformats.org/officeDocument/2006/relationships/image" Target="../media/image941.png"/><Relationship Id="rId92" Type="http://schemas.openxmlformats.org/officeDocument/2006/relationships/customXml" Target="../ink/ink936.xml"/><Relationship Id="rId2" Type="http://schemas.openxmlformats.org/officeDocument/2006/relationships/image" Target="../media/image906.png"/><Relationship Id="rId29" Type="http://schemas.openxmlformats.org/officeDocument/2006/relationships/image" Target="../media/image920.png"/><Relationship Id="rId24" Type="http://schemas.openxmlformats.org/officeDocument/2006/relationships/customXml" Target="../ink/ink902.xml"/><Relationship Id="rId40" Type="http://schemas.openxmlformats.org/officeDocument/2006/relationships/customXml" Target="../ink/ink910.xml"/><Relationship Id="rId45" Type="http://schemas.openxmlformats.org/officeDocument/2006/relationships/image" Target="../media/image928.png"/><Relationship Id="rId66" Type="http://schemas.openxmlformats.org/officeDocument/2006/relationships/customXml" Target="../ink/ink923.xml"/><Relationship Id="rId87" Type="http://schemas.openxmlformats.org/officeDocument/2006/relationships/image" Target="../media/image949.png"/><Relationship Id="rId61" Type="http://schemas.openxmlformats.org/officeDocument/2006/relationships/image" Target="../media/image936.png"/><Relationship Id="rId82" Type="http://schemas.openxmlformats.org/officeDocument/2006/relationships/customXml" Target="../ink/ink931.xml"/><Relationship Id="rId19" Type="http://schemas.openxmlformats.org/officeDocument/2006/relationships/image" Target="../media/image915.png"/><Relationship Id="rId14" Type="http://schemas.openxmlformats.org/officeDocument/2006/relationships/customXml" Target="../ink/ink897.xml"/><Relationship Id="rId30" Type="http://schemas.openxmlformats.org/officeDocument/2006/relationships/customXml" Target="../ink/ink905.xml"/><Relationship Id="rId35" Type="http://schemas.openxmlformats.org/officeDocument/2006/relationships/image" Target="../media/image923.png"/><Relationship Id="rId56" Type="http://schemas.openxmlformats.org/officeDocument/2006/relationships/customXml" Target="../ink/ink918.xml"/><Relationship Id="rId77" Type="http://schemas.openxmlformats.org/officeDocument/2006/relationships/image" Target="../media/image9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5.jpeg"/><Relationship Id="rId2" Type="http://schemas.openxmlformats.org/officeDocument/2006/relationships/image" Target="../media/image9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42.xml"/><Relationship Id="rId18" Type="http://schemas.openxmlformats.org/officeDocument/2006/relationships/image" Target="../media/image964.png"/><Relationship Id="rId26" Type="http://schemas.openxmlformats.org/officeDocument/2006/relationships/image" Target="../media/image968.png"/><Relationship Id="rId39" Type="http://schemas.openxmlformats.org/officeDocument/2006/relationships/customXml" Target="../ink/ink955.xml"/><Relationship Id="rId21" Type="http://schemas.openxmlformats.org/officeDocument/2006/relationships/customXml" Target="../ink/ink946.xml"/><Relationship Id="rId34" Type="http://schemas.openxmlformats.org/officeDocument/2006/relationships/image" Target="../media/image972.png"/><Relationship Id="rId42" Type="http://schemas.openxmlformats.org/officeDocument/2006/relationships/image" Target="../media/image976.png"/><Relationship Id="rId47" Type="http://schemas.openxmlformats.org/officeDocument/2006/relationships/customXml" Target="../ink/ink959.xml"/><Relationship Id="rId50" Type="http://schemas.openxmlformats.org/officeDocument/2006/relationships/image" Target="../media/image980.png"/><Relationship Id="rId55" Type="http://schemas.openxmlformats.org/officeDocument/2006/relationships/customXml" Target="../ink/ink963.xml"/><Relationship Id="rId7" Type="http://schemas.openxmlformats.org/officeDocument/2006/relationships/customXml" Target="../ink/ink939.xml"/><Relationship Id="rId2" Type="http://schemas.openxmlformats.org/officeDocument/2006/relationships/image" Target="../media/image956.png"/><Relationship Id="rId16" Type="http://schemas.openxmlformats.org/officeDocument/2006/relationships/image" Target="../media/image963.png"/><Relationship Id="rId29" Type="http://schemas.openxmlformats.org/officeDocument/2006/relationships/customXml" Target="../ink/ink950.xml"/><Relationship Id="rId11" Type="http://schemas.openxmlformats.org/officeDocument/2006/relationships/customXml" Target="../ink/ink941.xml"/><Relationship Id="rId24" Type="http://schemas.openxmlformats.org/officeDocument/2006/relationships/image" Target="../media/image967.png"/><Relationship Id="rId32" Type="http://schemas.openxmlformats.org/officeDocument/2006/relationships/image" Target="../media/image971.png"/><Relationship Id="rId37" Type="http://schemas.openxmlformats.org/officeDocument/2006/relationships/customXml" Target="../ink/ink954.xml"/><Relationship Id="rId40" Type="http://schemas.openxmlformats.org/officeDocument/2006/relationships/image" Target="../media/image975.png"/><Relationship Id="rId45" Type="http://schemas.openxmlformats.org/officeDocument/2006/relationships/customXml" Target="../ink/ink958.xml"/><Relationship Id="rId53" Type="http://schemas.openxmlformats.org/officeDocument/2006/relationships/customXml" Target="../ink/ink962.xml"/><Relationship Id="rId58" Type="http://schemas.openxmlformats.org/officeDocument/2006/relationships/image" Target="../media/image984.png"/><Relationship Id="rId5" Type="http://schemas.openxmlformats.org/officeDocument/2006/relationships/customXml" Target="../ink/ink938.xml"/><Relationship Id="rId61" Type="http://schemas.openxmlformats.org/officeDocument/2006/relationships/customXml" Target="../ink/ink966.xml"/><Relationship Id="rId19" Type="http://schemas.openxmlformats.org/officeDocument/2006/relationships/customXml" Target="../ink/ink945.xml"/><Relationship Id="rId14" Type="http://schemas.openxmlformats.org/officeDocument/2006/relationships/image" Target="../media/image962.png"/><Relationship Id="rId22" Type="http://schemas.openxmlformats.org/officeDocument/2006/relationships/image" Target="../media/image966.png"/><Relationship Id="rId27" Type="http://schemas.openxmlformats.org/officeDocument/2006/relationships/customXml" Target="../ink/ink949.xml"/><Relationship Id="rId30" Type="http://schemas.openxmlformats.org/officeDocument/2006/relationships/image" Target="../media/image970.png"/><Relationship Id="rId35" Type="http://schemas.openxmlformats.org/officeDocument/2006/relationships/customXml" Target="../ink/ink953.xml"/><Relationship Id="rId43" Type="http://schemas.openxmlformats.org/officeDocument/2006/relationships/customXml" Target="../ink/ink957.xml"/><Relationship Id="rId48" Type="http://schemas.openxmlformats.org/officeDocument/2006/relationships/image" Target="../media/image979.png"/><Relationship Id="rId56" Type="http://schemas.openxmlformats.org/officeDocument/2006/relationships/image" Target="../media/image983.png"/><Relationship Id="rId8" Type="http://schemas.openxmlformats.org/officeDocument/2006/relationships/image" Target="../media/image959.png"/><Relationship Id="rId51" Type="http://schemas.openxmlformats.org/officeDocument/2006/relationships/customXml" Target="../ink/ink961.xml"/><Relationship Id="rId3" Type="http://schemas.openxmlformats.org/officeDocument/2006/relationships/customXml" Target="../ink/ink937.xml"/><Relationship Id="rId12" Type="http://schemas.openxmlformats.org/officeDocument/2006/relationships/image" Target="../media/image961.png"/><Relationship Id="rId17" Type="http://schemas.openxmlformats.org/officeDocument/2006/relationships/customXml" Target="../ink/ink944.xml"/><Relationship Id="rId25" Type="http://schemas.openxmlformats.org/officeDocument/2006/relationships/customXml" Target="../ink/ink948.xml"/><Relationship Id="rId33" Type="http://schemas.openxmlformats.org/officeDocument/2006/relationships/customXml" Target="../ink/ink952.xml"/><Relationship Id="rId38" Type="http://schemas.openxmlformats.org/officeDocument/2006/relationships/image" Target="../media/image974.png"/><Relationship Id="rId46" Type="http://schemas.openxmlformats.org/officeDocument/2006/relationships/image" Target="../media/image978.png"/><Relationship Id="rId59" Type="http://schemas.openxmlformats.org/officeDocument/2006/relationships/customXml" Target="../ink/ink965.xml"/><Relationship Id="rId20" Type="http://schemas.openxmlformats.org/officeDocument/2006/relationships/image" Target="../media/image965.png"/><Relationship Id="rId41" Type="http://schemas.openxmlformats.org/officeDocument/2006/relationships/customXml" Target="../ink/ink956.xml"/><Relationship Id="rId54" Type="http://schemas.openxmlformats.org/officeDocument/2006/relationships/image" Target="../media/image982.png"/><Relationship Id="rId62" Type="http://schemas.openxmlformats.org/officeDocument/2006/relationships/image" Target="../media/image9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8.png"/><Relationship Id="rId15" Type="http://schemas.openxmlformats.org/officeDocument/2006/relationships/customXml" Target="../ink/ink943.xml"/><Relationship Id="rId23" Type="http://schemas.openxmlformats.org/officeDocument/2006/relationships/customXml" Target="../ink/ink947.xml"/><Relationship Id="rId28" Type="http://schemas.openxmlformats.org/officeDocument/2006/relationships/image" Target="../media/image969.png"/><Relationship Id="rId36" Type="http://schemas.openxmlformats.org/officeDocument/2006/relationships/image" Target="../media/image973.png"/><Relationship Id="rId49" Type="http://schemas.openxmlformats.org/officeDocument/2006/relationships/customXml" Target="../ink/ink960.xml"/><Relationship Id="rId57" Type="http://schemas.openxmlformats.org/officeDocument/2006/relationships/customXml" Target="../ink/ink964.xml"/><Relationship Id="rId10" Type="http://schemas.openxmlformats.org/officeDocument/2006/relationships/image" Target="../media/image960.png"/><Relationship Id="rId31" Type="http://schemas.openxmlformats.org/officeDocument/2006/relationships/customXml" Target="../ink/ink951.xml"/><Relationship Id="rId44" Type="http://schemas.openxmlformats.org/officeDocument/2006/relationships/image" Target="../media/image977.png"/><Relationship Id="rId52" Type="http://schemas.openxmlformats.org/officeDocument/2006/relationships/image" Target="../media/image981.png"/><Relationship Id="rId60" Type="http://schemas.openxmlformats.org/officeDocument/2006/relationships/image" Target="../media/image985.png"/><Relationship Id="rId4" Type="http://schemas.openxmlformats.org/officeDocument/2006/relationships/image" Target="../media/image957.png"/><Relationship Id="rId9" Type="http://schemas.openxmlformats.org/officeDocument/2006/relationships/customXml" Target="../ink/ink940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78.xml"/><Relationship Id="rId21" Type="http://schemas.openxmlformats.org/officeDocument/2006/relationships/image" Target="../media/image997.png"/><Relationship Id="rId42" Type="http://schemas.openxmlformats.org/officeDocument/2006/relationships/customXml" Target="../ink/ink986.xml"/><Relationship Id="rId47" Type="http://schemas.openxmlformats.org/officeDocument/2006/relationships/image" Target="../media/image1010.png"/><Relationship Id="rId63" Type="http://schemas.openxmlformats.org/officeDocument/2006/relationships/image" Target="../media/image1018.png"/><Relationship Id="rId68" Type="http://schemas.openxmlformats.org/officeDocument/2006/relationships/customXml" Target="../ink/ink999.xml"/><Relationship Id="rId16" Type="http://schemas.openxmlformats.org/officeDocument/2006/relationships/customXml" Target="../ink/ink973.xml"/><Relationship Id="rId11" Type="http://schemas.openxmlformats.org/officeDocument/2006/relationships/image" Target="../media/image992.png"/><Relationship Id="rId32" Type="http://schemas.openxmlformats.org/officeDocument/2006/relationships/customXml" Target="../ink/ink981.xml"/><Relationship Id="rId37" Type="http://schemas.openxmlformats.org/officeDocument/2006/relationships/image" Target="../media/image1005.png"/><Relationship Id="rId53" Type="http://schemas.openxmlformats.org/officeDocument/2006/relationships/image" Target="../media/image1013.png"/><Relationship Id="rId58" Type="http://schemas.openxmlformats.org/officeDocument/2006/relationships/customXml" Target="../ink/ink994.xml"/><Relationship Id="rId74" Type="http://schemas.openxmlformats.org/officeDocument/2006/relationships/customXml" Target="../ink/ink1002.xml"/><Relationship Id="rId79" Type="http://schemas.openxmlformats.org/officeDocument/2006/relationships/image" Target="../media/image1026.png"/><Relationship Id="rId5" Type="http://schemas.openxmlformats.org/officeDocument/2006/relationships/image" Target="../media/image989.png"/><Relationship Id="rId61" Type="http://schemas.openxmlformats.org/officeDocument/2006/relationships/image" Target="../media/image1017.png"/><Relationship Id="rId82" Type="http://schemas.openxmlformats.org/officeDocument/2006/relationships/customXml" Target="../ink/ink1006.xml"/><Relationship Id="rId19" Type="http://schemas.openxmlformats.org/officeDocument/2006/relationships/image" Target="../media/image996.png"/><Relationship Id="rId14" Type="http://schemas.openxmlformats.org/officeDocument/2006/relationships/customXml" Target="../ink/ink972.xml"/><Relationship Id="rId22" Type="http://schemas.openxmlformats.org/officeDocument/2006/relationships/customXml" Target="../ink/ink976.xml"/><Relationship Id="rId27" Type="http://schemas.openxmlformats.org/officeDocument/2006/relationships/image" Target="../media/image1000.png"/><Relationship Id="rId30" Type="http://schemas.openxmlformats.org/officeDocument/2006/relationships/customXml" Target="../ink/ink980.xml"/><Relationship Id="rId35" Type="http://schemas.openxmlformats.org/officeDocument/2006/relationships/image" Target="../media/image1004.png"/><Relationship Id="rId43" Type="http://schemas.openxmlformats.org/officeDocument/2006/relationships/image" Target="../media/image1008.png"/><Relationship Id="rId48" Type="http://schemas.openxmlformats.org/officeDocument/2006/relationships/customXml" Target="../ink/ink989.xml"/><Relationship Id="rId56" Type="http://schemas.openxmlformats.org/officeDocument/2006/relationships/customXml" Target="../ink/ink993.xml"/><Relationship Id="rId64" Type="http://schemas.openxmlformats.org/officeDocument/2006/relationships/customXml" Target="../ink/ink997.xml"/><Relationship Id="rId69" Type="http://schemas.openxmlformats.org/officeDocument/2006/relationships/image" Target="../media/image1021.png"/><Relationship Id="rId77" Type="http://schemas.openxmlformats.org/officeDocument/2006/relationships/image" Target="../media/image1025.png"/><Relationship Id="rId8" Type="http://schemas.openxmlformats.org/officeDocument/2006/relationships/customXml" Target="../ink/ink969.xml"/><Relationship Id="rId51" Type="http://schemas.openxmlformats.org/officeDocument/2006/relationships/image" Target="../media/image1012.png"/><Relationship Id="rId72" Type="http://schemas.openxmlformats.org/officeDocument/2006/relationships/customXml" Target="../ink/ink1001.xml"/><Relationship Id="rId80" Type="http://schemas.openxmlformats.org/officeDocument/2006/relationships/customXml" Target="../ink/ink1005.xml"/><Relationship Id="rId3" Type="http://schemas.openxmlformats.org/officeDocument/2006/relationships/image" Target="../media/image988.gif"/><Relationship Id="rId12" Type="http://schemas.openxmlformats.org/officeDocument/2006/relationships/customXml" Target="../ink/ink971.xml"/><Relationship Id="rId17" Type="http://schemas.openxmlformats.org/officeDocument/2006/relationships/image" Target="../media/image995.png"/><Relationship Id="rId25" Type="http://schemas.openxmlformats.org/officeDocument/2006/relationships/image" Target="../media/image999.png"/><Relationship Id="rId33" Type="http://schemas.openxmlformats.org/officeDocument/2006/relationships/image" Target="../media/image1003.png"/><Relationship Id="rId38" Type="http://schemas.openxmlformats.org/officeDocument/2006/relationships/customXml" Target="../ink/ink984.xml"/><Relationship Id="rId46" Type="http://schemas.openxmlformats.org/officeDocument/2006/relationships/customXml" Target="../ink/ink988.xml"/><Relationship Id="rId59" Type="http://schemas.openxmlformats.org/officeDocument/2006/relationships/image" Target="../media/image1016.png"/><Relationship Id="rId67" Type="http://schemas.openxmlformats.org/officeDocument/2006/relationships/image" Target="../media/image1020.png"/><Relationship Id="rId20" Type="http://schemas.openxmlformats.org/officeDocument/2006/relationships/customXml" Target="../ink/ink975.xml"/><Relationship Id="rId41" Type="http://schemas.openxmlformats.org/officeDocument/2006/relationships/image" Target="../media/image1007.png"/><Relationship Id="rId54" Type="http://schemas.openxmlformats.org/officeDocument/2006/relationships/customXml" Target="../ink/ink992.xml"/><Relationship Id="rId62" Type="http://schemas.openxmlformats.org/officeDocument/2006/relationships/customXml" Target="../ink/ink996.xml"/><Relationship Id="rId70" Type="http://schemas.openxmlformats.org/officeDocument/2006/relationships/customXml" Target="../ink/ink1000.xml"/><Relationship Id="rId75" Type="http://schemas.openxmlformats.org/officeDocument/2006/relationships/image" Target="../media/image1024.png"/><Relationship Id="rId83" Type="http://schemas.openxmlformats.org/officeDocument/2006/relationships/image" Target="../media/image10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68.xml"/><Relationship Id="rId15" Type="http://schemas.openxmlformats.org/officeDocument/2006/relationships/image" Target="../media/image994.png"/><Relationship Id="rId23" Type="http://schemas.openxmlformats.org/officeDocument/2006/relationships/image" Target="../media/image998.png"/><Relationship Id="rId28" Type="http://schemas.openxmlformats.org/officeDocument/2006/relationships/customXml" Target="../ink/ink979.xml"/><Relationship Id="rId36" Type="http://schemas.openxmlformats.org/officeDocument/2006/relationships/customXml" Target="../ink/ink983.xml"/><Relationship Id="rId49" Type="http://schemas.openxmlformats.org/officeDocument/2006/relationships/image" Target="../media/image1011.png"/><Relationship Id="rId57" Type="http://schemas.openxmlformats.org/officeDocument/2006/relationships/image" Target="../media/image1015.png"/><Relationship Id="rId10" Type="http://schemas.openxmlformats.org/officeDocument/2006/relationships/customXml" Target="../ink/ink970.xml"/><Relationship Id="rId31" Type="http://schemas.openxmlformats.org/officeDocument/2006/relationships/image" Target="../media/image1002.png"/><Relationship Id="rId44" Type="http://schemas.openxmlformats.org/officeDocument/2006/relationships/customXml" Target="../ink/ink987.xml"/><Relationship Id="rId52" Type="http://schemas.openxmlformats.org/officeDocument/2006/relationships/customXml" Target="../ink/ink991.xml"/><Relationship Id="rId60" Type="http://schemas.openxmlformats.org/officeDocument/2006/relationships/customXml" Target="../ink/ink995.xml"/><Relationship Id="rId65" Type="http://schemas.openxmlformats.org/officeDocument/2006/relationships/image" Target="../media/image1019.png"/><Relationship Id="rId73" Type="http://schemas.openxmlformats.org/officeDocument/2006/relationships/image" Target="../media/image1023.png"/><Relationship Id="rId78" Type="http://schemas.openxmlformats.org/officeDocument/2006/relationships/customXml" Target="../ink/ink1004.xml"/><Relationship Id="rId81" Type="http://schemas.openxmlformats.org/officeDocument/2006/relationships/image" Target="../media/image1027.png"/><Relationship Id="rId4" Type="http://schemas.openxmlformats.org/officeDocument/2006/relationships/customXml" Target="../ink/ink967.xml"/><Relationship Id="rId9" Type="http://schemas.openxmlformats.org/officeDocument/2006/relationships/image" Target="../media/image991.png"/><Relationship Id="rId13" Type="http://schemas.openxmlformats.org/officeDocument/2006/relationships/image" Target="../media/image993.png"/><Relationship Id="rId18" Type="http://schemas.openxmlformats.org/officeDocument/2006/relationships/customXml" Target="../ink/ink974.xml"/><Relationship Id="rId39" Type="http://schemas.openxmlformats.org/officeDocument/2006/relationships/image" Target="../media/image1006.png"/><Relationship Id="rId34" Type="http://schemas.openxmlformats.org/officeDocument/2006/relationships/customXml" Target="../ink/ink982.xml"/><Relationship Id="rId50" Type="http://schemas.openxmlformats.org/officeDocument/2006/relationships/customXml" Target="../ink/ink990.xml"/><Relationship Id="rId55" Type="http://schemas.openxmlformats.org/officeDocument/2006/relationships/image" Target="../media/image1014.png"/><Relationship Id="rId76" Type="http://schemas.openxmlformats.org/officeDocument/2006/relationships/customXml" Target="../ink/ink1003.xml"/><Relationship Id="rId7" Type="http://schemas.openxmlformats.org/officeDocument/2006/relationships/image" Target="../media/image990.png"/><Relationship Id="rId71" Type="http://schemas.openxmlformats.org/officeDocument/2006/relationships/image" Target="../media/image1022.png"/><Relationship Id="rId2" Type="http://schemas.openxmlformats.org/officeDocument/2006/relationships/image" Target="../media/image987.gif"/><Relationship Id="rId29" Type="http://schemas.openxmlformats.org/officeDocument/2006/relationships/image" Target="../media/image1001.png"/><Relationship Id="rId24" Type="http://schemas.openxmlformats.org/officeDocument/2006/relationships/customXml" Target="../ink/ink977.xml"/><Relationship Id="rId40" Type="http://schemas.openxmlformats.org/officeDocument/2006/relationships/customXml" Target="../ink/ink985.xml"/><Relationship Id="rId45" Type="http://schemas.openxmlformats.org/officeDocument/2006/relationships/image" Target="../media/image1009.png"/><Relationship Id="rId66" Type="http://schemas.openxmlformats.org/officeDocument/2006/relationships/customXml" Target="../ink/ink998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41.png"/><Relationship Id="rId117" Type="http://schemas.openxmlformats.org/officeDocument/2006/relationships/customXml" Target="../ink/ink1064.xml"/><Relationship Id="rId21" Type="http://schemas.openxmlformats.org/officeDocument/2006/relationships/customXml" Target="../ink/ink1016.xml"/><Relationship Id="rId42" Type="http://schemas.openxmlformats.org/officeDocument/2006/relationships/image" Target="../media/image1049.png"/><Relationship Id="rId47" Type="http://schemas.openxmlformats.org/officeDocument/2006/relationships/customXml" Target="../ink/ink1029.xml"/><Relationship Id="rId63" Type="http://schemas.openxmlformats.org/officeDocument/2006/relationships/customXml" Target="../ink/ink1037.xml"/><Relationship Id="rId68" Type="http://schemas.openxmlformats.org/officeDocument/2006/relationships/image" Target="../media/image1062.png"/><Relationship Id="rId84" Type="http://schemas.openxmlformats.org/officeDocument/2006/relationships/image" Target="../media/image1070.png"/><Relationship Id="rId89" Type="http://schemas.openxmlformats.org/officeDocument/2006/relationships/customXml" Target="../ink/ink1050.xml"/><Relationship Id="rId112" Type="http://schemas.openxmlformats.org/officeDocument/2006/relationships/image" Target="../media/image1084.png"/><Relationship Id="rId16" Type="http://schemas.openxmlformats.org/officeDocument/2006/relationships/image" Target="../media/image1036.png"/><Relationship Id="rId107" Type="http://schemas.openxmlformats.org/officeDocument/2006/relationships/customXml" Target="../ink/ink1059.xml"/><Relationship Id="rId11" Type="http://schemas.openxmlformats.org/officeDocument/2006/relationships/customXml" Target="../ink/ink1011.xml"/><Relationship Id="rId32" Type="http://schemas.openxmlformats.org/officeDocument/2006/relationships/image" Target="../media/image1044.png"/><Relationship Id="rId37" Type="http://schemas.openxmlformats.org/officeDocument/2006/relationships/customXml" Target="../ink/ink1024.xml"/><Relationship Id="rId53" Type="http://schemas.openxmlformats.org/officeDocument/2006/relationships/customXml" Target="../ink/ink1032.xml"/><Relationship Id="rId58" Type="http://schemas.openxmlformats.org/officeDocument/2006/relationships/image" Target="../media/image1057.png"/><Relationship Id="rId74" Type="http://schemas.openxmlformats.org/officeDocument/2006/relationships/image" Target="../media/image1065.png"/><Relationship Id="rId79" Type="http://schemas.openxmlformats.org/officeDocument/2006/relationships/customXml" Target="../ink/ink1045.xml"/><Relationship Id="rId102" Type="http://schemas.openxmlformats.org/officeDocument/2006/relationships/image" Target="../media/image1079.png"/><Relationship Id="rId5" Type="http://schemas.openxmlformats.org/officeDocument/2006/relationships/customXml" Target="../ink/ink1008.xml"/><Relationship Id="rId90" Type="http://schemas.openxmlformats.org/officeDocument/2006/relationships/image" Target="../media/image1073.png"/><Relationship Id="rId95" Type="http://schemas.openxmlformats.org/officeDocument/2006/relationships/customXml" Target="../ink/ink1053.xml"/><Relationship Id="rId22" Type="http://schemas.openxmlformats.org/officeDocument/2006/relationships/image" Target="../media/image1039.png"/><Relationship Id="rId27" Type="http://schemas.openxmlformats.org/officeDocument/2006/relationships/customXml" Target="../ink/ink1019.xml"/><Relationship Id="rId43" Type="http://schemas.openxmlformats.org/officeDocument/2006/relationships/customXml" Target="../ink/ink1027.xml"/><Relationship Id="rId48" Type="http://schemas.openxmlformats.org/officeDocument/2006/relationships/image" Target="../media/image1052.png"/><Relationship Id="rId64" Type="http://schemas.openxmlformats.org/officeDocument/2006/relationships/image" Target="../media/image1060.png"/><Relationship Id="rId69" Type="http://schemas.openxmlformats.org/officeDocument/2006/relationships/customXml" Target="../ink/ink1040.xml"/><Relationship Id="rId113" Type="http://schemas.openxmlformats.org/officeDocument/2006/relationships/customXml" Target="../ink/ink1062.xml"/><Relationship Id="rId118" Type="http://schemas.openxmlformats.org/officeDocument/2006/relationships/image" Target="../media/image1087.png"/><Relationship Id="rId80" Type="http://schemas.openxmlformats.org/officeDocument/2006/relationships/image" Target="../media/image1068.png"/><Relationship Id="rId85" Type="http://schemas.openxmlformats.org/officeDocument/2006/relationships/customXml" Target="../ink/ink1048.xml"/><Relationship Id="rId12" Type="http://schemas.openxmlformats.org/officeDocument/2006/relationships/image" Target="../media/image1034.png"/><Relationship Id="rId17" Type="http://schemas.openxmlformats.org/officeDocument/2006/relationships/customXml" Target="../ink/ink1014.xml"/><Relationship Id="rId33" Type="http://schemas.openxmlformats.org/officeDocument/2006/relationships/customXml" Target="../ink/ink1022.xml"/><Relationship Id="rId38" Type="http://schemas.openxmlformats.org/officeDocument/2006/relationships/image" Target="../media/image1047.png"/><Relationship Id="rId59" Type="http://schemas.openxmlformats.org/officeDocument/2006/relationships/customXml" Target="../ink/ink1035.xml"/><Relationship Id="rId103" Type="http://schemas.openxmlformats.org/officeDocument/2006/relationships/customXml" Target="../ink/ink1057.xml"/><Relationship Id="rId108" Type="http://schemas.openxmlformats.org/officeDocument/2006/relationships/image" Target="../media/image1082.png"/><Relationship Id="rId54" Type="http://schemas.openxmlformats.org/officeDocument/2006/relationships/image" Target="../media/image1055.png"/><Relationship Id="rId70" Type="http://schemas.openxmlformats.org/officeDocument/2006/relationships/image" Target="../media/image1063.png"/><Relationship Id="rId75" Type="http://schemas.openxmlformats.org/officeDocument/2006/relationships/customXml" Target="../ink/ink1043.xml"/><Relationship Id="rId91" Type="http://schemas.openxmlformats.org/officeDocument/2006/relationships/customXml" Target="../ink/ink1051.xml"/><Relationship Id="rId96" Type="http://schemas.openxmlformats.org/officeDocument/2006/relationships/image" Target="../media/image10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1.png"/><Relationship Id="rId23" Type="http://schemas.openxmlformats.org/officeDocument/2006/relationships/customXml" Target="../ink/ink1017.xml"/><Relationship Id="rId28" Type="http://schemas.openxmlformats.org/officeDocument/2006/relationships/image" Target="../media/image1042.png"/><Relationship Id="rId49" Type="http://schemas.openxmlformats.org/officeDocument/2006/relationships/customXml" Target="../ink/ink1030.xml"/><Relationship Id="rId114" Type="http://schemas.openxmlformats.org/officeDocument/2006/relationships/image" Target="../media/image1085.png"/><Relationship Id="rId10" Type="http://schemas.openxmlformats.org/officeDocument/2006/relationships/image" Target="../media/image1033.png"/><Relationship Id="rId31" Type="http://schemas.openxmlformats.org/officeDocument/2006/relationships/customXml" Target="../ink/ink1021.xml"/><Relationship Id="rId44" Type="http://schemas.openxmlformats.org/officeDocument/2006/relationships/image" Target="../media/image1050.png"/><Relationship Id="rId52" Type="http://schemas.openxmlformats.org/officeDocument/2006/relationships/image" Target="../media/image1054.png"/><Relationship Id="rId60" Type="http://schemas.openxmlformats.org/officeDocument/2006/relationships/image" Target="../media/image1058.png"/><Relationship Id="rId65" Type="http://schemas.openxmlformats.org/officeDocument/2006/relationships/customXml" Target="../ink/ink1038.xml"/><Relationship Id="rId73" Type="http://schemas.openxmlformats.org/officeDocument/2006/relationships/customXml" Target="../ink/ink1042.xml"/><Relationship Id="rId78" Type="http://schemas.openxmlformats.org/officeDocument/2006/relationships/image" Target="../media/image1067.png"/><Relationship Id="rId81" Type="http://schemas.openxmlformats.org/officeDocument/2006/relationships/customXml" Target="../ink/ink1046.xml"/><Relationship Id="rId86" Type="http://schemas.openxmlformats.org/officeDocument/2006/relationships/image" Target="../media/image1071.png"/><Relationship Id="rId94" Type="http://schemas.openxmlformats.org/officeDocument/2006/relationships/image" Target="../media/image1075.png"/><Relationship Id="rId99" Type="http://schemas.openxmlformats.org/officeDocument/2006/relationships/customXml" Target="../ink/ink1055.xml"/><Relationship Id="rId101" Type="http://schemas.openxmlformats.org/officeDocument/2006/relationships/customXml" Target="../ink/ink1056.xml"/><Relationship Id="rId4" Type="http://schemas.openxmlformats.org/officeDocument/2006/relationships/image" Target="../media/image1030.png"/><Relationship Id="rId9" Type="http://schemas.openxmlformats.org/officeDocument/2006/relationships/customXml" Target="../ink/ink1010.xml"/><Relationship Id="rId13" Type="http://schemas.openxmlformats.org/officeDocument/2006/relationships/customXml" Target="../ink/ink1012.xml"/><Relationship Id="rId18" Type="http://schemas.openxmlformats.org/officeDocument/2006/relationships/image" Target="../media/image1037.png"/><Relationship Id="rId39" Type="http://schemas.openxmlformats.org/officeDocument/2006/relationships/customXml" Target="../ink/ink1025.xml"/><Relationship Id="rId109" Type="http://schemas.openxmlformats.org/officeDocument/2006/relationships/customXml" Target="../ink/ink1060.xml"/><Relationship Id="rId34" Type="http://schemas.openxmlformats.org/officeDocument/2006/relationships/image" Target="../media/image1045.png"/><Relationship Id="rId50" Type="http://schemas.openxmlformats.org/officeDocument/2006/relationships/image" Target="../media/image1053.png"/><Relationship Id="rId55" Type="http://schemas.openxmlformats.org/officeDocument/2006/relationships/customXml" Target="../ink/ink1033.xml"/><Relationship Id="rId76" Type="http://schemas.openxmlformats.org/officeDocument/2006/relationships/image" Target="../media/image1066.png"/><Relationship Id="rId97" Type="http://schemas.openxmlformats.org/officeDocument/2006/relationships/customXml" Target="../ink/ink1054.xml"/><Relationship Id="rId104" Type="http://schemas.openxmlformats.org/officeDocument/2006/relationships/image" Target="../media/image1080.png"/><Relationship Id="rId7" Type="http://schemas.openxmlformats.org/officeDocument/2006/relationships/customXml" Target="../ink/ink1009.xml"/><Relationship Id="rId71" Type="http://schemas.openxmlformats.org/officeDocument/2006/relationships/customXml" Target="../ink/ink1041.xml"/><Relationship Id="rId92" Type="http://schemas.openxmlformats.org/officeDocument/2006/relationships/image" Target="../media/image1074.png"/><Relationship Id="rId2" Type="http://schemas.openxmlformats.org/officeDocument/2006/relationships/image" Target="../media/image1029.png"/><Relationship Id="rId29" Type="http://schemas.openxmlformats.org/officeDocument/2006/relationships/customXml" Target="../ink/ink1020.xml"/><Relationship Id="rId24" Type="http://schemas.openxmlformats.org/officeDocument/2006/relationships/image" Target="../media/image1040.png"/><Relationship Id="rId40" Type="http://schemas.openxmlformats.org/officeDocument/2006/relationships/image" Target="../media/image1048.png"/><Relationship Id="rId45" Type="http://schemas.openxmlformats.org/officeDocument/2006/relationships/customXml" Target="../ink/ink1028.xml"/><Relationship Id="rId66" Type="http://schemas.openxmlformats.org/officeDocument/2006/relationships/image" Target="../media/image1061.png"/><Relationship Id="rId87" Type="http://schemas.openxmlformats.org/officeDocument/2006/relationships/customXml" Target="../ink/ink1049.xml"/><Relationship Id="rId110" Type="http://schemas.openxmlformats.org/officeDocument/2006/relationships/image" Target="../media/image1083.png"/><Relationship Id="rId115" Type="http://schemas.openxmlformats.org/officeDocument/2006/relationships/customXml" Target="../ink/ink1063.xml"/><Relationship Id="rId61" Type="http://schemas.openxmlformats.org/officeDocument/2006/relationships/customXml" Target="../ink/ink1036.xml"/><Relationship Id="rId82" Type="http://schemas.openxmlformats.org/officeDocument/2006/relationships/image" Target="../media/image1069.png"/><Relationship Id="rId19" Type="http://schemas.openxmlformats.org/officeDocument/2006/relationships/customXml" Target="../ink/ink1015.xml"/><Relationship Id="rId14" Type="http://schemas.openxmlformats.org/officeDocument/2006/relationships/image" Target="../media/image1035.png"/><Relationship Id="rId30" Type="http://schemas.openxmlformats.org/officeDocument/2006/relationships/image" Target="../media/image1043.png"/><Relationship Id="rId35" Type="http://schemas.openxmlformats.org/officeDocument/2006/relationships/customXml" Target="../ink/ink1023.xml"/><Relationship Id="rId56" Type="http://schemas.openxmlformats.org/officeDocument/2006/relationships/image" Target="../media/image1056.png"/><Relationship Id="rId77" Type="http://schemas.openxmlformats.org/officeDocument/2006/relationships/customXml" Target="../ink/ink1044.xml"/><Relationship Id="rId100" Type="http://schemas.openxmlformats.org/officeDocument/2006/relationships/image" Target="../media/image1078.png"/><Relationship Id="rId105" Type="http://schemas.openxmlformats.org/officeDocument/2006/relationships/customXml" Target="../ink/ink1058.xml"/><Relationship Id="rId8" Type="http://schemas.openxmlformats.org/officeDocument/2006/relationships/image" Target="../media/image1032.png"/><Relationship Id="rId51" Type="http://schemas.openxmlformats.org/officeDocument/2006/relationships/customXml" Target="../ink/ink1031.xml"/><Relationship Id="rId72" Type="http://schemas.openxmlformats.org/officeDocument/2006/relationships/image" Target="../media/image1064.png"/><Relationship Id="rId93" Type="http://schemas.openxmlformats.org/officeDocument/2006/relationships/customXml" Target="../ink/ink1052.xml"/><Relationship Id="rId98" Type="http://schemas.openxmlformats.org/officeDocument/2006/relationships/image" Target="../media/image1077.png"/><Relationship Id="rId3" Type="http://schemas.openxmlformats.org/officeDocument/2006/relationships/customXml" Target="../ink/ink1007.xml"/><Relationship Id="rId25" Type="http://schemas.openxmlformats.org/officeDocument/2006/relationships/customXml" Target="../ink/ink1018.xml"/><Relationship Id="rId46" Type="http://schemas.openxmlformats.org/officeDocument/2006/relationships/image" Target="../media/image1051.png"/><Relationship Id="rId67" Type="http://schemas.openxmlformats.org/officeDocument/2006/relationships/customXml" Target="../ink/ink1039.xml"/><Relationship Id="rId116" Type="http://schemas.openxmlformats.org/officeDocument/2006/relationships/image" Target="../media/image1086.png"/><Relationship Id="rId20" Type="http://schemas.openxmlformats.org/officeDocument/2006/relationships/image" Target="../media/image1038.png"/><Relationship Id="rId41" Type="http://schemas.openxmlformats.org/officeDocument/2006/relationships/customXml" Target="../ink/ink1026.xml"/><Relationship Id="rId62" Type="http://schemas.openxmlformats.org/officeDocument/2006/relationships/image" Target="../media/image1059.png"/><Relationship Id="rId83" Type="http://schemas.openxmlformats.org/officeDocument/2006/relationships/customXml" Target="../ink/ink1047.xml"/><Relationship Id="rId88" Type="http://schemas.openxmlformats.org/officeDocument/2006/relationships/image" Target="../media/image1072.png"/><Relationship Id="rId111" Type="http://schemas.openxmlformats.org/officeDocument/2006/relationships/customXml" Target="../ink/ink1061.xml"/><Relationship Id="rId15" Type="http://schemas.openxmlformats.org/officeDocument/2006/relationships/customXml" Target="../ink/ink1013.xml"/><Relationship Id="rId36" Type="http://schemas.openxmlformats.org/officeDocument/2006/relationships/image" Target="../media/image1046.png"/><Relationship Id="rId57" Type="http://schemas.openxmlformats.org/officeDocument/2006/relationships/customXml" Target="../ink/ink1034.xml"/><Relationship Id="rId106" Type="http://schemas.openxmlformats.org/officeDocument/2006/relationships/image" Target="../media/image10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1.png"/><Relationship Id="rId13" Type="http://schemas.openxmlformats.org/officeDocument/2006/relationships/customXml" Target="../ink/ink1070.xml"/><Relationship Id="rId18" Type="http://schemas.openxmlformats.org/officeDocument/2006/relationships/image" Target="../media/image1096.png"/><Relationship Id="rId3" Type="http://schemas.openxmlformats.org/officeDocument/2006/relationships/customXml" Target="../ink/ink1065.xml"/><Relationship Id="rId7" Type="http://schemas.openxmlformats.org/officeDocument/2006/relationships/customXml" Target="../ink/ink1067.xml"/><Relationship Id="rId12" Type="http://schemas.openxmlformats.org/officeDocument/2006/relationships/image" Target="../media/image1093.png"/><Relationship Id="rId17" Type="http://schemas.openxmlformats.org/officeDocument/2006/relationships/customXml" Target="../ink/ink1072.xml"/><Relationship Id="rId2" Type="http://schemas.openxmlformats.org/officeDocument/2006/relationships/image" Target="../media/image1088.png"/><Relationship Id="rId16" Type="http://schemas.openxmlformats.org/officeDocument/2006/relationships/image" Target="../media/image10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0.png"/><Relationship Id="rId11" Type="http://schemas.openxmlformats.org/officeDocument/2006/relationships/customXml" Target="../ink/ink1069.xml"/><Relationship Id="rId5" Type="http://schemas.openxmlformats.org/officeDocument/2006/relationships/customXml" Target="../ink/ink1066.xml"/><Relationship Id="rId15" Type="http://schemas.openxmlformats.org/officeDocument/2006/relationships/customXml" Target="../ink/ink1071.xml"/><Relationship Id="rId10" Type="http://schemas.openxmlformats.org/officeDocument/2006/relationships/image" Target="../media/image1092.png"/><Relationship Id="rId4" Type="http://schemas.openxmlformats.org/officeDocument/2006/relationships/image" Target="../media/image1089.png"/><Relationship Id="rId9" Type="http://schemas.openxmlformats.org/officeDocument/2006/relationships/customXml" Target="../ink/ink1068.xml"/><Relationship Id="rId14" Type="http://schemas.openxmlformats.org/officeDocument/2006/relationships/image" Target="../media/image1094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09.png"/><Relationship Id="rId117" Type="http://schemas.openxmlformats.org/officeDocument/2006/relationships/customXml" Target="../ink/ink1130.xml"/><Relationship Id="rId21" Type="http://schemas.openxmlformats.org/officeDocument/2006/relationships/customXml" Target="../ink/ink1082.xml"/><Relationship Id="rId42" Type="http://schemas.openxmlformats.org/officeDocument/2006/relationships/image" Target="../media/image1117.png"/><Relationship Id="rId47" Type="http://schemas.openxmlformats.org/officeDocument/2006/relationships/customXml" Target="../ink/ink1095.xml"/><Relationship Id="rId63" Type="http://schemas.openxmlformats.org/officeDocument/2006/relationships/customXml" Target="../ink/ink1103.xml"/><Relationship Id="rId68" Type="http://schemas.openxmlformats.org/officeDocument/2006/relationships/image" Target="../media/image1130.png"/><Relationship Id="rId84" Type="http://schemas.openxmlformats.org/officeDocument/2006/relationships/image" Target="../media/image1138.png"/><Relationship Id="rId89" Type="http://schemas.openxmlformats.org/officeDocument/2006/relationships/customXml" Target="../ink/ink1116.xml"/><Relationship Id="rId112" Type="http://schemas.openxmlformats.org/officeDocument/2006/relationships/image" Target="../media/image1152.png"/><Relationship Id="rId16" Type="http://schemas.openxmlformats.org/officeDocument/2006/relationships/image" Target="../media/image1104.png"/><Relationship Id="rId107" Type="http://schemas.openxmlformats.org/officeDocument/2006/relationships/customXml" Target="../ink/ink1125.xml"/><Relationship Id="rId11" Type="http://schemas.openxmlformats.org/officeDocument/2006/relationships/customXml" Target="../ink/ink1077.xml"/><Relationship Id="rId32" Type="http://schemas.openxmlformats.org/officeDocument/2006/relationships/image" Target="../media/image1112.png"/><Relationship Id="rId37" Type="http://schemas.openxmlformats.org/officeDocument/2006/relationships/customXml" Target="../ink/ink1090.xml"/><Relationship Id="rId53" Type="http://schemas.openxmlformats.org/officeDocument/2006/relationships/customXml" Target="../ink/ink1098.xml"/><Relationship Id="rId58" Type="http://schemas.openxmlformats.org/officeDocument/2006/relationships/image" Target="../media/image1125.png"/><Relationship Id="rId74" Type="http://schemas.openxmlformats.org/officeDocument/2006/relationships/image" Target="../media/image1133.png"/><Relationship Id="rId79" Type="http://schemas.openxmlformats.org/officeDocument/2006/relationships/customXml" Target="../ink/ink1111.xml"/><Relationship Id="rId102" Type="http://schemas.openxmlformats.org/officeDocument/2006/relationships/image" Target="../media/image1147.png"/><Relationship Id="rId5" Type="http://schemas.openxmlformats.org/officeDocument/2006/relationships/customXml" Target="../ink/ink1074.xml"/><Relationship Id="rId90" Type="http://schemas.openxmlformats.org/officeDocument/2006/relationships/image" Target="../media/image1141.png"/><Relationship Id="rId95" Type="http://schemas.openxmlformats.org/officeDocument/2006/relationships/customXml" Target="../ink/ink1119.xml"/><Relationship Id="rId22" Type="http://schemas.openxmlformats.org/officeDocument/2006/relationships/image" Target="../media/image1107.png"/><Relationship Id="rId27" Type="http://schemas.openxmlformats.org/officeDocument/2006/relationships/customXml" Target="../ink/ink1085.xml"/><Relationship Id="rId43" Type="http://schemas.openxmlformats.org/officeDocument/2006/relationships/customXml" Target="../ink/ink1093.xml"/><Relationship Id="rId48" Type="http://schemas.openxmlformats.org/officeDocument/2006/relationships/image" Target="../media/image1120.png"/><Relationship Id="rId64" Type="http://schemas.openxmlformats.org/officeDocument/2006/relationships/image" Target="../media/image1128.png"/><Relationship Id="rId69" Type="http://schemas.openxmlformats.org/officeDocument/2006/relationships/customXml" Target="../ink/ink1106.xml"/><Relationship Id="rId113" Type="http://schemas.openxmlformats.org/officeDocument/2006/relationships/customXml" Target="../ink/ink1128.xml"/><Relationship Id="rId118" Type="http://schemas.openxmlformats.org/officeDocument/2006/relationships/image" Target="../media/image1155.png"/><Relationship Id="rId80" Type="http://schemas.openxmlformats.org/officeDocument/2006/relationships/image" Target="../media/image1136.png"/><Relationship Id="rId85" Type="http://schemas.openxmlformats.org/officeDocument/2006/relationships/customXml" Target="../ink/ink1114.xml"/><Relationship Id="rId12" Type="http://schemas.openxmlformats.org/officeDocument/2006/relationships/image" Target="../media/image1102.png"/><Relationship Id="rId17" Type="http://schemas.openxmlformats.org/officeDocument/2006/relationships/customXml" Target="../ink/ink1080.xml"/><Relationship Id="rId33" Type="http://schemas.openxmlformats.org/officeDocument/2006/relationships/customXml" Target="../ink/ink1088.xml"/><Relationship Id="rId38" Type="http://schemas.openxmlformats.org/officeDocument/2006/relationships/image" Target="../media/image1115.png"/><Relationship Id="rId59" Type="http://schemas.openxmlformats.org/officeDocument/2006/relationships/customXml" Target="../ink/ink1101.xml"/><Relationship Id="rId103" Type="http://schemas.openxmlformats.org/officeDocument/2006/relationships/customXml" Target="../ink/ink1123.xml"/><Relationship Id="rId108" Type="http://schemas.openxmlformats.org/officeDocument/2006/relationships/image" Target="../media/image1150.png"/><Relationship Id="rId54" Type="http://schemas.openxmlformats.org/officeDocument/2006/relationships/image" Target="../media/image1123.png"/><Relationship Id="rId70" Type="http://schemas.openxmlformats.org/officeDocument/2006/relationships/image" Target="../media/image1131.png"/><Relationship Id="rId75" Type="http://schemas.openxmlformats.org/officeDocument/2006/relationships/customXml" Target="../ink/ink1109.xml"/><Relationship Id="rId91" Type="http://schemas.openxmlformats.org/officeDocument/2006/relationships/customXml" Target="../ink/ink1117.xml"/><Relationship Id="rId96" Type="http://schemas.openxmlformats.org/officeDocument/2006/relationships/image" Target="../media/image1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9.png"/><Relationship Id="rId23" Type="http://schemas.openxmlformats.org/officeDocument/2006/relationships/customXml" Target="../ink/ink1083.xml"/><Relationship Id="rId28" Type="http://schemas.openxmlformats.org/officeDocument/2006/relationships/image" Target="../media/image1110.png"/><Relationship Id="rId49" Type="http://schemas.openxmlformats.org/officeDocument/2006/relationships/customXml" Target="../ink/ink1096.xml"/><Relationship Id="rId114" Type="http://schemas.openxmlformats.org/officeDocument/2006/relationships/image" Target="../media/image1153.png"/><Relationship Id="rId119" Type="http://schemas.openxmlformats.org/officeDocument/2006/relationships/customXml" Target="../ink/ink1131.xml"/><Relationship Id="rId44" Type="http://schemas.openxmlformats.org/officeDocument/2006/relationships/image" Target="../media/image1118.png"/><Relationship Id="rId60" Type="http://schemas.openxmlformats.org/officeDocument/2006/relationships/image" Target="../media/image1126.png"/><Relationship Id="rId65" Type="http://schemas.openxmlformats.org/officeDocument/2006/relationships/customXml" Target="../ink/ink1104.xml"/><Relationship Id="rId81" Type="http://schemas.openxmlformats.org/officeDocument/2006/relationships/customXml" Target="../ink/ink1112.xml"/><Relationship Id="rId86" Type="http://schemas.openxmlformats.org/officeDocument/2006/relationships/image" Target="../media/image1139.png"/><Relationship Id="rId4" Type="http://schemas.openxmlformats.org/officeDocument/2006/relationships/image" Target="../media/image1098.png"/><Relationship Id="rId9" Type="http://schemas.openxmlformats.org/officeDocument/2006/relationships/customXml" Target="../ink/ink1076.xml"/><Relationship Id="rId13" Type="http://schemas.openxmlformats.org/officeDocument/2006/relationships/customXml" Target="../ink/ink1078.xml"/><Relationship Id="rId18" Type="http://schemas.openxmlformats.org/officeDocument/2006/relationships/image" Target="../media/image1105.png"/><Relationship Id="rId39" Type="http://schemas.openxmlformats.org/officeDocument/2006/relationships/customXml" Target="../ink/ink1091.xml"/><Relationship Id="rId109" Type="http://schemas.openxmlformats.org/officeDocument/2006/relationships/customXml" Target="../ink/ink1126.xml"/><Relationship Id="rId34" Type="http://schemas.openxmlformats.org/officeDocument/2006/relationships/image" Target="../media/image1113.png"/><Relationship Id="rId50" Type="http://schemas.openxmlformats.org/officeDocument/2006/relationships/image" Target="../media/image1121.png"/><Relationship Id="rId55" Type="http://schemas.openxmlformats.org/officeDocument/2006/relationships/customXml" Target="../ink/ink1099.xml"/><Relationship Id="rId76" Type="http://schemas.openxmlformats.org/officeDocument/2006/relationships/image" Target="../media/image1134.png"/><Relationship Id="rId97" Type="http://schemas.openxmlformats.org/officeDocument/2006/relationships/customXml" Target="../ink/ink1120.xml"/><Relationship Id="rId104" Type="http://schemas.openxmlformats.org/officeDocument/2006/relationships/image" Target="../media/image1148.png"/><Relationship Id="rId120" Type="http://schemas.openxmlformats.org/officeDocument/2006/relationships/image" Target="../media/image1156.png"/><Relationship Id="rId7" Type="http://schemas.openxmlformats.org/officeDocument/2006/relationships/customXml" Target="../ink/ink1075.xml"/><Relationship Id="rId71" Type="http://schemas.openxmlformats.org/officeDocument/2006/relationships/customXml" Target="../ink/ink1107.xml"/><Relationship Id="rId92" Type="http://schemas.openxmlformats.org/officeDocument/2006/relationships/image" Target="../media/image1142.png"/><Relationship Id="rId2" Type="http://schemas.openxmlformats.org/officeDocument/2006/relationships/image" Target="../media/image1097.png"/><Relationship Id="rId29" Type="http://schemas.openxmlformats.org/officeDocument/2006/relationships/customXml" Target="../ink/ink1086.xml"/><Relationship Id="rId24" Type="http://schemas.openxmlformats.org/officeDocument/2006/relationships/image" Target="../media/image1108.png"/><Relationship Id="rId40" Type="http://schemas.openxmlformats.org/officeDocument/2006/relationships/image" Target="../media/image1116.png"/><Relationship Id="rId45" Type="http://schemas.openxmlformats.org/officeDocument/2006/relationships/customXml" Target="../ink/ink1094.xml"/><Relationship Id="rId66" Type="http://schemas.openxmlformats.org/officeDocument/2006/relationships/image" Target="../media/image1129.png"/><Relationship Id="rId87" Type="http://schemas.openxmlformats.org/officeDocument/2006/relationships/customXml" Target="../ink/ink1115.xml"/><Relationship Id="rId110" Type="http://schemas.openxmlformats.org/officeDocument/2006/relationships/image" Target="../media/image1151.png"/><Relationship Id="rId115" Type="http://schemas.openxmlformats.org/officeDocument/2006/relationships/customXml" Target="../ink/ink1129.xml"/><Relationship Id="rId61" Type="http://schemas.openxmlformats.org/officeDocument/2006/relationships/customXml" Target="../ink/ink1102.xml"/><Relationship Id="rId82" Type="http://schemas.openxmlformats.org/officeDocument/2006/relationships/image" Target="../media/image1137.png"/><Relationship Id="rId19" Type="http://schemas.openxmlformats.org/officeDocument/2006/relationships/customXml" Target="../ink/ink1081.xml"/><Relationship Id="rId14" Type="http://schemas.openxmlformats.org/officeDocument/2006/relationships/image" Target="../media/image1103.png"/><Relationship Id="rId30" Type="http://schemas.openxmlformats.org/officeDocument/2006/relationships/image" Target="../media/image1111.png"/><Relationship Id="rId35" Type="http://schemas.openxmlformats.org/officeDocument/2006/relationships/customXml" Target="../ink/ink1089.xml"/><Relationship Id="rId56" Type="http://schemas.openxmlformats.org/officeDocument/2006/relationships/image" Target="../media/image1124.png"/><Relationship Id="rId77" Type="http://schemas.openxmlformats.org/officeDocument/2006/relationships/customXml" Target="../ink/ink1110.xml"/><Relationship Id="rId100" Type="http://schemas.openxmlformats.org/officeDocument/2006/relationships/image" Target="../media/image1146.png"/><Relationship Id="rId105" Type="http://schemas.openxmlformats.org/officeDocument/2006/relationships/customXml" Target="../ink/ink1124.xml"/><Relationship Id="rId8" Type="http://schemas.openxmlformats.org/officeDocument/2006/relationships/image" Target="../media/image1100.png"/><Relationship Id="rId51" Type="http://schemas.openxmlformats.org/officeDocument/2006/relationships/customXml" Target="../ink/ink1097.xml"/><Relationship Id="rId72" Type="http://schemas.openxmlformats.org/officeDocument/2006/relationships/image" Target="../media/image1132.png"/><Relationship Id="rId93" Type="http://schemas.openxmlformats.org/officeDocument/2006/relationships/customXml" Target="../ink/ink1118.xml"/><Relationship Id="rId98" Type="http://schemas.openxmlformats.org/officeDocument/2006/relationships/image" Target="../media/image1145.png"/><Relationship Id="rId121" Type="http://schemas.openxmlformats.org/officeDocument/2006/relationships/customXml" Target="../ink/ink1132.xml"/><Relationship Id="rId3" Type="http://schemas.openxmlformats.org/officeDocument/2006/relationships/customXml" Target="../ink/ink1073.xml"/><Relationship Id="rId25" Type="http://schemas.openxmlformats.org/officeDocument/2006/relationships/customXml" Target="../ink/ink1084.xml"/><Relationship Id="rId46" Type="http://schemas.openxmlformats.org/officeDocument/2006/relationships/image" Target="../media/image1119.png"/><Relationship Id="rId67" Type="http://schemas.openxmlformats.org/officeDocument/2006/relationships/customXml" Target="../ink/ink1105.xml"/><Relationship Id="rId116" Type="http://schemas.openxmlformats.org/officeDocument/2006/relationships/image" Target="../media/image1154.png"/><Relationship Id="rId20" Type="http://schemas.openxmlformats.org/officeDocument/2006/relationships/image" Target="../media/image1106.png"/><Relationship Id="rId41" Type="http://schemas.openxmlformats.org/officeDocument/2006/relationships/customXml" Target="../ink/ink1092.xml"/><Relationship Id="rId62" Type="http://schemas.openxmlformats.org/officeDocument/2006/relationships/image" Target="../media/image1127.png"/><Relationship Id="rId83" Type="http://schemas.openxmlformats.org/officeDocument/2006/relationships/customXml" Target="../ink/ink1113.xml"/><Relationship Id="rId88" Type="http://schemas.openxmlformats.org/officeDocument/2006/relationships/image" Target="../media/image1140.png"/><Relationship Id="rId111" Type="http://schemas.openxmlformats.org/officeDocument/2006/relationships/customXml" Target="../ink/ink1127.xml"/><Relationship Id="rId15" Type="http://schemas.openxmlformats.org/officeDocument/2006/relationships/customXml" Target="../ink/ink1079.xml"/><Relationship Id="rId36" Type="http://schemas.openxmlformats.org/officeDocument/2006/relationships/image" Target="../media/image1114.png"/><Relationship Id="rId57" Type="http://schemas.openxmlformats.org/officeDocument/2006/relationships/customXml" Target="../ink/ink1100.xml"/><Relationship Id="rId106" Type="http://schemas.openxmlformats.org/officeDocument/2006/relationships/image" Target="../media/image1149.png"/><Relationship Id="rId10" Type="http://schemas.openxmlformats.org/officeDocument/2006/relationships/image" Target="../media/image1101.png"/><Relationship Id="rId31" Type="http://schemas.openxmlformats.org/officeDocument/2006/relationships/customXml" Target="../ink/ink1087.xml"/><Relationship Id="rId52" Type="http://schemas.openxmlformats.org/officeDocument/2006/relationships/image" Target="../media/image1122.png"/><Relationship Id="rId73" Type="http://schemas.openxmlformats.org/officeDocument/2006/relationships/customXml" Target="../ink/ink1108.xml"/><Relationship Id="rId78" Type="http://schemas.openxmlformats.org/officeDocument/2006/relationships/image" Target="../media/image1135.png"/><Relationship Id="rId94" Type="http://schemas.openxmlformats.org/officeDocument/2006/relationships/image" Target="../media/image1143.png"/><Relationship Id="rId99" Type="http://schemas.openxmlformats.org/officeDocument/2006/relationships/customXml" Target="../ink/ink1121.xml"/><Relationship Id="rId101" Type="http://schemas.openxmlformats.org/officeDocument/2006/relationships/customXml" Target="../ink/ink1122.xml"/><Relationship Id="rId122" Type="http://schemas.openxmlformats.org/officeDocument/2006/relationships/image" Target="../media/image11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1.png"/><Relationship Id="rId3" Type="http://schemas.openxmlformats.org/officeDocument/2006/relationships/customXml" Target="../ink/ink1133.xml"/><Relationship Id="rId7" Type="http://schemas.openxmlformats.org/officeDocument/2006/relationships/customXml" Target="../ink/ink1135.xml"/><Relationship Id="rId2" Type="http://schemas.openxmlformats.org/officeDocument/2006/relationships/image" Target="../media/image1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customXml" Target="../ink/ink1134.xml"/><Relationship Id="rId4" Type="http://schemas.openxmlformats.org/officeDocument/2006/relationships/image" Target="../media/image11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5.png"/><Relationship Id="rId13" Type="http://schemas.openxmlformats.org/officeDocument/2006/relationships/customXml" Target="../ink/ink1141.xml"/><Relationship Id="rId18" Type="http://schemas.openxmlformats.org/officeDocument/2006/relationships/image" Target="../media/image1170.png"/><Relationship Id="rId3" Type="http://schemas.openxmlformats.org/officeDocument/2006/relationships/customXml" Target="../ink/ink1136.xml"/><Relationship Id="rId21" Type="http://schemas.openxmlformats.org/officeDocument/2006/relationships/customXml" Target="../ink/ink1145.xml"/><Relationship Id="rId7" Type="http://schemas.openxmlformats.org/officeDocument/2006/relationships/customXml" Target="../ink/ink1138.xml"/><Relationship Id="rId12" Type="http://schemas.openxmlformats.org/officeDocument/2006/relationships/image" Target="../media/image1167.png"/><Relationship Id="rId17" Type="http://schemas.openxmlformats.org/officeDocument/2006/relationships/customXml" Target="../ink/ink1143.xml"/><Relationship Id="rId2" Type="http://schemas.openxmlformats.org/officeDocument/2006/relationships/image" Target="../media/image1162.png"/><Relationship Id="rId16" Type="http://schemas.openxmlformats.org/officeDocument/2006/relationships/image" Target="../media/image1169.png"/><Relationship Id="rId20" Type="http://schemas.openxmlformats.org/officeDocument/2006/relationships/image" Target="../media/image1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4.png"/><Relationship Id="rId11" Type="http://schemas.openxmlformats.org/officeDocument/2006/relationships/customXml" Target="../ink/ink1140.xml"/><Relationship Id="rId5" Type="http://schemas.openxmlformats.org/officeDocument/2006/relationships/customXml" Target="../ink/ink1137.xml"/><Relationship Id="rId15" Type="http://schemas.openxmlformats.org/officeDocument/2006/relationships/customXml" Target="../ink/ink1142.xml"/><Relationship Id="rId10" Type="http://schemas.openxmlformats.org/officeDocument/2006/relationships/image" Target="../media/image1166.png"/><Relationship Id="rId19" Type="http://schemas.openxmlformats.org/officeDocument/2006/relationships/customXml" Target="../ink/ink1144.xml"/><Relationship Id="rId4" Type="http://schemas.openxmlformats.org/officeDocument/2006/relationships/image" Target="../media/image1163.png"/><Relationship Id="rId9" Type="http://schemas.openxmlformats.org/officeDocument/2006/relationships/customXml" Target="../ink/ink1139.xml"/><Relationship Id="rId14" Type="http://schemas.openxmlformats.org/officeDocument/2006/relationships/image" Target="../media/image1168.png"/><Relationship Id="rId22" Type="http://schemas.openxmlformats.org/officeDocument/2006/relationships/image" Target="../media/image1172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51.xml"/><Relationship Id="rId18" Type="http://schemas.openxmlformats.org/officeDocument/2006/relationships/image" Target="../media/image1181.png"/><Relationship Id="rId26" Type="http://schemas.openxmlformats.org/officeDocument/2006/relationships/image" Target="../media/image1185.png"/><Relationship Id="rId39" Type="http://schemas.openxmlformats.org/officeDocument/2006/relationships/customXml" Target="../ink/ink1164.xml"/><Relationship Id="rId21" Type="http://schemas.openxmlformats.org/officeDocument/2006/relationships/customXml" Target="../ink/ink1155.xml"/><Relationship Id="rId34" Type="http://schemas.openxmlformats.org/officeDocument/2006/relationships/image" Target="../media/image1189.png"/><Relationship Id="rId42" Type="http://schemas.openxmlformats.org/officeDocument/2006/relationships/image" Target="../media/image1193.png"/><Relationship Id="rId47" Type="http://schemas.openxmlformats.org/officeDocument/2006/relationships/customXml" Target="../ink/ink1168.xml"/><Relationship Id="rId50" Type="http://schemas.openxmlformats.org/officeDocument/2006/relationships/image" Target="../media/image1197.png"/><Relationship Id="rId55" Type="http://schemas.openxmlformats.org/officeDocument/2006/relationships/customXml" Target="../ink/ink1172.xml"/><Relationship Id="rId7" Type="http://schemas.openxmlformats.org/officeDocument/2006/relationships/customXml" Target="../ink/ink1148.xml"/><Relationship Id="rId2" Type="http://schemas.openxmlformats.org/officeDocument/2006/relationships/image" Target="../media/image1173.png"/><Relationship Id="rId16" Type="http://schemas.openxmlformats.org/officeDocument/2006/relationships/image" Target="../media/image1180.png"/><Relationship Id="rId29" Type="http://schemas.openxmlformats.org/officeDocument/2006/relationships/customXml" Target="../ink/ink1159.xml"/><Relationship Id="rId11" Type="http://schemas.openxmlformats.org/officeDocument/2006/relationships/customXml" Target="../ink/ink1150.xml"/><Relationship Id="rId24" Type="http://schemas.openxmlformats.org/officeDocument/2006/relationships/image" Target="../media/image1184.png"/><Relationship Id="rId32" Type="http://schemas.openxmlformats.org/officeDocument/2006/relationships/image" Target="../media/image1188.png"/><Relationship Id="rId37" Type="http://schemas.openxmlformats.org/officeDocument/2006/relationships/customXml" Target="../ink/ink1163.xml"/><Relationship Id="rId40" Type="http://schemas.openxmlformats.org/officeDocument/2006/relationships/image" Target="../media/image1192.png"/><Relationship Id="rId45" Type="http://schemas.openxmlformats.org/officeDocument/2006/relationships/customXml" Target="../ink/ink1167.xml"/><Relationship Id="rId53" Type="http://schemas.openxmlformats.org/officeDocument/2006/relationships/customXml" Target="../ink/ink1171.xml"/><Relationship Id="rId5" Type="http://schemas.openxmlformats.org/officeDocument/2006/relationships/customXml" Target="../ink/ink1147.xml"/><Relationship Id="rId10" Type="http://schemas.openxmlformats.org/officeDocument/2006/relationships/image" Target="../media/image1177.png"/><Relationship Id="rId19" Type="http://schemas.openxmlformats.org/officeDocument/2006/relationships/customXml" Target="../ink/ink1154.xml"/><Relationship Id="rId31" Type="http://schemas.openxmlformats.org/officeDocument/2006/relationships/customXml" Target="../ink/ink1160.xml"/><Relationship Id="rId44" Type="http://schemas.openxmlformats.org/officeDocument/2006/relationships/image" Target="../media/image1194.png"/><Relationship Id="rId52" Type="http://schemas.openxmlformats.org/officeDocument/2006/relationships/image" Target="../media/image1198.png"/><Relationship Id="rId4" Type="http://schemas.openxmlformats.org/officeDocument/2006/relationships/image" Target="../media/image1174.png"/><Relationship Id="rId9" Type="http://schemas.openxmlformats.org/officeDocument/2006/relationships/customXml" Target="../ink/ink1149.xml"/><Relationship Id="rId14" Type="http://schemas.openxmlformats.org/officeDocument/2006/relationships/image" Target="../media/image1179.png"/><Relationship Id="rId22" Type="http://schemas.openxmlformats.org/officeDocument/2006/relationships/image" Target="../media/image1183.png"/><Relationship Id="rId27" Type="http://schemas.openxmlformats.org/officeDocument/2006/relationships/customXml" Target="../ink/ink1158.xml"/><Relationship Id="rId30" Type="http://schemas.openxmlformats.org/officeDocument/2006/relationships/image" Target="../media/image1187.png"/><Relationship Id="rId35" Type="http://schemas.openxmlformats.org/officeDocument/2006/relationships/customXml" Target="../ink/ink1162.xml"/><Relationship Id="rId43" Type="http://schemas.openxmlformats.org/officeDocument/2006/relationships/customXml" Target="../ink/ink1166.xml"/><Relationship Id="rId48" Type="http://schemas.openxmlformats.org/officeDocument/2006/relationships/image" Target="../media/image1196.png"/><Relationship Id="rId56" Type="http://schemas.openxmlformats.org/officeDocument/2006/relationships/image" Target="../media/image1200.png"/><Relationship Id="rId8" Type="http://schemas.openxmlformats.org/officeDocument/2006/relationships/image" Target="../media/image1176.png"/><Relationship Id="rId51" Type="http://schemas.openxmlformats.org/officeDocument/2006/relationships/customXml" Target="../ink/ink1170.xml"/><Relationship Id="rId3" Type="http://schemas.openxmlformats.org/officeDocument/2006/relationships/customXml" Target="../ink/ink1146.xml"/><Relationship Id="rId12" Type="http://schemas.openxmlformats.org/officeDocument/2006/relationships/image" Target="../media/image1178.png"/><Relationship Id="rId17" Type="http://schemas.openxmlformats.org/officeDocument/2006/relationships/customXml" Target="../ink/ink1153.xml"/><Relationship Id="rId25" Type="http://schemas.openxmlformats.org/officeDocument/2006/relationships/customXml" Target="../ink/ink1157.xml"/><Relationship Id="rId33" Type="http://schemas.openxmlformats.org/officeDocument/2006/relationships/customXml" Target="../ink/ink1161.xml"/><Relationship Id="rId38" Type="http://schemas.openxmlformats.org/officeDocument/2006/relationships/image" Target="../media/image1191.png"/><Relationship Id="rId46" Type="http://schemas.openxmlformats.org/officeDocument/2006/relationships/image" Target="../media/image1195.png"/><Relationship Id="rId20" Type="http://schemas.openxmlformats.org/officeDocument/2006/relationships/image" Target="../media/image1182.png"/><Relationship Id="rId41" Type="http://schemas.openxmlformats.org/officeDocument/2006/relationships/customXml" Target="../ink/ink1165.xml"/><Relationship Id="rId54" Type="http://schemas.openxmlformats.org/officeDocument/2006/relationships/image" Target="../media/image1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5.png"/><Relationship Id="rId15" Type="http://schemas.openxmlformats.org/officeDocument/2006/relationships/customXml" Target="../ink/ink1152.xml"/><Relationship Id="rId23" Type="http://schemas.openxmlformats.org/officeDocument/2006/relationships/customXml" Target="../ink/ink1156.xml"/><Relationship Id="rId28" Type="http://schemas.openxmlformats.org/officeDocument/2006/relationships/image" Target="../media/image1186.png"/><Relationship Id="rId36" Type="http://schemas.openxmlformats.org/officeDocument/2006/relationships/image" Target="../media/image1190.png"/><Relationship Id="rId49" Type="http://schemas.openxmlformats.org/officeDocument/2006/relationships/customXml" Target="../ink/ink116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117" Type="http://schemas.openxmlformats.org/officeDocument/2006/relationships/image" Target="../media/image64.png"/><Relationship Id="rId21" Type="http://schemas.openxmlformats.org/officeDocument/2006/relationships/image" Target="../media/image16.png"/><Relationship Id="rId42" Type="http://schemas.openxmlformats.org/officeDocument/2006/relationships/customXml" Target="../ink/ink20.xml"/><Relationship Id="rId47" Type="http://schemas.openxmlformats.org/officeDocument/2006/relationships/image" Target="../media/image29.png"/><Relationship Id="rId63" Type="http://schemas.openxmlformats.org/officeDocument/2006/relationships/image" Target="../media/image37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50.png"/><Relationship Id="rId112" Type="http://schemas.openxmlformats.org/officeDocument/2006/relationships/customXml" Target="../ink/ink55.xml"/><Relationship Id="rId16" Type="http://schemas.openxmlformats.org/officeDocument/2006/relationships/customXml" Target="../ink/ink7.xml"/><Relationship Id="rId107" Type="http://schemas.openxmlformats.org/officeDocument/2006/relationships/image" Target="../media/image59.png"/><Relationship Id="rId11" Type="http://schemas.openxmlformats.org/officeDocument/2006/relationships/image" Target="../media/image11.png"/><Relationship Id="rId32" Type="http://schemas.openxmlformats.org/officeDocument/2006/relationships/customXml" Target="../ink/ink15.xml"/><Relationship Id="rId37" Type="http://schemas.openxmlformats.org/officeDocument/2006/relationships/image" Target="../media/image24.png"/><Relationship Id="rId53" Type="http://schemas.openxmlformats.org/officeDocument/2006/relationships/image" Target="../media/image32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45.png"/><Relationship Id="rId102" Type="http://schemas.openxmlformats.org/officeDocument/2006/relationships/customXml" Target="../ink/ink50.xml"/><Relationship Id="rId5" Type="http://schemas.openxmlformats.org/officeDocument/2006/relationships/image" Target="../media/image8.png"/><Relationship Id="rId90" Type="http://schemas.openxmlformats.org/officeDocument/2006/relationships/customXml" Target="../ink/ink44.xml"/><Relationship Id="rId95" Type="http://schemas.openxmlformats.org/officeDocument/2006/relationships/image" Target="../media/image53.png"/><Relationship Id="rId22" Type="http://schemas.openxmlformats.org/officeDocument/2006/relationships/customXml" Target="../ink/ink10.xml"/><Relationship Id="rId27" Type="http://schemas.openxmlformats.org/officeDocument/2006/relationships/image" Target="../media/image19.png"/><Relationship Id="rId43" Type="http://schemas.openxmlformats.org/officeDocument/2006/relationships/image" Target="../media/image27.png"/><Relationship Id="rId48" Type="http://schemas.openxmlformats.org/officeDocument/2006/relationships/customXml" Target="../ink/ink23.xml"/><Relationship Id="rId64" Type="http://schemas.openxmlformats.org/officeDocument/2006/relationships/customXml" Target="../ink/ink31.xml"/><Relationship Id="rId69" Type="http://schemas.openxmlformats.org/officeDocument/2006/relationships/image" Target="../media/image40.png"/><Relationship Id="rId113" Type="http://schemas.openxmlformats.org/officeDocument/2006/relationships/image" Target="../media/image62.png"/><Relationship Id="rId118" Type="http://schemas.openxmlformats.org/officeDocument/2006/relationships/customXml" Target="../ink/ink58.xml"/><Relationship Id="rId80" Type="http://schemas.openxmlformats.org/officeDocument/2006/relationships/customXml" Target="../ink/ink39.xml"/><Relationship Id="rId85" Type="http://schemas.openxmlformats.org/officeDocument/2006/relationships/image" Target="../media/image48.png"/><Relationship Id="rId12" Type="http://schemas.openxmlformats.org/officeDocument/2006/relationships/customXml" Target="../ink/ink5.xml"/><Relationship Id="rId17" Type="http://schemas.openxmlformats.org/officeDocument/2006/relationships/image" Target="../media/image14.png"/><Relationship Id="rId33" Type="http://schemas.openxmlformats.org/officeDocument/2006/relationships/image" Target="../media/image22.png"/><Relationship Id="rId38" Type="http://schemas.openxmlformats.org/officeDocument/2006/relationships/customXml" Target="../ink/ink18.xml"/><Relationship Id="rId59" Type="http://schemas.openxmlformats.org/officeDocument/2006/relationships/image" Target="../media/image35.png"/><Relationship Id="rId103" Type="http://schemas.openxmlformats.org/officeDocument/2006/relationships/image" Target="../media/image57.png"/><Relationship Id="rId108" Type="http://schemas.openxmlformats.org/officeDocument/2006/relationships/customXml" Target="../ink/ink53.xml"/><Relationship Id="rId54" Type="http://schemas.openxmlformats.org/officeDocument/2006/relationships/customXml" Target="../ink/ink26.xml"/><Relationship Id="rId70" Type="http://schemas.openxmlformats.org/officeDocument/2006/relationships/customXml" Target="../ink/ink34.xml"/><Relationship Id="rId75" Type="http://schemas.openxmlformats.org/officeDocument/2006/relationships/image" Target="../media/image43.png"/><Relationship Id="rId91" Type="http://schemas.openxmlformats.org/officeDocument/2006/relationships/image" Target="../media/image51.png"/><Relationship Id="rId96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23" Type="http://schemas.openxmlformats.org/officeDocument/2006/relationships/image" Target="../media/image17.png"/><Relationship Id="rId28" Type="http://schemas.openxmlformats.org/officeDocument/2006/relationships/customXml" Target="../ink/ink13.xml"/><Relationship Id="rId49" Type="http://schemas.openxmlformats.org/officeDocument/2006/relationships/image" Target="../media/image30.png"/><Relationship Id="rId114" Type="http://schemas.openxmlformats.org/officeDocument/2006/relationships/customXml" Target="../ink/ink56.xml"/><Relationship Id="rId119" Type="http://schemas.openxmlformats.org/officeDocument/2006/relationships/image" Target="../media/image65.png"/><Relationship Id="rId44" Type="http://schemas.openxmlformats.org/officeDocument/2006/relationships/customXml" Target="../ink/ink21.xml"/><Relationship Id="rId60" Type="http://schemas.openxmlformats.org/officeDocument/2006/relationships/customXml" Target="../ink/ink29.xml"/><Relationship Id="rId65" Type="http://schemas.openxmlformats.org/officeDocument/2006/relationships/image" Target="../media/image38.png"/><Relationship Id="rId81" Type="http://schemas.openxmlformats.org/officeDocument/2006/relationships/image" Target="../media/image46.png"/><Relationship Id="rId86" Type="http://schemas.openxmlformats.org/officeDocument/2006/relationships/customXml" Target="../ink/ink42.xml"/><Relationship Id="rId4" Type="http://schemas.openxmlformats.org/officeDocument/2006/relationships/customXml" Target="../ink/ink1.xml"/><Relationship Id="rId9" Type="http://schemas.openxmlformats.org/officeDocument/2006/relationships/image" Target="../media/image10.png"/><Relationship Id="rId13" Type="http://schemas.openxmlformats.org/officeDocument/2006/relationships/image" Target="../media/image12.png"/><Relationship Id="rId18" Type="http://schemas.openxmlformats.org/officeDocument/2006/relationships/customXml" Target="../ink/ink8.xml"/><Relationship Id="rId39" Type="http://schemas.openxmlformats.org/officeDocument/2006/relationships/image" Target="../media/image25.png"/><Relationship Id="rId109" Type="http://schemas.openxmlformats.org/officeDocument/2006/relationships/image" Target="../media/image60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33.png"/><Relationship Id="rId76" Type="http://schemas.openxmlformats.org/officeDocument/2006/relationships/customXml" Target="../ink/ink37.xml"/><Relationship Id="rId97" Type="http://schemas.openxmlformats.org/officeDocument/2006/relationships/image" Target="../media/image54.png"/><Relationship Id="rId104" Type="http://schemas.openxmlformats.org/officeDocument/2006/relationships/customXml" Target="../ink/ink51.xml"/><Relationship Id="rId120" Type="http://schemas.openxmlformats.org/officeDocument/2006/relationships/customXml" Target="../ink/ink59.xml"/><Relationship Id="rId7" Type="http://schemas.openxmlformats.org/officeDocument/2006/relationships/image" Target="../media/image9.png"/><Relationship Id="rId71" Type="http://schemas.openxmlformats.org/officeDocument/2006/relationships/image" Target="../media/image41.png"/><Relationship Id="rId92" Type="http://schemas.openxmlformats.org/officeDocument/2006/relationships/customXml" Target="../ink/ink45.xml"/><Relationship Id="rId2" Type="http://schemas.openxmlformats.org/officeDocument/2006/relationships/image" Target="../media/image6.PNG"/><Relationship Id="rId29" Type="http://schemas.openxmlformats.org/officeDocument/2006/relationships/image" Target="../media/image20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28.png"/><Relationship Id="rId66" Type="http://schemas.openxmlformats.org/officeDocument/2006/relationships/customXml" Target="../ink/ink32.xml"/><Relationship Id="rId87" Type="http://schemas.openxmlformats.org/officeDocument/2006/relationships/image" Target="../media/image49.png"/><Relationship Id="rId110" Type="http://schemas.openxmlformats.org/officeDocument/2006/relationships/customXml" Target="../ink/ink54.xml"/><Relationship Id="rId115" Type="http://schemas.openxmlformats.org/officeDocument/2006/relationships/image" Target="../media/image63.png"/><Relationship Id="rId61" Type="http://schemas.openxmlformats.org/officeDocument/2006/relationships/image" Target="../media/image36.png"/><Relationship Id="rId82" Type="http://schemas.openxmlformats.org/officeDocument/2006/relationships/customXml" Target="../ink/ink40.xml"/><Relationship Id="rId19" Type="http://schemas.openxmlformats.org/officeDocument/2006/relationships/image" Target="../media/image15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23.png"/><Relationship Id="rId56" Type="http://schemas.openxmlformats.org/officeDocument/2006/relationships/customXml" Target="../ink/ink27.xml"/><Relationship Id="rId77" Type="http://schemas.openxmlformats.org/officeDocument/2006/relationships/image" Target="../media/image44.png"/><Relationship Id="rId100" Type="http://schemas.openxmlformats.org/officeDocument/2006/relationships/customXml" Target="../ink/ink49.xml"/><Relationship Id="rId105" Type="http://schemas.openxmlformats.org/officeDocument/2006/relationships/image" Target="../media/image58.png"/><Relationship Id="rId8" Type="http://schemas.openxmlformats.org/officeDocument/2006/relationships/customXml" Target="../ink/ink3.xml"/><Relationship Id="rId51" Type="http://schemas.openxmlformats.org/officeDocument/2006/relationships/image" Target="../media/image31.png"/><Relationship Id="rId72" Type="http://schemas.openxmlformats.org/officeDocument/2006/relationships/customXml" Target="../ink/ink35.xml"/><Relationship Id="rId93" Type="http://schemas.openxmlformats.org/officeDocument/2006/relationships/image" Target="../media/image52.png"/><Relationship Id="rId98" Type="http://schemas.openxmlformats.org/officeDocument/2006/relationships/customXml" Target="../ink/ink48.xml"/><Relationship Id="rId121" Type="http://schemas.openxmlformats.org/officeDocument/2006/relationships/image" Target="../media/image66.png"/><Relationship Id="rId3" Type="http://schemas.openxmlformats.org/officeDocument/2006/relationships/image" Target="../media/image7.PNG"/><Relationship Id="rId25" Type="http://schemas.openxmlformats.org/officeDocument/2006/relationships/image" Target="../media/image18.png"/><Relationship Id="rId46" Type="http://schemas.openxmlformats.org/officeDocument/2006/relationships/customXml" Target="../ink/ink22.xml"/><Relationship Id="rId67" Type="http://schemas.openxmlformats.org/officeDocument/2006/relationships/image" Target="../media/image39.png"/><Relationship Id="rId116" Type="http://schemas.openxmlformats.org/officeDocument/2006/relationships/customXml" Target="../ink/ink57.xml"/><Relationship Id="rId20" Type="http://schemas.openxmlformats.org/officeDocument/2006/relationships/customXml" Target="../ink/ink9.xml"/><Relationship Id="rId41" Type="http://schemas.openxmlformats.org/officeDocument/2006/relationships/image" Target="../media/image26.png"/><Relationship Id="rId62" Type="http://schemas.openxmlformats.org/officeDocument/2006/relationships/customXml" Target="../ink/ink30.xml"/><Relationship Id="rId83" Type="http://schemas.openxmlformats.org/officeDocument/2006/relationships/image" Target="../media/image47.png"/><Relationship Id="rId88" Type="http://schemas.openxmlformats.org/officeDocument/2006/relationships/customXml" Target="../ink/ink43.xml"/><Relationship Id="rId111" Type="http://schemas.openxmlformats.org/officeDocument/2006/relationships/image" Target="../media/image61.png"/><Relationship Id="rId15" Type="http://schemas.openxmlformats.org/officeDocument/2006/relationships/image" Target="../media/image13.png"/><Relationship Id="rId36" Type="http://schemas.openxmlformats.org/officeDocument/2006/relationships/customXml" Target="../ink/ink17.xml"/><Relationship Id="rId57" Type="http://schemas.openxmlformats.org/officeDocument/2006/relationships/image" Target="../media/image34.png"/><Relationship Id="rId106" Type="http://schemas.openxmlformats.org/officeDocument/2006/relationships/customXml" Target="../ink/ink52.xml"/><Relationship Id="rId10" Type="http://schemas.openxmlformats.org/officeDocument/2006/relationships/customXml" Target="../ink/ink4.xml"/><Relationship Id="rId31" Type="http://schemas.openxmlformats.org/officeDocument/2006/relationships/image" Target="../media/image21.png"/><Relationship Id="rId52" Type="http://schemas.openxmlformats.org/officeDocument/2006/relationships/customXml" Target="../ink/ink25.xml"/><Relationship Id="rId73" Type="http://schemas.openxmlformats.org/officeDocument/2006/relationships/image" Target="../media/image42.png"/><Relationship Id="rId78" Type="http://schemas.openxmlformats.org/officeDocument/2006/relationships/customXml" Target="../ink/ink38.xml"/><Relationship Id="rId94" Type="http://schemas.openxmlformats.org/officeDocument/2006/relationships/customXml" Target="../ink/ink46.xml"/><Relationship Id="rId99" Type="http://schemas.openxmlformats.org/officeDocument/2006/relationships/image" Target="../media/image55.png"/><Relationship Id="rId101" Type="http://schemas.openxmlformats.org/officeDocument/2006/relationships/image" Target="../media/image5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7.png"/><Relationship Id="rId3" Type="http://schemas.openxmlformats.org/officeDocument/2006/relationships/customXml" Target="../ink/ink1173.xml"/><Relationship Id="rId7" Type="http://schemas.openxmlformats.org/officeDocument/2006/relationships/customXml" Target="../ink/ink1175.xml"/><Relationship Id="rId2" Type="http://schemas.openxmlformats.org/officeDocument/2006/relationships/image" Target="../media/image1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6.png"/><Relationship Id="rId5" Type="http://schemas.openxmlformats.org/officeDocument/2006/relationships/customXml" Target="../ink/ink1174.xml"/><Relationship Id="rId10" Type="http://schemas.openxmlformats.org/officeDocument/2006/relationships/image" Target="../media/image1208.png"/><Relationship Id="rId4" Type="http://schemas.openxmlformats.org/officeDocument/2006/relationships/image" Target="../media/image1205.png"/><Relationship Id="rId9" Type="http://schemas.openxmlformats.org/officeDocument/2006/relationships/customXml" Target="../ink/ink117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3.png"/><Relationship Id="rId3" Type="http://schemas.openxmlformats.org/officeDocument/2006/relationships/customXml" Target="../ink/ink1177.xml"/><Relationship Id="rId7" Type="http://schemas.openxmlformats.org/officeDocument/2006/relationships/customXml" Target="../ink/ink1179.xml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2.png"/><Relationship Id="rId5" Type="http://schemas.openxmlformats.org/officeDocument/2006/relationships/customXml" Target="../ink/ink1178.xml"/><Relationship Id="rId10" Type="http://schemas.openxmlformats.org/officeDocument/2006/relationships/image" Target="../media/image1214.png"/><Relationship Id="rId4" Type="http://schemas.openxmlformats.org/officeDocument/2006/relationships/image" Target="../media/image1211.png"/><Relationship Id="rId9" Type="http://schemas.openxmlformats.org/officeDocument/2006/relationships/customXml" Target="../ink/ink1180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7.xml"/><Relationship Id="rId299" Type="http://schemas.openxmlformats.org/officeDocument/2006/relationships/customXml" Target="../ink/ink208.xml"/><Relationship Id="rId21" Type="http://schemas.openxmlformats.org/officeDocument/2006/relationships/customXml" Target="../ink/ink69.xml"/><Relationship Id="rId63" Type="http://schemas.openxmlformats.org/officeDocument/2006/relationships/customXml" Target="../ink/ink90.xml"/><Relationship Id="rId159" Type="http://schemas.openxmlformats.org/officeDocument/2006/relationships/customXml" Target="../ink/ink138.xml"/><Relationship Id="rId170" Type="http://schemas.openxmlformats.org/officeDocument/2006/relationships/image" Target="../media/image151.png"/><Relationship Id="rId226" Type="http://schemas.openxmlformats.org/officeDocument/2006/relationships/image" Target="../media/image179.png"/><Relationship Id="rId268" Type="http://schemas.openxmlformats.org/officeDocument/2006/relationships/image" Target="../media/image200.png"/><Relationship Id="rId32" Type="http://schemas.openxmlformats.org/officeDocument/2006/relationships/image" Target="../media/image82.png"/><Relationship Id="rId74" Type="http://schemas.openxmlformats.org/officeDocument/2006/relationships/image" Target="../media/image103.png"/><Relationship Id="rId128" Type="http://schemas.openxmlformats.org/officeDocument/2006/relationships/image" Target="../media/image130.png"/><Relationship Id="rId5" Type="http://schemas.openxmlformats.org/officeDocument/2006/relationships/customXml" Target="../ink/ink61.xml"/><Relationship Id="rId181" Type="http://schemas.openxmlformats.org/officeDocument/2006/relationships/customXml" Target="../ink/ink149.xml"/><Relationship Id="rId237" Type="http://schemas.openxmlformats.org/officeDocument/2006/relationships/customXml" Target="../ink/ink177.xml"/><Relationship Id="rId279" Type="http://schemas.openxmlformats.org/officeDocument/2006/relationships/customXml" Target="../ink/ink198.xml"/><Relationship Id="rId43" Type="http://schemas.openxmlformats.org/officeDocument/2006/relationships/customXml" Target="../ink/ink80.xml"/><Relationship Id="rId139" Type="http://schemas.openxmlformats.org/officeDocument/2006/relationships/customXml" Target="../ink/ink128.xml"/><Relationship Id="rId290" Type="http://schemas.openxmlformats.org/officeDocument/2006/relationships/image" Target="../media/image211.png"/><Relationship Id="rId304" Type="http://schemas.openxmlformats.org/officeDocument/2006/relationships/image" Target="../media/image218.png"/><Relationship Id="rId85" Type="http://schemas.openxmlformats.org/officeDocument/2006/relationships/customXml" Target="../ink/ink101.xml"/><Relationship Id="rId150" Type="http://schemas.openxmlformats.org/officeDocument/2006/relationships/image" Target="../media/image141.png"/><Relationship Id="rId192" Type="http://schemas.openxmlformats.org/officeDocument/2006/relationships/image" Target="../media/image162.png"/><Relationship Id="rId206" Type="http://schemas.openxmlformats.org/officeDocument/2006/relationships/image" Target="../media/image169.png"/><Relationship Id="rId248" Type="http://schemas.openxmlformats.org/officeDocument/2006/relationships/image" Target="../media/image190.png"/><Relationship Id="rId12" Type="http://schemas.openxmlformats.org/officeDocument/2006/relationships/image" Target="../media/image72.png"/><Relationship Id="rId108" Type="http://schemas.openxmlformats.org/officeDocument/2006/relationships/image" Target="../media/image120.png"/><Relationship Id="rId54" Type="http://schemas.openxmlformats.org/officeDocument/2006/relationships/image" Target="../media/image93.png"/><Relationship Id="rId96" Type="http://schemas.openxmlformats.org/officeDocument/2006/relationships/image" Target="../media/image114.png"/><Relationship Id="rId161" Type="http://schemas.openxmlformats.org/officeDocument/2006/relationships/customXml" Target="../ink/ink139.xml"/><Relationship Id="rId217" Type="http://schemas.openxmlformats.org/officeDocument/2006/relationships/customXml" Target="../ink/ink167.xml"/><Relationship Id="rId259" Type="http://schemas.openxmlformats.org/officeDocument/2006/relationships/customXml" Target="../ink/ink188.xml"/><Relationship Id="rId23" Type="http://schemas.openxmlformats.org/officeDocument/2006/relationships/customXml" Target="../ink/ink70.xml"/><Relationship Id="rId119" Type="http://schemas.openxmlformats.org/officeDocument/2006/relationships/customXml" Target="../ink/ink118.xml"/><Relationship Id="rId270" Type="http://schemas.openxmlformats.org/officeDocument/2006/relationships/image" Target="../media/image201.png"/><Relationship Id="rId65" Type="http://schemas.openxmlformats.org/officeDocument/2006/relationships/customXml" Target="../ink/ink91.xml"/><Relationship Id="rId130" Type="http://schemas.openxmlformats.org/officeDocument/2006/relationships/image" Target="../media/image131.png"/><Relationship Id="rId172" Type="http://schemas.openxmlformats.org/officeDocument/2006/relationships/image" Target="../media/image152.png"/><Relationship Id="rId193" Type="http://schemas.openxmlformats.org/officeDocument/2006/relationships/customXml" Target="../ink/ink155.xml"/><Relationship Id="rId207" Type="http://schemas.openxmlformats.org/officeDocument/2006/relationships/customXml" Target="../ink/ink162.xml"/><Relationship Id="rId228" Type="http://schemas.openxmlformats.org/officeDocument/2006/relationships/image" Target="../media/image180.png"/><Relationship Id="rId249" Type="http://schemas.openxmlformats.org/officeDocument/2006/relationships/customXml" Target="../ink/ink183.xml"/><Relationship Id="rId13" Type="http://schemas.openxmlformats.org/officeDocument/2006/relationships/customXml" Target="../ink/ink65.xml"/><Relationship Id="rId109" Type="http://schemas.openxmlformats.org/officeDocument/2006/relationships/customXml" Target="../ink/ink113.xml"/><Relationship Id="rId260" Type="http://schemas.openxmlformats.org/officeDocument/2006/relationships/image" Target="../media/image196.png"/><Relationship Id="rId281" Type="http://schemas.openxmlformats.org/officeDocument/2006/relationships/customXml" Target="../ink/ink199.xml"/><Relationship Id="rId34" Type="http://schemas.openxmlformats.org/officeDocument/2006/relationships/image" Target="../media/image83.png"/><Relationship Id="rId55" Type="http://schemas.openxmlformats.org/officeDocument/2006/relationships/customXml" Target="../ink/ink86.xml"/><Relationship Id="rId76" Type="http://schemas.openxmlformats.org/officeDocument/2006/relationships/image" Target="../media/image104.png"/><Relationship Id="rId97" Type="http://schemas.openxmlformats.org/officeDocument/2006/relationships/customXml" Target="../ink/ink107.xml"/><Relationship Id="rId120" Type="http://schemas.openxmlformats.org/officeDocument/2006/relationships/image" Target="../media/image126.png"/><Relationship Id="rId141" Type="http://schemas.openxmlformats.org/officeDocument/2006/relationships/customXml" Target="../ink/ink129.xml"/><Relationship Id="rId7" Type="http://schemas.openxmlformats.org/officeDocument/2006/relationships/customXml" Target="../ink/ink62.xml"/><Relationship Id="rId162" Type="http://schemas.openxmlformats.org/officeDocument/2006/relationships/image" Target="../media/image147.png"/><Relationship Id="rId183" Type="http://schemas.openxmlformats.org/officeDocument/2006/relationships/customXml" Target="../ink/ink150.xml"/><Relationship Id="rId218" Type="http://schemas.openxmlformats.org/officeDocument/2006/relationships/image" Target="../media/image175.png"/><Relationship Id="rId239" Type="http://schemas.openxmlformats.org/officeDocument/2006/relationships/customXml" Target="../ink/ink178.xml"/><Relationship Id="rId250" Type="http://schemas.openxmlformats.org/officeDocument/2006/relationships/image" Target="../media/image191.png"/><Relationship Id="rId271" Type="http://schemas.openxmlformats.org/officeDocument/2006/relationships/customXml" Target="../ink/ink194.xml"/><Relationship Id="rId292" Type="http://schemas.openxmlformats.org/officeDocument/2006/relationships/image" Target="../media/image212.png"/><Relationship Id="rId306" Type="http://schemas.openxmlformats.org/officeDocument/2006/relationships/image" Target="../media/image219.png"/><Relationship Id="rId24" Type="http://schemas.openxmlformats.org/officeDocument/2006/relationships/image" Target="../media/image78.png"/><Relationship Id="rId45" Type="http://schemas.openxmlformats.org/officeDocument/2006/relationships/customXml" Target="../ink/ink81.xml"/><Relationship Id="rId66" Type="http://schemas.openxmlformats.org/officeDocument/2006/relationships/image" Target="../media/image99.png"/><Relationship Id="rId87" Type="http://schemas.openxmlformats.org/officeDocument/2006/relationships/customXml" Target="../ink/ink102.xml"/><Relationship Id="rId110" Type="http://schemas.openxmlformats.org/officeDocument/2006/relationships/image" Target="../media/image121.png"/><Relationship Id="rId131" Type="http://schemas.openxmlformats.org/officeDocument/2006/relationships/customXml" Target="../ink/ink124.xml"/><Relationship Id="rId152" Type="http://schemas.openxmlformats.org/officeDocument/2006/relationships/image" Target="../media/image142.png"/><Relationship Id="rId173" Type="http://schemas.openxmlformats.org/officeDocument/2006/relationships/customXml" Target="../ink/ink145.xml"/><Relationship Id="rId194" Type="http://schemas.openxmlformats.org/officeDocument/2006/relationships/image" Target="../media/image163.png"/><Relationship Id="rId208" Type="http://schemas.openxmlformats.org/officeDocument/2006/relationships/image" Target="../media/image170.png"/><Relationship Id="rId229" Type="http://schemas.openxmlformats.org/officeDocument/2006/relationships/customXml" Target="../ink/ink173.xml"/><Relationship Id="rId240" Type="http://schemas.openxmlformats.org/officeDocument/2006/relationships/image" Target="../media/image186.png"/><Relationship Id="rId261" Type="http://schemas.openxmlformats.org/officeDocument/2006/relationships/customXml" Target="../ink/ink189.xml"/><Relationship Id="rId14" Type="http://schemas.openxmlformats.org/officeDocument/2006/relationships/image" Target="../media/image73.png"/><Relationship Id="rId35" Type="http://schemas.openxmlformats.org/officeDocument/2006/relationships/customXml" Target="../ink/ink76.xml"/><Relationship Id="rId56" Type="http://schemas.openxmlformats.org/officeDocument/2006/relationships/image" Target="../media/image94.png"/><Relationship Id="rId77" Type="http://schemas.openxmlformats.org/officeDocument/2006/relationships/customXml" Target="../ink/ink97.xml"/><Relationship Id="rId100" Type="http://schemas.openxmlformats.org/officeDocument/2006/relationships/image" Target="../media/image116.png"/><Relationship Id="rId282" Type="http://schemas.openxmlformats.org/officeDocument/2006/relationships/image" Target="../media/image207.png"/><Relationship Id="rId8" Type="http://schemas.openxmlformats.org/officeDocument/2006/relationships/image" Target="../media/image70.png"/><Relationship Id="rId98" Type="http://schemas.openxmlformats.org/officeDocument/2006/relationships/image" Target="../media/image115.png"/><Relationship Id="rId121" Type="http://schemas.openxmlformats.org/officeDocument/2006/relationships/customXml" Target="../ink/ink119.xml"/><Relationship Id="rId142" Type="http://schemas.openxmlformats.org/officeDocument/2006/relationships/image" Target="../media/image137.png"/><Relationship Id="rId163" Type="http://schemas.openxmlformats.org/officeDocument/2006/relationships/customXml" Target="../ink/ink140.xml"/><Relationship Id="rId184" Type="http://schemas.openxmlformats.org/officeDocument/2006/relationships/image" Target="../media/image158.png"/><Relationship Id="rId219" Type="http://schemas.openxmlformats.org/officeDocument/2006/relationships/customXml" Target="../ink/ink168.xml"/><Relationship Id="rId230" Type="http://schemas.openxmlformats.org/officeDocument/2006/relationships/image" Target="../media/image181.png"/><Relationship Id="rId251" Type="http://schemas.openxmlformats.org/officeDocument/2006/relationships/customXml" Target="../ink/ink184.xml"/><Relationship Id="rId25" Type="http://schemas.openxmlformats.org/officeDocument/2006/relationships/customXml" Target="../ink/ink71.xml"/><Relationship Id="rId46" Type="http://schemas.openxmlformats.org/officeDocument/2006/relationships/image" Target="../media/image89.png"/><Relationship Id="rId67" Type="http://schemas.openxmlformats.org/officeDocument/2006/relationships/customXml" Target="../ink/ink92.xml"/><Relationship Id="rId272" Type="http://schemas.openxmlformats.org/officeDocument/2006/relationships/image" Target="../media/image202.png"/><Relationship Id="rId293" Type="http://schemas.openxmlformats.org/officeDocument/2006/relationships/customXml" Target="../ink/ink205.xml"/><Relationship Id="rId307" Type="http://schemas.openxmlformats.org/officeDocument/2006/relationships/customXml" Target="../ink/ink212.xml"/><Relationship Id="rId88" Type="http://schemas.openxmlformats.org/officeDocument/2006/relationships/image" Target="../media/image110.png"/><Relationship Id="rId111" Type="http://schemas.openxmlformats.org/officeDocument/2006/relationships/customXml" Target="../ink/ink114.xml"/><Relationship Id="rId132" Type="http://schemas.openxmlformats.org/officeDocument/2006/relationships/image" Target="../media/image132.png"/><Relationship Id="rId153" Type="http://schemas.openxmlformats.org/officeDocument/2006/relationships/customXml" Target="../ink/ink135.xml"/><Relationship Id="rId174" Type="http://schemas.openxmlformats.org/officeDocument/2006/relationships/image" Target="../media/image153.png"/><Relationship Id="rId195" Type="http://schemas.openxmlformats.org/officeDocument/2006/relationships/customXml" Target="../ink/ink156.xml"/><Relationship Id="rId209" Type="http://schemas.openxmlformats.org/officeDocument/2006/relationships/customXml" Target="../ink/ink163.xml"/><Relationship Id="rId220" Type="http://schemas.openxmlformats.org/officeDocument/2006/relationships/image" Target="../media/image176.png"/><Relationship Id="rId241" Type="http://schemas.openxmlformats.org/officeDocument/2006/relationships/customXml" Target="../ink/ink179.xml"/><Relationship Id="rId15" Type="http://schemas.openxmlformats.org/officeDocument/2006/relationships/customXml" Target="../ink/ink66.xml"/><Relationship Id="rId36" Type="http://schemas.openxmlformats.org/officeDocument/2006/relationships/image" Target="../media/image84.png"/><Relationship Id="rId57" Type="http://schemas.openxmlformats.org/officeDocument/2006/relationships/customXml" Target="../ink/ink87.xml"/><Relationship Id="rId262" Type="http://schemas.openxmlformats.org/officeDocument/2006/relationships/image" Target="../media/image197.png"/><Relationship Id="rId283" Type="http://schemas.openxmlformats.org/officeDocument/2006/relationships/customXml" Target="../ink/ink200.xml"/><Relationship Id="rId78" Type="http://schemas.openxmlformats.org/officeDocument/2006/relationships/image" Target="../media/image105.png"/><Relationship Id="rId99" Type="http://schemas.openxmlformats.org/officeDocument/2006/relationships/customXml" Target="../ink/ink108.xml"/><Relationship Id="rId101" Type="http://schemas.openxmlformats.org/officeDocument/2006/relationships/customXml" Target="../ink/ink109.xml"/><Relationship Id="rId122" Type="http://schemas.openxmlformats.org/officeDocument/2006/relationships/image" Target="../media/image127.png"/><Relationship Id="rId143" Type="http://schemas.openxmlformats.org/officeDocument/2006/relationships/customXml" Target="../ink/ink130.xml"/><Relationship Id="rId164" Type="http://schemas.openxmlformats.org/officeDocument/2006/relationships/image" Target="../media/image148.png"/><Relationship Id="rId185" Type="http://schemas.openxmlformats.org/officeDocument/2006/relationships/customXml" Target="../ink/ink151.xml"/><Relationship Id="rId9" Type="http://schemas.openxmlformats.org/officeDocument/2006/relationships/customXml" Target="../ink/ink63.xml"/><Relationship Id="rId210" Type="http://schemas.openxmlformats.org/officeDocument/2006/relationships/image" Target="../media/image171.png"/><Relationship Id="rId26" Type="http://schemas.openxmlformats.org/officeDocument/2006/relationships/image" Target="../media/image79.png"/><Relationship Id="rId231" Type="http://schemas.openxmlformats.org/officeDocument/2006/relationships/customXml" Target="../ink/ink174.xml"/><Relationship Id="rId252" Type="http://schemas.openxmlformats.org/officeDocument/2006/relationships/image" Target="../media/image192.png"/><Relationship Id="rId273" Type="http://schemas.openxmlformats.org/officeDocument/2006/relationships/customXml" Target="../ink/ink195.xml"/><Relationship Id="rId294" Type="http://schemas.openxmlformats.org/officeDocument/2006/relationships/image" Target="../media/image213.png"/><Relationship Id="rId308" Type="http://schemas.openxmlformats.org/officeDocument/2006/relationships/image" Target="../media/image220.png"/><Relationship Id="rId47" Type="http://schemas.openxmlformats.org/officeDocument/2006/relationships/customXml" Target="../ink/ink82.xml"/><Relationship Id="rId68" Type="http://schemas.openxmlformats.org/officeDocument/2006/relationships/image" Target="../media/image100.png"/><Relationship Id="rId89" Type="http://schemas.openxmlformats.org/officeDocument/2006/relationships/customXml" Target="../ink/ink103.xml"/><Relationship Id="rId112" Type="http://schemas.openxmlformats.org/officeDocument/2006/relationships/image" Target="../media/image122.png"/><Relationship Id="rId133" Type="http://schemas.openxmlformats.org/officeDocument/2006/relationships/customXml" Target="../ink/ink125.xml"/><Relationship Id="rId154" Type="http://schemas.openxmlformats.org/officeDocument/2006/relationships/image" Target="../media/image143.png"/><Relationship Id="rId175" Type="http://schemas.openxmlformats.org/officeDocument/2006/relationships/customXml" Target="../ink/ink146.xml"/><Relationship Id="rId196" Type="http://schemas.openxmlformats.org/officeDocument/2006/relationships/image" Target="../media/image164.png"/><Relationship Id="rId200" Type="http://schemas.openxmlformats.org/officeDocument/2006/relationships/image" Target="../media/image166.png"/><Relationship Id="rId16" Type="http://schemas.openxmlformats.org/officeDocument/2006/relationships/image" Target="../media/image74.png"/><Relationship Id="rId221" Type="http://schemas.openxmlformats.org/officeDocument/2006/relationships/customXml" Target="../ink/ink169.xml"/><Relationship Id="rId242" Type="http://schemas.openxmlformats.org/officeDocument/2006/relationships/image" Target="../media/image187.png"/><Relationship Id="rId263" Type="http://schemas.openxmlformats.org/officeDocument/2006/relationships/customXml" Target="../ink/ink190.xml"/><Relationship Id="rId284" Type="http://schemas.openxmlformats.org/officeDocument/2006/relationships/image" Target="../media/image208.png"/><Relationship Id="rId37" Type="http://schemas.openxmlformats.org/officeDocument/2006/relationships/customXml" Target="../ink/ink77.xml"/><Relationship Id="rId58" Type="http://schemas.openxmlformats.org/officeDocument/2006/relationships/image" Target="../media/image95.png"/><Relationship Id="rId79" Type="http://schemas.openxmlformats.org/officeDocument/2006/relationships/customXml" Target="../ink/ink98.xml"/><Relationship Id="rId102" Type="http://schemas.openxmlformats.org/officeDocument/2006/relationships/image" Target="../media/image117.png"/><Relationship Id="rId123" Type="http://schemas.openxmlformats.org/officeDocument/2006/relationships/customXml" Target="../ink/ink120.xml"/><Relationship Id="rId144" Type="http://schemas.openxmlformats.org/officeDocument/2006/relationships/image" Target="../media/image138.png"/><Relationship Id="rId90" Type="http://schemas.openxmlformats.org/officeDocument/2006/relationships/image" Target="../media/image111.png"/><Relationship Id="rId165" Type="http://schemas.openxmlformats.org/officeDocument/2006/relationships/customXml" Target="../ink/ink141.xml"/><Relationship Id="rId186" Type="http://schemas.openxmlformats.org/officeDocument/2006/relationships/image" Target="../media/image159.png"/><Relationship Id="rId211" Type="http://schemas.openxmlformats.org/officeDocument/2006/relationships/customXml" Target="../ink/ink164.xml"/><Relationship Id="rId232" Type="http://schemas.openxmlformats.org/officeDocument/2006/relationships/image" Target="../media/image182.png"/><Relationship Id="rId253" Type="http://schemas.openxmlformats.org/officeDocument/2006/relationships/customXml" Target="../ink/ink185.xml"/><Relationship Id="rId274" Type="http://schemas.openxmlformats.org/officeDocument/2006/relationships/image" Target="../media/image203.png"/><Relationship Id="rId295" Type="http://schemas.openxmlformats.org/officeDocument/2006/relationships/customXml" Target="../ink/ink206.xml"/><Relationship Id="rId309" Type="http://schemas.openxmlformats.org/officeDocument/2006/relationships/customXml" Target="../ink/ink213.xml"/><Relationship Id="rId27" Type="http://schemas.openxmlformats.org/officeDocument/2006/relationships/customXml" Target="../ink/ink72.xml"/><Relationship Id="rId48" Type="http://schemas.openxmlformats.org/officeDocument/2006/relationships/image" Target="../media/image90.png"/><Relationship Id="rId69" Type="http://schemas.openxmlformats.org/officeDocument/2006/relationships/customXml" Target="../ink/ink93.xml"/><Relationship Id="rId113" Type="http://schemas.openxmlformats.org/officeDocument/2006/relationships/customXml" Target="../ink/ink115.xml"/><Relationship Id="rId134" Type="http://schemas.openxmlformats.org/officeDocument/2006/relationships/image" Target="../media/image133.png"/><Relationship Id="rId80" Type="http://schemas.openxmlformats.org/officeDocument/2006/relationships/image" Target="../media/image106.png"/><Relationship Id="rId155" Type="http://schemas.openxmlformats.org/officeDocument/2006/relationships/customXml" Target="../ink/ink136.xml"/><Relationship Id="rId176" Type="http://schemas.openxmlformats.org/officeDocument/2006/relationships/image" Target="../media/image154.png"/><Relationship Id="rId197" Type="http://schemas.openxmlformats.org/officeDocument/2006/relationships/customXml" Target="../ink/ink157.xml"/><Relationship Id="rId201" Type="http://schemas.openxmlformats.org/officeDocument/2006/relationships/customXml" Target="../ink/ink159.xml"/><Relationship Id="rId222" Type="http://schemas.openxmlformats.org/officeDocument/2006/relationships/image" Target="../media/image177.png"/><Relationship Id="rId243" Type="http://schemas.openxmlformats.org/officeDocument/2006/relationships/customXml" Target="../ink/ink180.xml"/><Relationship Id="rId264" Type="http://schemas.openxmlformats.org/officeDocument/2006/relationships/image" Target="../media/image198.png"/><Relationship Id="rId285" Type="http://schemas.openxmlformats.org/officeDocument/2006/relationships/customXml" Target="../ink/ink201.xml"/><Relationship Id="rId17" Type="http://schemas.openxmlformats.org/officeDocument/2006/relationships/customXml" Target="../ink/ink67.xml"/><Relationship Id="rId38" Type="http://schemas.openxmlformats.org/officeDocument/2006/relationships/image" Target="../media/image85.png"/><Relationship Id="rId59" Type="http://schemas.openxmlformats.org/officeDocument/2006/relationships/customXml" Target="../ink/ink88.xml"/><Relationship Id="rId103" Type="http://schemas.openxmlformats.org/officeDocument/2006/relationships/customXml" Target="../ink/ink110.xml"/><Relationship Id="rId124" Type="http://schemas.openxmlformats.org/officeDocument/2006/relationships/image" Target="../media/image128.png"/><Relationship Id="rId310" Type="http://schemas.openxmlformats.org/officeDocument/2006/relationships/image" Target="../media/image221.png"/><Relationship Id="rId70" Type="http://schemas.openxmlformats.org/officeDocument/2006/relationships/image" Target="../media/image101.png"/><Relationship Id="rId91" Type="http://schemas.openxmlformats.org/officeDocument/2006/relationships/customXml" Target="../ink/ink104.xml"/><Relationship Id="rId145" Type="http://schemas.openxmlformats.org/officeDocument/2006/relationships/customXml" Target="../ink/ink131.xml"/><Relationship Id="rId166" Type="http://schemas.openxmlformats.org/officeDocument/2006/relationships/image" Target="../media/image149.png"/><Relationship Id="rId187" Type="http://schemas.openxmlformats.org/officeDocument/2006/relationships/customXml" Target="../ink/ink15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72.png"/><Relationship Id="rId233" Type="http://schemas.openxmlformats.org/officeDocument/2006/relationships/customXml" Target="../ink/ink175.xml"/><Relationship Id="rId254" Type="http://schemas.openxmlformats.org/officeDocument/2006/relationships/image" Target="../media/image193.png"/><Relationship Id="rId28" Type="http://schemas.openxmlformats.org/officeDocument/2006/relationships/image" Target="../media/image80.png"/><Relationship Id="rId49" Type="http://schemas.openxmlformats.org/officeDocument/2006/relationships/customXml" Target="../ink/ink83.xml"/><Relationship Id="rId114" Type="http://schemas.openxmlformats.org/officeDocument/2006/relationships/image" Target="../media/image123.png"/><Relationship Id="rId275" Type="http://schemas.openxmlformats.org/officeDocument/2006/relationships/customXml" Target="../ink/ink196.xml"/><Relationship Id="rId296" Type="http://schemas.openxmlformats.org/officeDocument/2006/relationships/image" Target="../media/image214.png"/><Relationship Id="rId300" Type="http://schemas.openxmlformats.org/officeDocument/2006/relationships/image" Target="../media/image216.png"/><Relationship Id="rId60" Type="http://schemas.openxmlformats.org/officeDocument/2006/relationships/image" Target="../media/image96.png"/><Relationship Id="rId81" Type="http://schemas.openxmlformats.org/officeDocument/2006/relationships/customXml" Target="../ink/ink99.xml"/><Relationship Id="rId135" Type="http://schemas.openxmlformats.org/officeDocument/2006/relationships/customXml" Target="../ink/ink126.xml"/><Relationship Id="rId156" Type="http://schemas.openxmlformats.org/officeDocument/2006/relationships/image" Target="../media/image144.png"/><Relationship Id="rId177" Type="http://schemas.openxmlformats.org/officeDocument/2006/relationships/customXml" Target="../ink/ink147.xml"/><Relationship Id="rId198" Type="http://schemas.openxmlformats.org/officeDocument/2006/relationships/image" Target="../media/image165.png"/><Relationship Id="rId202" Type="http://schemas.openxmlformats.org/officeDocument/2006/relationships/image" Target="../media/image167.png"/><Relationship Id="rId223" Type="http://schemas.openxmlformats.org/officeDocument/2006/relationships/customXml" Target="../ink/ink170.xml"/><Relationship Id="rId244" Type="http://schemas.openxmlformats.org/officeDocument/2006/relationships/image" Target="../media/image188.png"/><Relationship Id="rId18" Type="http://schemas.openxmlformats.org/officeDocument/2006/relationships/image" Target="../media/image75.png"/><Relationship Id="rId39" Type="http://schemas.openxmlformats.org/officeDocument/2006/relationships/customXml" Target="../ink/ink78.xml"/><Relationship Id="rId265" Type="http://schemas.openxmlformats.org/officeDocument/2006/relationships/customXml" Target="../ink/ink191.xml"/><Relationship Id="rId286" Type="http://schemas.openxmlformats.org/officeDocument/2006/relationships/image" Target="../media/image209.png"/><Relationship Id="rId50" Type="http://schemas.openxmlformats.org/officeDocument/2006/relationships/image" Target="../media/image91.png"/><Relationship Id="rId104" Type="http://schemas.openxmlformats.org/officeDocument/2006/relationships/image" Target="../media/image118.png"/><Relationship Id="rId125" Type="http://schemas.openxmlformats.org/officeDocument/2006/relationships/customXml" Target="../ink/ink121.xml"/><Relationship Id="rId146" Type="http://schemas.openxmlformats.org/officeDocument/2006/relationships/image" Target="../media/image139.png"/><Relationship Id="rId167" Type="http://schemas.openxmlformats.org/officeDocument/2006/relationships/customXml" Target="../ink/ink142.xml"/><Relationship Id="rId188" Type="http://schemas.openxmlformats.org/officeDocument/2006/relationships/image" Target="../media/image160.png"/><Relationship Id="rId311" Type="http://schemas.openxmlformats.org/officeDocument/2006/relationships/customXml" Target="../ink/ink214.xml"/><Relationship Id="rId71" Type="http://schemas.openxmlformats.org/officeDocument/2006/relationships/customXml" Target="../ink/ink94.xml"/><Relationship Id="rId92" Type="http://schemas.openxmlformats.org/officeDocument/2006/relationships/image" Target="../media/image112.png"/><Relationship Id="rId213" Type="http://schemas.openxmlformats.org/officeDocument/2006/relationships/customXml" Target="../ink/ink165.xml"/><Relationship Id="rId234" Type="http://schemas.openxmlformats.org/officeDocument/2006/relationships/image" Target="../media/image183.png"/><Relationship Id="rId2" Type="http://schemas.openxmlformats.org/officeDocument/2006/relationships/image" Target="../media/image67.png"/><Relationship Id="rId29" Type="http://schemas.openxmlformats.org/officeDocument/2006/relationships/customXml" Target="../ink/ink73.xml"/><Relationship Id="rId255" Type="http://schemas.openxmlformats.org/officeDocument/2006/relationships/customXml" Target="../ink/ink186.xml"/><Relationship Id="rId276" Type="http://schemas.openxmlformats.org/officeDocument/2006/relationships/image" Target="../media/image204.png"/><Relationship Id="rId297" Type="http://schemas.openxmlformats.org/officeDocument/2006/relationships/customXml" Target="../ink/ink207.xml"/><Relationship Id="rId40" Type="http://schemas.openxmlformats.org/officeDocument/2006/relationships/image" Target="../media/image86.png"/><Relationship Id="rId115" Type="http://schemas.openxmlformats.org/officeDocument/2006/relationships/customXml" Target="../ink/ink116.xml"/><Relationship Id="rId136" Type="http://schemas.openxmlformats.org/officeDocument/2006/relationships/image" Target="../media/image134.png"/><Relationship Id="rId157" Type="http://schemas.openxmlformats.org/officeDocument/2006/relationships/customXml" Target="../ink/ink137.xml"/><Relationship Id="rId178" Type="http://schemas.openxmlformats.org/officeDocument/2006/relationships/image" Target="../media/image155.png"/><Relationship Id="rId301" Type="http://schemas.openxmlformats.org/officeDocument/2006/relationships/customXml" Target="../ink/ink209.xml"/><Relationship Id="rId61" Type="http://schemas.openxmlformats.org/officeDocument/2006/relationships/customXml" Target="../ink/ink89.xml"/><Relationship Id="rId82" Type="http://schemas.openxmlformats.org/officeDocument/2006/relationships/image" Target="../media/image107.png"/><Relationship Id="rId199" Type="http://schemas.openxmlformats.org/officeDocument/2006/relationships/customXml" Target="../ink/ink158.xml"/><Relationship Id="rId203" Type="http://schemas.openxmlformats.org/officeDocument/2006/relationships/customXml" Target="../ink/ink160.xml"/><Relationship Id="rId19" Type="http://schemas.openxmlformats.org/officeDocument/2006/relationships/customXml" Target="../ink/ink68.xml"/><Relationship Id="rId224" Type="http://schemas.openxmlformats.org/officeDocument/2006/relationships/image" Target="../media/image178.png"/><Relationship Id="rId245" Type="http://schemas.openxmlformats.org/officeDocument/2006/relationships/customXml" Target="../ink/ink181.xml"/><Relationship Id="rId266" Type="http://schemas.openxmlformats.org/officeDocument/2006/relationships/image" Target="../media/image199.png"/><Relationship Id="rId287" Type="http://schemas.openxmlformats.org/officeDocument/2006/relationships/customXml" Target="../ink/ink202.xml"/><Relationship Id="rId30" Type="http://schemas.openxmlformats.org/officeDocument/2006/relationships/image" Target="../media/image81.png"/><Relationship Id="rId105" Type="http://schemas.openxmlformats.org/officeDocument/2006/relationships/customXml" Target="../ink/ink111.xml"/><Relationship Id="rId126" Type="http://schemas.openxmlformats.org/officeDocument/2006/relationships/image" Target="../media/image129.png"/><Relationship Id="rId147" Type="http://schemas.openxmlformats.org/officeDocument/2006/relationships/customXml" Target="../ink/ink132.xml"/><Relationship Id="rId168" Type="http://schemas.openxmlformats.org/officeDocument/2006/relationships/image" Target="../media/image150.png"/><Relationship Id="rId312" Type="http://schemas.openxmlformats.org/officeDocument/2006/relationships/image" Target="../media/image222.png"/><Relationship Id="rId51" Type="http://schemas.openxmlformats.org/officeDocument/2006/relationships/customXml" Target="../ink/ink84.xml"/><Relationship Id="rId72" Type="http://schemas.openxmlformats.org/officeDocument/2006/relationships/image" Target="../media/image102.png"/><Relationship Id="rId93" Type="http://schemas.openxmlformats.org/officeDocument/2006/relationships/customXml" Target="../ink/ink105.xml"/><Relationship Id="rId189" Type="http://schemas.openxmlformats.org/officeDocument/2006/relationships/customXml" Target="../ink/ink153.xml"/><Relationship Id="rId3" Type="http://schemas.openxmlformats.org/officeDocument/2006/relationships/customXml" Target="../ink/ink60.xml"/><Relationship Id="rId214" Type="http://schemas.openxmlformats.org/officeDocument/2006/relationships/image" Target="../media/image173.png"/><Relationship Id="rId235" Type="http://schemas.openxmlformats.org/officeDocument/2006/relationships/customXml" Target="../ink/ink176.xml"/><Relationship Id="rId256" Type="http://schemas.openxmlformats.org/officeDocument/2006/relationships/image" Target="../media/image194.png"/><Relationship Id="rId277" Type="http://schemas.openxmlformats.org/officeDocument/2006/relationships/customXml" Target="../ink/ink197.xml"/><Relationship Id="rId298" Type="http://schemas.openxmlformats.org/officeDocument/2006/relationships/image" Target="../media/image215.png"/><Relationship Id="rId116" Type="http://schemas.openxmlformats.org/officeDocument/2006/relationships/image" Target="../media/image124.png"/><Relationship Id="rId137" Type="http://schemas.openxmlformats.org/officeDocument/2006/relationships/customXml" Target="../ink/ink127.xml"/><Relationship Id="rId158" Type="http://schemas.openxmlformats.org/officeDocument/2006/relationships/image" Target="../media/image145.png"/><Relationship Id="rId302" Type="http://schemas.openxmlformats.org/officeDocument/2006/relationships/image" Target="../media/image217.png"/><Relationship Id="rId20" Type="http://schemas.openxmlformats.org/officeDocument/2006/relationships/image" Target="../media/image76.png"/><Relationship Id="rId41" Type="http://schemas.openxmlformats.org/officeDocument/2006/relationships/customXml" Target="../ink/ink79.xml"/><Relationship Id="rId62" Type="http://schemas.openxmlformats.org/officeDocument/2006/relationships/image" Target="../media/image97.png"/><Relationship Id="rId83" Type="http://schemas.openxmlformats.org/officeDocument/2006/relationships/customXml" Target="../ink/ink100.xml"/><Relationship Id="rId179" Type="http://schemas.openxmlformats.org/officeDocument/2006/relationships/customXml" Target="../ink/ink148.xml"/><Relationship Id="rId190" Type="http://schemas.openxmlformats.org/officeDocument/2006/relationships/image" Target="../media/image161.png"/><Relationship Id="rId204" Type="http://schemas.openxmlformats.org/officeDocument/2006/relationships/image" Target="../media/image168.png"/><Relationship Id="rId225" Type="http://schemas.openxmlformats.org/officeDocument/2006/relationships/customXml" Target="../ink/ink171.xml"/><Relationship Id="rId246" Type="http://schemas.openxmlformats.org/officeDocument/2006/relationships/image" Target="../media/image189.png"/><Relationship Id="rId267" Type="http://schemas.openxmlformats.org/officeDocument/2006/relationships/customXml" Target="../ink/ink192.xml"/><Relationship Id="rId288" Type="http://schemas.openxmlformats.org/officeDocument/2006/relationships/image" Target="../media/image210.png"/><Relationship Id="rId106" Type="http://schemas.openxmlformats.org/officeDocument/2006/relationships/image" Target="../media/image119.png"/><Relationship Id="rId127" Type="http://schemas.openxmlformats.org/officeDocument/2006/relationships/customXml" Target="../ink/ink122.xml"/><Relationship Id="rId313" Type="http://schemas.openxmlformats.org/officeDocument/2006/relationships/customXml" Target="../ink/ink215.xml"/><Relationship Id="rId10" Type="http://schemas.openxmlformats.org/officeDocument/2006/relationships/image" Target="../media/image71.png"/><Relationship Id="rId31" Type="http://schemas.openxmlformats.org/officeDocument/2006/relationships/customXml" Target="../ink/ink74.xml"/><Relationship Id="rId52" Type="http://schemas.openxmlformats.org/officeDocument/2006/relationships/image" Target="../media/image92.png"/><Relationship Id="rId73" Type="http://schemas.openxmlformats.org/officeDocument/2006/relationships/customXml" Target="../ink/ink95.xml"/><Relationship Id="rId94" Type="http://schemas.openxmlformats.org/officeDocument/2006/relationships/image" Target="../media/image113.png"/><Relationship Id="rId148" Type="http://schemas.openxmlformats.org/officeDocument/2006/relationships/image" Target="../media/image140.png"/><Relationship Id="rId169" Type="http://schemas.openxmlformats.org/officeDocument/2006/relationships/customXml" Target="../ink/ink143.xml"/><Relationship Id="rId4" Type="http://schemas.openxmlformats.org/officeDocument/2006/relationships/image" Target="../media/image68.png"/><Relationship Id="rId180" Type="http://schemas.openxmlformats.org/officeDocument/2006/relationships/image" Target="../media/image156.png"/><Relationship Id="rId215" Type="http://schemas.openxmlformats.org/officeDocument/2006/relationships/customXml" Target="../ink/ink166.xml"/><Relationship Id="rId236" Type="http://schemas.openxmlformats.org/officeDocument/2006/relationships/image" Target="../media/image184.png"/><Relationship Id="rId257" Type="http://schemas.openxmlformats.org/officeDocument/2006/relationships/customXml" Target="../ink/ink187.xml"/><Relationship Id="rId278" Type="http://schemas.openxmlformats.org/officeDocument/2006/relationships/image" Target="../media/image205.png"/><Relationship Id="rId303" Type="http://schemas.openxmlformats.org/officeDocument/2006/relationships/customXml" Target="../ink/ink210.xml"/><Relationship Id="rId42" Type="http://schemas.openxmlformats.org/officeDocument/2006/relationships/image" Target="../media/image87.png"/><Relationship Id="rId84" Type="http://schemas.openxmlformats.org/officeDocument/2006/relationships/image" Target="../media/image108.png"/><Relationship Id="rId138" Type="http://schemas.openxmlformats.org/officeDocument/2006/relationships/image" Target="../media/image135.png"/><Relationship Id="rId191" Type="http://schemas.openxmlformats.org/officeDocument/2006/relationships/customXml" Target="../ink/ink154.xml"/><Relationship Id="rId205" Type="http://schemas.openxmlformats.org/officeDocument/2006/relationships/customXml" Target="../ink/ink161.xml"/><Relationship Id="rId247" Type="http://schemas.openxmlformats.org/officeDocument/2006/relationships/customXml" Target="../ink/ink182.xml"/><Relationship Id="rId107" Type="http://schemas.openxmlformats.org/officeDocument/2006/relationships/customXml" Target="../ink/ink112.xml"/><Relationship Id="rId289" Type="http://schemas.openxmlformats.org/officeDocument/2006/relationships/customXml" Target="../ink/ink203.xml"/><Relationship Id="rId11" Type="http://schemas.openxmlformats.org/officeDocument/2006/relationships/customXml" Target="../ink/ink64.xml"/><Relationship Id="rId53" Type="http://schemas.openxmlformats.org/officeDocument/2006/relationships/customXml" Target="../ink/ink85.xml"/><Relationship Id="rId149" Type="http://schemas.openxmlformats.org/officeDocument/2006/relationships/customXml" Target="../ink/ink133.xml"/><Relationship Id="rId314" Type="http://schemas.openxmlformats.org/officeDocument/2006/relationships/image" Target="../media/image223.png"/><Relationship Id="rId95" Type="http://schemas.openxmlformats.org/officeDocument/2006/relationships/customXml" Target="../ink/ink106.xml"/><Relationship Id="rId160" Type="http://schemas.openxmlformats.org/officeDocument/2006/relationships/image" Target="../media/image146.png"/><Relationship Id="rId216" Type="http://schemas.openxmlformats.org/officeDocument/2006/relationships/image" Target="../media/image174.png"/><Relationship Id="rId258" Type="http://schemas.openxmlformats.org/officeDocument/2006/relationships/image" Target="../media/image195.png"/><Relationship Id="rId22" Type="http://schemas.openxmlformats.org/officeDocument/2006/relationships/image" Target="../media/image77.png"/><Relationship Id="rId64" Type="http://schemas.openxmlformats.org/officeDocument/2006/relationships/image" Target="../media/image98.png"/><Relationship Id="rId118" Type="http://schemas.openxmlformats.org/officeDocument/2006/relationships/image" Target="../media/image125.png"/><Relationship Id="rId171" Type="http://schemas.openxmlformats.org/officeDocument/2006/relationships/customXml" Target="../ink/ink144.xml"/><Relationship Id="rId227" Type="http://schemas.openxmlformats.org/officeDocument/2006/relationships/customXml" Target="../ink/ink172.xml"/><Relationship Id="rId269" Type="http://schemas.openxmlformats.org/officeDocument/2006/relationships/customXml" Target="../ink/ink193.xml"/><Relationship Id="rId33" Type="http://schemas.openxmlformats.org/officeDocument/2006/relationships/customXml" Target="../ink/ink75.xml"/><Relationship Id="rId129" Type="http://schemas.openxmlformats.org/officeDocument/2006/relationships/customXml" Target="../ink/ink123.xml"/><Relationship Id="rId280" Type="http://schemas.openxmlformats.org/officeDocument/2006/relationships/image" Target="../media/image206.png"/><Relationship Id="rId75" Type="http://schemas.openxmlformats.org/officeDocument/2006/relationships/customXml" Target="../ink/ink96.xml"/><Relationship Id="rId140" Type="http://schemas.openxmlformats.org/officeDocument/2006/relationships/image" Target="../media/image136.png"/><Relationship Id="rId182" Type="http://schemas.openxmlformats.org/officeDocument/2006/relationships/image" Target="../media/image157.png"/><Relationship Id="rId6" Type="http://schemas.openxmlformats.org/officeDocument/2006/relationships/image" Target="../media/image69.png"/><Relationship Id="rId238" Type="http://schemas.openxmlformats.org/officeDocument/2006/relationships/image" Target="../media/image185.png"/><Relationship Id="rId291" Type="http://schemas.openxmlformats.org/officeDocument/2006/relationships/customXml" Target="../ink/ink204.xml"/><Relationship Id="rId305" Type="http://schemas.openxmlformats.org/officeDocument/2006/relationships/customXml" Target="../ink/ink211.xml"/><Relationship Id="rId44" Type="http://schemas.openxmlformats.org/officeDocument/2006/relationships/image" Target="../media/image88.png"/><Relationship Id="rId86" Type="http://schemas.openxmlformats.org/officeDocument/2006/relationships/image" Target="../media/image109.png"/><Relationship Id="rId151" Type="http://schemas.openxmlformats.org/officeDocument/2006/relationships/customXml" Target="../ink/ink134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73.xml"/><Relationship Id="rId299" Type="http://schemas.openxmlformats.org/officeDocument/2006/relationships/customXml" Target="../ink/ink364.xml"/><Relationship Id="rId21" Type="http://schemas.openxmlformats.org/officeDocument/2006/relationships/customXml" Target="../ink/ink225.xml"/><Relationship Id="rId63" Type="http://schemas.openxmlformats.org/officeDocument/2006/relationships/customXml" Target="../ink/ink246.xml"/><Relationship Id="rId159" Type="http://schemas.openxmlformats.org/officeDocument/2006/relationships/customXml" Target="../ink/ink294.xml"/><Relationship Id="rId324" Type="http://schemas.openxmlformats.org/officeDocument/2006/relationships/image" Target="../media/image384.png"/><Relationship Id="rId170" Type="http://schemas.openxmlformats.org/officeDocument/2006/relationships/image" Target="../media/image307.png"/><Relationship Id="rId226" Type="http://schemas.openxmlformats.org/officeDocument/2006/relationships/image" Target="../media/image335.png"/><Relationship Id="rId268" Type="http://schemas.openxmlformats.org/officeDocument/2006/relationships/image" Target="../media/image356.png"/><Relationship Id="rId32" Type="http://schemas.openxmlformats.org/officeDocument/2006/relationships/image" Target="../media/image238.png"/><Relationship Id="rId74" Type="http://schemas.openxmlformats.org/officeDocument/2006/relationships/image" Target="../media/image259.png"/><Relationship Id="rId128" Type="http://schemas.openxmlformats.org/officeDocument/2006/relationships/image" Target="../media/image286.png"/><Relationship Id="rId335" Type="http://schemas.openxmlformats.org/officeDocument/2006/relationships/customXml" Target="../ink/ink382.xml"/><Relationship Id="rId5" Type="http://schemas.openxmlformats.org/officeDocument/2006/relationships/customXml" Target="../ink/ink217.xml"/><Relationship Id="rId181" Type="http://schemas.openxmlformats.org/officeDocument/2006/relationships/customXml" Target="../ink/ink305.xml"/><Relationship Id="rId237" Type="http://schemas.openxmlformats.org/officeDocument/2006/relationships/customXml" Target="../ink/ink333.xml"/><Relationship Id="rId279" Type="http://schemas.openxmlformats.org/officeDocument/2006/relationships/customXml" Target="../ink/ink354.xml"/><Relationship Id="rId43" Type="http://schemas.openxmlformats.org/officeDocument/2006/relationships/customXml" Target="../ink/ink236.xml"/><Relationship Id="rId139" Type="http://schemas.openxmlformats.org/officeDocument/2006/relationships/customXml" Target="../ink/ink284.xml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85" Type="http://schemas.openxmlformats.org/officeDocument/2006/relationships/customXml" Target="../ink/ink257.xml"/><Relationship Id="rId150" Type="http://schemas.openxmlformats.org/officeDocument/2006/relationships/image" Target="../media/image297.png"/><Relationship Id="rId192" Type="http://schemas.openxmlformats.org/officeDocument/2006/relationships/image" Target="../media/image318.png"/><Relationship Id="rId206" Type="http://schemas.openxmlformats.org/officeDocument/2006/relationships/image" Target="../media/image325.png"/><Relationship Id="rId248" Type="http://schemas.openxmlformats.org/officeDocument/2006/relationships/image" Target="../media/image346.png"/><Relationship Id="rId12" Type="http://schemas.openxmlformats.org/officeDocument/2006/relationships/image" Target="../media/image228.png"/><Relationship Id="rId108" Type="http://schemas.openxmlformats.org/officeDocument/2006/relationships/image" Target="../media/image276.png"/><Relationship Id="rId315" Type="http://schemas.openxmlformats.org/officeDocument/2006/relationships/customXml" Target="../ink/ink372.xml"/><Relationship Id="rId54" Type="http://schemas.openxmlformats.org/officeDocument/2006/relationships/image" Target="../media/image249.png"/><Relationship Id="rId96" Type="http://schemas.openxmlformats.org/officeDocument/2006/relationships/image" Target="../media/image270.png"/><Relationship Id="rId161" Type="http://schemas.openxmlformats.org/officeDocument/2006/relationships/customXml" Target="../ink/ink295.xml"/><Relationship Id="rId217" Type="http://schemas.openxmlformats.org/officeDocument/2006/relationships/customXml" Target="../ink/ink323.xml"/><Relationship Id="rId259" Type="http://schemas.openxmlformats.org/officeDocument/2006/relationships/customXml" Target="../ink/ink344.xml"/><Relationship Id="rId23" Type="http://schemas.openxmlformats.org/officeDocument/2006/relationships/customXml" Target="../ink/ink226.xml"/><Relationship Id="rId119" Type="http://schemas.openxmlformats.org/officeDocument/2006/relationships/customXml" Target="../ink/ink274.xml"/><Relationship Id="rId270" Type="http://schemas.openxmlformats.org/officeDocument/2006/relationships/image" Target="../media/image357.png"/><Relationship Id="rId326" Type="http://schemas.openxmlformats.org/officeDocument/2006/relationships/image" Target="../media/image385.png"/><Relationship Id="rId65" Type="http://schemas.openxmlformats.org/officeDocument/2006/relationships/customXml" Target="../ink/ink247.xml"/><Relationship Id="rId130" Type="http://schemas.openxmlformats.org/officeDocument/2006/relationships/image" Target="../media/image287.png"/><Relationship Id="rId172" Type="http://schemas.openxmlformats.org/officeDocument/2006/relationships/image" Target="../media/image308.png"/><Relationship Id="rId228" Type="http://schemas.openxmlformats.org/officeDocument/2006/relationships/image" Target="../media/image336.png"/><Relationship Id="rId281" Type="http://schemas.openxmlformats.org/officeDocument/2006/relationships/customXml" Target="../ink/ink355.xml"/><Relationship Id="rId337" Type="http://schemas.openxmlformats.org/officeDocument/2006/relationships/customXml" Target="../ink/ink383.xml"/><Relationship Id="rId34" Type="http://schemas.openxmlformats.org/officeDocument/2006/relationships/image" Target="../media/image239.png"/><Relationship Id="rId76" Type="http://schemas.openxmlformats.org/officeDocument/2006/relationships/image" Target="../media/image260.png"/><Relationship Id="rId141" Type="http://schemas.openxmlformats.org/officeDocument/2006/relationships/customXml" Target="../ink/ink285.xml"/><Relationship Id="rId7" Type="http://schemas.openxmlformats.org/officeDocument/2006/relationships/customXml" Target="../ink/ink218.xml"/><Relationship Id="rId183" Type="http://schemas.openxmlformats.org/officeDocument/2006/relationships/customXml" Target="../ink/ink306.xml"/><Relationship Id="rId239" Type="http://schemas.openxmlformats.org/officeDocument/2006/relationships/customXml" Target="../ink/ink334.xml"/><Relationship Id="rId250" Type="http://schemas.openxmlformats.org/officeDocument/2006/relationships/image" Target="../media/image347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5" Type="http://schemas.openxmlformats.org/officeDocument/2006/relationships/customXml" Target="../ink/ink237.xml"/><Relationship Id="rId87" Type="http://schemas.openxmlformats.org/officeDocument/2006/relationships/customXml" Target="../ink/ink258.xml"/><Relationship Id="rId110" Type="http://schemas.openxmlformats.org/officeDocument/2006/relationships/image" Target="../media/image277.png"/><Relationship Id="rId152" Type="http://schemas.openxmlformats.org/officeDocument/2006/relationships/image" Target="../media/image298.png"/><Relationship Id="rId194" Type="http://schemas.openxmlformats.org/officeDocument/2006/relationships/image" Target="../media/image319.png"/><Relationship Id="rId208" Type="http://schemas.openxmlformats.org/officeDocument/2006/relationships/image" Target="../media/image326.png"/><Relationship Id="rId240" Type="http://schemas.openxmlformats.org/officeDocument/2006/relationships/image" Target="../media/image342.png"/><Relationship Id="rId261" Type="http://schemas.openxmlformats.org/officeDocument/2006/relationships/customXml" Target="../ink/ink345.xml"/><Relationship Id="rId14" Type="http://schemas.openxmlformats.org/officeDocument/2006/relationships/image" Target="../media/image229.png"/><Relationship Id="rId35" Type="http://schemas.openxmlformats.org/officeDocument/2006/relationships/customXml" Target="../ink/ink232.xml"/><Relationship Id="rId56" Type="http://schemas.openxmlformats.org/officeDocument/2006/relationships/image" Target="../media/image250.png"/><Relationship Id="rId77" Type="http://schemas.openxmlformats.org/officeDocument/2006/relationships/customXml" Target="../ink/ink253.xml"/><Relationship Id="rId100" Type="http://schemas.openxmlformats.org/officeDocument/2006/relationships/image" Target="../media/image272.png"/><Relationship Id="rId282" Type="http://schemas.openxmlformats.org/officeDocument/2006/relationships/image" Target="../media/image363.png"/><Relationship Id="rId317" Type="http://schemas.openxmlformats.org/officeDocument/2006/relationships/customXml" Target="../ink/ink373.xml"/><Relationship Id="rId338" Type="http://schemas.openxmlformats.org/officeDocument/2006/relationships/image" Target="../media/image391.png"/><Relationship Id="rId8" Type="http://schemas.openxmlformats.org/officeDocument/2006/relationships/image" Target="../media/image226.png"/><Relationship Id="rId98" Type="http://schemas.openxmlformats.org/officeDocument/2006/relationships/image" Target="../media/image271.png"/><Relationship Id="rId121" Type="http://schemas.openxmlformats.org/officeDocument/2006/relationships/customXml" Target="../ink/ink275.xml"/><Relationship Id="rId142" Type="http://schemas.openxmlformats.org/officeDocument/2006/relationships/image" Target="../media/image293.png"/><Relationship Id="rId163" Type="http://schemas.openxmlformats.org/officeDocument/2006/relationships/customXml" Target="../ink/ink296.xml"/><Relationship Id="rId184" Type="http://schemas.openxmlformats.org/officeDocument/2006/relationships/image" Target="../media/image314.png"/><Relationship Id="rId219" Type="http://schemas.openxmlformats.org/officeDocument/2006/relationships/customXml" Target="../ink/ink324.xml"/><Relationship Id="rId230" Type="http://schemas.openxmlformats.org/officeDocument/2006/relationships/image" Target="../media/image337.png"/><Relationship Id="rId251" Type="http://schemas.openxmlformats.org/officeDocument/2006/relationships/customXml" Target="../ink/ink340.xml"/><Relationship Id="rId25" Type="http://schemas.openxmlformats.org/officeDocument/2006/relationships/customXml" Target="../ink/ink227.xml"/><Relationship Id="rId46" Type="http://schemas.openxmlformats.org/officeDocument/2006/relationships/image" Target="../media/image245.png"/><Relationship Id="rId67" Type="http://schemas.openxmlformats.org/officeDocument/2006/relationships/customXml" Target="../ink/ink248.xml"/><Relationship Id="rId272" Type="http://schemas.openxmlformats.org/officeDocument/2006/relationships/image" Target="../media/image358.png"/><Relationship Id="rId293" Type="http://schemas.openxmlformats.org/officeDocument/2006/relationships/customXml" Target="../ink/ink361.xml"/><Relationship Id="rId307" Type="http://schemas.openxmlformats.org/officeDocument/2006/relationships/customXml" Target="../ink/ink368.xml"/><Relationship Id="rId328" Type="http://schemas.openxmlformats.org/officeDocument/2006/relationships/image" Target="../media/image386.png"/><Relationship Id="rId88" Type="http://schemas.openxmlformats.org/officeDocument/2006/relationships/image" Target="../media/image266.png"/><Relationship Id="rId111" Type="http://schemas.openxmlformats.org/officeDocument/2006/relationships/customXml" Target="../ink/ink270.xml"/><Relationship Id="rId132" Type="http://schemas.openxmlformats.org/officeDocument/2006/relationships/image" Target="../media/image288.png"/><Relationship Id="rId153" Type="http://schemas.openxmlformats.org/officeDocument/2006/relationships/customXml" Target="../ink/ink291.xml"/><Relationship Id="rId174" Type="http://schemas.openxmlformats.org/officeDocument/2006/relationships/image" Target="../media/image309.png"/><Relationship Id="rId195" Type="http://schemas.openxmlformats.org/officeDocument/2006/relationships/customXml" Target="../ink/ink312.xml"/><Relationship Id="rId209" Type="http://schemas.openxmlformats.org/officeDocument/2006/relationships/customXml" Target="../ink/ink319.xml"/><Relationship Id="rId220" Type="http://schemas.openxmlformats.org/officeDocument/2006/relationships/image" Target="../media/image332.png"/><Relationship Id="rId241" Type="http://schemas.openxmlformats.org/officeDocument/2006/relationships/customXml" Target="../ink/ink335.xml"/><Relationship Id="rId15" Type="http://schemas.openxmlformats.org/officeDocument/2006/relationships/customXml" Target="../ink/ink222.xml"/><Relationship Id="rId36" Type="http://schemas.openxmlformats.org/officeDocument/2006/relationships/image" Target="../media/image240.png"/><Relationship Id="rId57" Type="http://schemas.openxmlformats.org/officeDocument/2006/relationships/customXml" Target="../ink/ink243.xml"/><Relationship Id="rId262" Type="http://schemas.openxmlformats.org/officeDocument/2006/relationships/image" Target="../media/image353.png"/><Relationship Id="rId283" Type="http://schemas.openxmlformats.org/officeDocument/2006/relationships/customXml" Target="../ink/ink356.xml"/><Relationship Id="rId318" Type="http://schemas.openxmlformats.org/officeDocument/2006/relationships/image" Target="../media/image381.png"/><Relationship Id="rId339" Type="http://schemas.openxmlformats.org/officeDocument/2006/relationships/customXml" Target="../ink/ink384.xml"/><Relationship Id="rId78" Type="http://schemas.openxmlformats.org/officeDocument/2006/relationships/image" Target="../media/image261.png"/><Relationship Id="rId99" Type="http://schemas.openxmlformats.org/officeDocument/2006/relationships/customXml" Target="../ink/ink264.xml"/><Relationship Id="rId101" Type="http://schemas.openxmlformats.org/officeDocument/2006/relationships/customXml" Target="../ink/ink265.xml"/><Relationship Id="rId122" Type="http://schemas.openxmlformats.org/officeDocument/2006/relationships/image" Target="../media/image283.png"/><Relationship Id="rId143" Type="http://schemas.openxmlformats.org/officeDocument/2006/relationships/customXml" Target="../ink/ink286.xml"/><Relationship Id="rId164" Type="http://schemas.openxmlformats.org/officeDocument/2006/relationships/image" Target="../media/image304.png"/><Relationship Id="rId185" Type="http://schemas.openxmlformats.org/officeDocument/2006/relationships/customXml" Target="../ink/ink307.xml"/><Relationship Id="rId9" Type="http://schemas.openxmlformats.org/officeDocument/2006/relationships/customXml" Target="../ink/ink219.xml"/><Relationship Id="rId210" Type="http://schemas.openxmlformats.org/officeDocument/2006/relationships/image" Target="../media/image327.png"/><Relationship Id="rId26" Type="http://schemas.openxmlformats.org/officeDocument/2006/relationships/image" Target="../media/image235.png"/><Relationship Id="rId231" Type="http://schemas.openxmlformats.org/officeDocument/2006/relationships/customXml" Target="../ink/ink330.xml"/><Relationship Id="rId252" Type="http://schemas.openxmlformats.org/officeDocument/2006/relationships/image" Target="../media/image348.png"/><Relationship Id="rId273" Type="http://schemas.openxmlformats.org/officeDocument/2006/relationships/customXml" Target="../ink/ink351.xml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329" Type="http://schemas.openxmlformats.org/officeDocument/2006/relationships/customXml" Target="../ink/ink379.xml"/><Relationship Id="rId47" Type="http://schemas.openxmlformats.org/officeDocument/2006/relationships/customXml" Target="../ink/ink238.xml"/><Relationship Id="rId68" Type="http://schemas.openxmlformats.org/officeDocument/2006/relationships/image" Target="../media/image256.png"/><Relationship Id="rId89" Type="http://schemas.openxmlformats.org/officeDocument/2006/relationships/customXml" Target="../ink/ink259.xml"/><Relationship Id="rId112" Type="http://schemas.openxmlformats.org/officeDocument/2006/relationships/image" Target="../media/image278.png"/><Relationship Id="rId133" Type="http://schemas.openxmlformats.org/officeDocument/2006/relationships/customXml" Target="../ink/ink281.xml"/><Relationship Id="rId154" Type="http://schemas.openxmlformats.org/officeDocument/2006/relationships/image" Target="../media/image299.png"/><Relationship Id="rId175" Type="http://schemas.openxmlformats.org/officeDocument/2006/relationships/customXml" Target="../ink/ink302.xml"/><Relationship Id="rId340" Type="http://schemas.openxmlformats.org/officeDocument/2006/relationships/image" Target="../media/image392.png"/><Relationship Id="rId196" Type="http://schemas.openxmlformats.org/officeDocument/2006/relationships/image" Target="../media/image320.png"/><Relationship Id="rId200" Type="http://schemas.openxmlformats.org/officeDocument/2006/relationships/image" Target="../media/image322.png"/><Relationship Id="rId16" Type="http://schemas.openxmlformats.org/officeDocument/2006/relationships/image" Target="../media/image230.png"/><Relationship Id="rId221" Type="http://schemas.openxmlformats.org/officeDocument/2006/relationships/customXml" Target="../ink/ink325.xml"/><Relationship Id="rId242" Type="http://schemas.openxmlformats.org/officeDocument/2006/relationships/image" Target="../media/image343.png"/><Relationship Id="rId263" Type="http://schemas.openxmlformats.org/officeDocument/2006/relationships/customXml" Target="../ink/ink346.xml"/><Relationship Id="rId284" Type="http://schemas.openxmlformats.org/officeDocument/2006/relationships/image" Target="../media/image364.png"/><Relationship Id="rId319" Type="http://schemas.openxmlformats.org/officeDocument/2006/relationships/customXml" Target="../ink/ink374.xml"/><Relationship Id="rId37" Type="http://schemas.openxmlformats.org/officeDocument/2006/relationships/customXml" Target="../ink/ink233.xml"/><Relationship Id="rId58" Type="http://schemas.openxmlformats.org/officeDocument/2006/relationships/image" Target="../media/image251.png"/><Relationship Id="rId79" Type="http://schemas.openxmlformats.org/officeDocument/2006/relationships/customXml" Target="../ink/ink254.xml"/><Relationship Id="rId102" Type="http://schemas.openxmlformats.org/officeDocument/2006/relationships/image" Target="../media/image273.png"/><Relationship Id="rId123" Type="http://schemas.openxmlformats.org/officeDocument/2006/relationships/customXml" Target="../ink/ink276.xml"/><Relationship Id="rId144" Type="http://schemas.openxmlformats.org/officeDocument/2006/relationships/image" Target="../media/image294.png"/><Relationship Id="rId330" Type="http://schemas.openxmlformats.org/officeDocument/2006/relationships/image" Target="../media/image387.png"/><Relationship Id="rId90" Type="http://schemas.openxmlformats.org/officeDocument/2006/relationships/image" Target="../media/image267.png"/><Relationship Id="rId165" Type="http://schemas.openxmlformats.org/officeDocument/2006/relationships/customXml" Target="../ink/ink297.xml"/><Relationship Id="rId186" Type="http://schemas.openxmlformats.org/officeDocument/2006/relationships/image" Target="../media/image315.png"/><Relationship Id="rId211" Type="http://schemas.openxmlformats.org/officeDocument/2006/relationships/customXml" Target="../ink/ink320.xml"/><Relationship Id="rId232" Type="http://schemas.openxmlformats.org/officeDocument/2006/relationships/image" Target="../media/image338.png"/><Relationship Id="rId253" Type="http://schemas.openxmlformats.org/officeDocument/2006/relationships/customXml" Target="../ink/ink341.xml"/><Relationship Id="rId274" Type="http://schemas.openxmlformats.org/officeDocument/2006/relationships/image" Target="../media/image359.png"/><Relationship Id="rId295" Type="http://schemas.openxmlformats.org/officeDocument/2006/relationships/customXml" Target="../ink/ink362.xml"/><Relationship Id="rId309" Type="http://schemas.openxmlformats.org/officeDocument/2006/relationships/customXml" Target="../ink/ink369.xml"/><Relationship Id="rId27" Type="http://schemas.openxmlformats.org/officeDocument/2006/relationships/customXml" Target="../ink/ink228.xml"/><Relationship Id="rId48" Type="http://schemas.openxmlformats.org/officeDocument/2006/relationships/image" Target="../media/image246.png"/><Relationship Id="rId69" Type="http://schemas.openxmlformats.org/officeDocument/2006/relationships/customXml" Target="../ink/ink249.xml"/><Relationship Id="rId113" Type="http://schemas.openxmlformats.org/officeDocument/2006/relationships/customXml" Target="../ink/ink271.xml"/><Relationship Id="rId134" Type="http://schemas.openxmlformats.org/officeDocument/2006/relationships/image" Target="../media/image289.png"/><Relationship Id="rId320" Type="http://schemas.openxmlformats.org/officeDocument/2006/relationships/image" Target="../media/image382.png"/><Relationship Id="rId80" Type="http://schemas.openxmlformats.org/officeDocument/2006/relationships/image" Target="../media/image262.png"/><Relationship Id="rId155" Type="http://schemas.openxmlformats.org/officeDocument/2006/relationships/customXml" Target="../ink/ink292.xml"/><Relationship Id="rId176" Type="http://schemas.openxmlformats.org/officeDocument/2006/relationships/image" Target="../media/image310.png"/><Relationship Id="rId197" Type="http://schemas.openxmlformats.org/officeDocument/2006/relationships/customXml" Target="../ink/ink313.xml"/><Relationship Id="rId341" Type="http://schemas.openxmlformats.org/officeDocument/2006/relationships/customXml" Target="../ink/ink385.xml"/><Relationship Id="rId201" Type="http://schemas.openxmlformats.org/officeDocument/2006/relationships/customXml" Target="../ink/ink315.xml"/><Relationship Id="rId222" Type="http://schemas.openxmlformats.org/officeDocument/2006/relationships/image" Target="../media/image333.png"/><Relationship Id="rId243" Type="http://schemas.openxmlformats.org/officeDocument/2006/relationships/customXml" Target="../ink/ink336.xml"/><Relationship Id="rId264" Type="http://schemas.openxmlformats.org/officeDocument/2006/relationships/image" Target="../media/image354.png"/><Relationship Id="rId285" Type="http://schemas.openxmlformats.org/officeDocument/2006/relationships/customXml" Target="../ink/ink357.xml"/><Relationship Id="rId17" Type="http://schemas.openxmlformats.org/officeDocument/2006/relationships/customXml" Target="../ink/ink223.xml"/><Relationship Id="rId38" Type="http://schemas.openxmlformats.org/officeDocument/2006/relationships/image" Target="../media/image241.png"/><Relationship Id="rId59" Type="http://schemas.openxmlformats.org/officeDocument/2006/relationships/customXml" Target="../ink/ink244.xml"/><Relationship Id="rId103" Type="http://schemas.openxmlformats.org/officeDocument/2006/relationships/customXml" Target="../ink/ink266.xml"/><Relationship Id="rId124" Type="http://schemas.openxmlformats.org/officeDocument/2006/relationships/image" Target="../media/image284.png"/><Relationship Id="rId310" Type="http://schemas.openxmlformats.org/officeDocument/2006/relationships/image" Target="../media/image377.png"/><Relationship Id="rId70" Type="http://schemas.openxmlformats.org/officeDocument/2006/relationships/image" Target="../media/image257.png"/><Relationship Id="rId91" Type="http://schemas.openxmlformats.org/officeDocument/2006/relationships/customXml" Target="../ink/ink260.xml"/><Relationship Id="rId145" Type="http://schemas.openxmlformats.org/officeDocument/2006/relationships/customXml" Target="../ink/ink287.xml"/><Relationship Id="rId166" Type="http://schemas.openxmlformats.org/officeDocument/2006/relationships/image" Target="../media/image305.png"/><Relationship Id="rId187" Type="http://schemas.openxmlformats.org/officeDocument/2006/relationships/customXml" Target="../ink/ink308.xml"/><Relationship Id="rId331" Type="http://schemas.openxmlformats.org/officeDocument/2006/relationships/customXml" Target="../ink/ink380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28.png"/><Relationship Id="rId233" Type="http://schemas.openxmlformats.org/officeDocument/2006/relationships/customXml" Target="../ink/ink331.xml"/><Relationship Id="rId254" Type="http://schemas.openxmlformats.org/officeDocument/2006/relationships/image" Target="../media/image349.png"/><Relationship Id="rId28" Type="http://schemas.openxmlformats.org/officeDocument/2006/relationships/image" Target="../media/image236.png"/><Relationship Id="rId49" Type="http://schemas.openxmlformats.org/officeDocument/2006/relationships/customXml" Target="../ink/ink239.xml"/><Relationship Id="rId114" Type="http://schemas.openxmlformats.org/officeDocument/2006/relationships/image" Target="../media/image279.png"/><Relationship Id="rId275" Type="http://schemas.openxmlformats.org/officeDocument/2006/relationships/customXml" Target="../ink/ink352.xml"/><Relationship Id="rId296" Type="http://schemas.openxmlformats.org/officeDocument/2006/relationships/image" Target="../media/image370.png"/><Relationship Id="rId300" Type="http://schemas.openxmlformats.org/officeDocument/2006/relationships/image" Target="../media/image372.png"/><Relationship Id="rId60" Type="http://schemas.openxmlformats.org/officeDocument/2006/relationships/image" Target="../media/image252.png"/><Relationship Id="rId81" Type="http://schemas.openxmlformats.org/officeDocument/2006/relationships/customXml" Target="../ink/ink255.xml"/><Relationship Id="rId135" Type="http://schemas.openxmlformats.org/officeDocument/2006/relationships/customXml" Target="../ink/ink282.xml"/><Relationship Id="rId156" Type="http://schemas.openxmlformats.org/officeDocument/2006/relationships/image" Target="../media/image300.png"/><Relationship Id="rId177" Type="http://schemas.openxmlformats.org/officeDocument/2006/relationships/customXml" Target="../ink/ink303.xml"/><Relationship Id="rId198" Type="http://schemas.openxmlformats.org/officeDocument/2006/relationships/image" Target="../media/image321.png"/><Relationship Id="rId321" Type="http://schemas.openxmlformats.org/officeDocument/2006/relationships/customXml" Target="../ink/ink375.xml"/><Relationship Id="rId342" Type="http://schemas.openxmlformats.org/officeDocument/2006/relationships/image" Target="../media/image393.png"/><Relationship Id="rId202" Type="http://schemas.openxmlformats.org/officeDocument/2006/relationships/image" Target="../media/image323.png"/><Relationship Id="rId223" Type="http://schemas.openxmlformats.org/officeDocument/2006/relationships/customXml" Target="../ink/ink326.xml"/><Relationship Id="rId244" Type="http://schemas.openxmlformats.org/officeDocument/2006/relationships/image" Target="../media/image344.png"/><Relationship Id="rId18" Type="http://schemas.openxmlformats.org/officeDocument/2006/relationships/image" Target="../media/image231.png"/><Relationship Id="rId39" Type="http://schemas.openxmlformats.org/officeDocument/2006/relationships/customXml" Target="../ink/ink234.xml"/><Relationship Id="rId265" Type="http://schemas.openxmlformats.org/officeDocument/2006/relationships/customXml" Target="../ink/ink347.xml"/><Relationship Id="rId286" Type="http://schemas.openxmlformats.org/officeDocument/2006/relationships/image" Target="../media/image365.png"/><Relationship Id="rId50" Type="http://schemas.openxmlformats.org/officeDocument/2006/relationships/image" Target="../media/image247.png"/><Relationship Id="rId104" Type="http://schemas.openxmlformats.org/officeDocument/2006/relationships/image" Target="../media/image274.png"/><Relationship Id="rId125" Type="http://schemas.openxmlformats.org/officeDocument/2006/relationships/customXml" Target="../ink/ink277.xml"/><Relationship Id="rId146" Type="http://schemas.openxmlformats.org/officeDocument/2006/relationships/image" Target="../media/image295.png"/><Relationship Id="rId167" Type="http://schemas.openxmlformats.org/officeDocument/2006/relationships/customXml" Target="../ink/ink298.xml"/><Relationship Id="rId188" Type="http://schemas.openxmlformats.org/officeDocument/2006/relationships/image" Target="../media/image316.png"/><Relationship Id="rId311" Type="http://schemas.openxmlformats.org/officeDocument/2006/relationships/customXml" Target="../ink/ink370.xml"/><Relationship Id="rId332" Type="http://schemas.openxmlformats.org/officeDocument/2006/relationships/image" Target="../media/image388.png"/><Relationship Id="rId71" Type="http://schemas.openxmlformats.org/officeDocument/2006/relationships/customXml" Target="../ink/ink250.xml"/><Relationship Id="rId92" Type="http://schemas.openxmlformats.org/officeDocument/2006/relationships/image" Target="../media/image268.png"/><Relationship Id="rId213" Type="http://schemas.openxmlformats.org/officeDocument/2006/relationships/customXml" Target="../ink/ink321.xml"/><Relationship Id="rId234" Type="http://schemas.openxmlformats.org/officeDocument/2006/relationships/image" Target="../media/image339.png"/><Relationship Id="rId2" Type="http://schemas.openxmlformats.org/officeDocument/2006/relationships/image" Target="../media/image67.png"/><Relationship Id="rId29" Type="http://schemas.openxmlformats.org/officeDocument/2006/relationships/customXml" Target="../ink/ink229.xml"/><Relationship Id="rId255" Type="http://schemas.openxmlformats.org/officeDocument/2006/relationships/customXml" Target="../ink/ink342.xml"/><Relationship Id="rId276" Type="http://schemas.openxmlformats.org/officeDocument/2006/relationships/image" Target="../media/image360.png"/><Relationship Id="rId297" Type="http://schemas.openxmlformats.org/officeDocument/2006/relationships/customXml" Target="../ink/ink363.xml"/><Relationship Id="rId40" Type="http://schemas.openxmlformats.org/officeDocument/2006/relationships/image" Target="../media/image242.png"/><Relationship Id="rId115" Type="http://schemas.openxmlformats.org/officeDocument/2006/relationships/customXml" Target="../ink/ink272.xml"/><Relationship Id="rId136" Type="http://schemas.openxmlformats.org/officeDocument/2006/relationships/image" Target="../media/image290.png"/><Relationship Id="rId157" Type="http://schemas.openxmlformats.org/officeDocument/2006/relationships/customXml" Target="../ink/ink293.xml"/><Relationship Id="rId178" Type="http://schemas.openxmlformats.org/officeDocument/2006/relationships/image" Target="../media/image311.png"/><Relationship Id="rId301" Type="http://schemas.openxmlformats.org/officeDocument/2006/relationships/customXml" Target="../ink/ink365.xml"/><Relationship Id="rId322" Type="http://schemas.openxmlformats.org/officeDocument/2006/relationships/image" Target="../media/image383.png"/><Relationship Id="rId343" Type="http://schemas.openxmlformats.org/officeDocument/2006/relationships/customXml" Target="../ink/ink386.xml"/><Relationship Id="rId61" Type="http://schemas.openxmlformats.org/officeDocument/2006/relationships/customXml" Target="../ink/ink245.xml"/><Relationship Id="rId82" Type="http://schemas.openxmlformats.org/officeDocument/2006/relationships/image" Target="../media/image263.png"/><Relationship Id="rId199" Type="http://schemas.openxmlformats.org/officeDocument/2006/relationships/customXml" Target="../ink/ink314.xml"/><Relationship Id="rId203" Type="http://schemas.openxmlformats.org/officeDocument/2006/relationships/customXml" Target="../ink/ink316.xml"/><Relationship Id="rId19" Type="http://schemas.openxmlformats.org/officeDocument/2006/relationships/customXml" Target="../ink/ink224.xml"/><Relationship Id="rId224" Type="http://schemas.openxmlformats.org/officeDocument/2006/relationships/image" Target="../media/image334.png"/><Relationship Id="rId245" Type="http://schemas.openxmlformats.org/officeDocument/2006/relationships/customXml" Target="../ink/ink337.xml"/><Relationship Id="rId266" Type="http://schemas.openxmlformats.org/officeDocument/2006/relationships/image" Target="../media/image355.png"/><Relationship Id="rId287" Type="http://schemas.openxmlformats.org/officeDocument/2006/relationships/customXml" Target="../ink/ink358.xml"/><Relationship Id="rId30" Type="http://schemas.openxmlformats.org/officeDocument/2006/relationships/image" Target="../media/image237.png"/><Relationship Id="rId105" Type="http://schemas.openxmlformats.org/officeDocument/2006/relationships/customXml" Target="../ink/ink267.xml"/><Relationship Id="rId126" Type="http://schemas.openxmlformats.org/officeDocument/2006/relationships/image" Target="../media/image285.png"/><Relationship Id="rId147" Type="http://schemas.openxmlformats.org/officeDocument/2006/relationships/customXml" Target="../ink/ink288.xml"/><Relationship Id="rId168" Type="http://schemas.openxmlformats.org/officeDocument/2006/relationships/image" Target="../media/image306.png"/><Relationship Id="rId312" Type="http://schemas.openxmlformats.org/officeDocument/2006/relationships/image" Target="../media/image378.png"/><Relationship Id="rId333" Type="http://schemas.openxmlformats.org/officeDocument/2006/relationships/customXml" Target="../ink/ink381.xml"/><Relationship Id="rId51" Type="http://schemas.openxmlformats.org/officeDocument/2006/relationships/customXml" Target="../ink/ink240.xml"/><Relationship Id="rId72" Type="http://schemas.openxmlformats.org/officeDocument/2006/relationships/image" Target="../media/image258.png"/><Relationship Id="rId93" Type="http://schemas.openxmlformats.org/officeDocument/2006/relationships/customXml" Target="../ink/ink261.xml"/><Relationship Id="rId189" Type="http://schemas.openxmlformats.org/officeDocument/2006/relationships/customXml" Target="../ink/ink309.xml"/><Relationship Id="rId3" Type="http://schemas.openxmlformats.org/officeDocument/2006/relationships/customXml" Target="../ink/ink216.xml"/><Relationship Id="rId214" Type="http://schemas.openxmlformats.org/officeDocument/2006/relationships/image" Target="../media/image329.png"/><Relationship Id="rId235" Type="http://schemas.openxmlformats.org/officeDocument/2006/relationships/customXml" Target="../ink/ink332.xml"/><Relationship Id="rId256" Type="http://schemas.openxmlformats.org/officeDocument/2006/relationships/image" Target="../media/image350.png"/><Relationship Id="rId277" Type="http://schemas.openxmlformats.org/officeDocument/2006/relationships/customXml" Target="../ink/ink353.xml"/><Relationship Id="rId298" Type="http://schemas.openxmlformats.org/officeDocument/2006/relationships/image" Target="../media/image371.png"/><Relationship Id="rId116" Type="http://schemas.openxmlformats.org/officeDocument/2006/relationships/image" Target="../media/image280.png"/><Relationship Id="rId137" Type="http://schemas.openxmlformats.org/officeDocument/2006/relationships/customXml" Target="../ink/ink283.xml"/><Relationship Id="rId158" Type="http://schemas.openxmlformats.org/officeDocument/2006/relationships/image" Target="../media/image301.png"/><Relationship Id="rId302" Type="http://schemas.openxmlformats.org/officeDocument/2006/relationships/image" Target="../media/image373.png"/><Relationship Id="rId323" Type="http://schemas.openxmlformats.org/officeDocument/2006/relationships/customXml" Target="../ink/ink376.xml"/><Relationship Id="rId344" Type="http://schemas.openxmlformats.org/officeDocument/2006/relationships/image" Target="../media/image394.png"/><Relationship Id="rId20" Type="http://schemas.openxmlformats.org/officeDocument/2006/relationships/image" Target="../media/image232.png"/><Relationship Id="rId41" Type="http://schemas.openxmlformats.org/officeDocument/2006/relationships/customXml" Target="../ink/ink235.xml"/><Relationship Id="rId62" Type="http://schemas.openxmlformats.org/officeDocument/2006/relationships/image" Target="../media/image253.png"/><Relationship Id="rId83" Type="http://schemas.openxmlformats.org/officeDocument/2006/relationships/customXml" Target="../ink/ink256.xml"/><Relationship Id="rId179" Type="http://schemas.openxmlformats.org/officeDocument/2006/relationships/customXml" Target="../ink/ink304.xml"/><Relationship Id="rId190" Type="http://schemas.openxmlformats.org/officeDocument/2006/relationships/image" Target="../media/image317.png"/><Relationship Id="rId204" Type="http://schemas.openxmlformats.org/officeDocument/2006/relationships/image" Target="../media/image324.png"/><Relationship Id="rId225" Type="http://schemas.openxmlformats.org/officeDocument/2006/relationships/customXml" Target="../ink/ink327.xml"/><Relationship Id="rId246" Type="http://schemas.openxmlformats.org/officeDocument/2006/relationships/image" Target="../media/image345.png"/><Relationship Id="rId267" Type="http://schemas.openxmlformats.org/officeDocument/2006/relationships/customXml" Target="../ink/ink348.xml"/><Relationship Id="rId288" Type="http://schemas.openxmlformats.org/officeDocument/2006/relationships/image" Target="../media/image366.png"/><Relationship Id="rId106" Type="http://schemas.openxmlformats.org/officeDocument/2006/relationships/image" Target="../media/image275.png"/><Relationship Id="rId127" Type="http://schemas.openxmlformats.org/officeDocument/2006/relationships/customXml" Target="../ink/ink278.xml"/><Relationship Id="rId313" Type="http://schemas.openxmlformats.org/officeDocument/2006/relationships/customXml" Target="../ink/ink371.xml"/><Relationship Id="rId10" Type="http://schemas.openxmlformats.org/officeDocument/2006/relationships/image" Target="../media/image227.png"/><Relationship Id="rId31" Type="http://schemas.openxmlformats.org/officeDocument/2006/relationships/customXml" Target="../ink/ink230.xml"/><Relationship Id="rId52" Type="http://schemas.openxmlformats.org/officeDocument/2006/relationships/image" Target="../media/image248.png"/><Relationship Id="rId73" Type="http://schemas.openxmlformats.org/officeDocument/2006/relationships/customXml" Target="../ink/ink251.xml"/><Relationship Id="rId94" Type="http://schemas.openxmlformats.org/officeDocument/2006/relationships/image" Target="../media/image269.png"/><Relationship Id="rId148" Type="http://schemas.openxmlformats.org/officeDocument/2006/relationships/image" Target="../media/image296.png"/><Relationship Id="rId169" Type="http://schemas.openxmlformats.org/officeDocument/2006/relationships/customXml" Target="../ink/ink299.xml"/><Relationship Id="rId334" Type="http://schemas.openxmlformats.org/officeDocument/2006/relationships/image" Target="../media/image389.png"/><Relationship Id="rId4" Type="http://schemas.openxmlformats.org/officeDocument/2006/relationships/image" Target="../media/image224.png"/><Relationship Id="rId180" Type="http://schemas.openxmlformats.org/officeDocument/2006/relationships/image" Target="../media/image312.png"/><Relationship Id="rId215" Type="http://schemas.openxmlformats.org/officeDocument/2006/relationships/customXml" Target="../ink/ink322.xml"/><Relationship Id="rId236" Type="http://schemas.openxmlformats.org/officeDocument/2006/relationships/image" Target="../media/image340.png"/><Relationship Id="rId257" Type="http://schemas.openxmlformats.org/officeDocument/2006/relationships/customXml" Target="../ink/ink343.xml"/><Relationship Id="rId278" Type="http://schemas.openxmlformats.org/officeDocument/2006/relationships/image" Target="../media/image361.png"/><Relationship Id="rId303" Type="http://schemas.openxmlformats.org/officeDocument/2006/relationships/customXml" Target="../ink/ink366.xml"/><Relationship Id="rId42" Type="http://schemas.openxmlformats.org/officeDocument/2006/relationships/image" Target="../media/image243.png"/><Relationship Id="rId84" Type="http://schemas.openxmlformats.org/officeDocument/2006/relationships/image" Target="../media/image264.png"/><Relationship Id="rId138" Type="http://schemas.openxmlformats.org/officeDocument/2006/relationships/image" Target="../media/image291.png"/><Relationship Id="rId191" Type="http://schemas.openxmlformats.org/officeDocument/2006/relationships/customXml" Target="../ink/ink310.xml"/><Relationship Id="rId205" Type="http://schemas.openxmlformats.org/officeDocument/2006/relationships/customXml" Target="../ink/ink317.xml"/><Relationship Id="rId247" Type="http://schemas.openxmlformats.org/officeDocument/2006/relationships/customXml" Target="../ink/ink338.xml"/><Relationship Id="rId107" Type="http://schemas.openxmlformats.org/officeDocument/2006/relationships/customXml" Target="../ink/ink268.xml"/><Relationship Id="rId289" Type="http://schemas.openxmlformats.org/officeDocument/2006/relationships/customXml" Target="../ink/ink359.xml"/><Relationship Id="rId11" Type="http://schemas.openxmlformats.org/officeDocument/2006/relationships/customXml" Target="../ink/ink220.xml"/><Relationship Id="rId53" Type="http://schemas.openxmlformats.org/officeDocument/2006/relationships/customXml" Target="../ink/ink241.xml"/><Relationship Id="rId149" Type="http://schemas.openxmlformats.org/officeDocument/2006/relationships/customXml" Target="../ink/ink289.xml"/><Relationship Id="rId314" Type="http://schemas.openxmlformats.org/officeDocument/2006/relationships/image" Target="../media/image379.png"/><Relationship Id="rId95" Type="http://schemas.openxmlformats.org/officeDocument/2006/relationships/customXml" Target="../ink/ink262.xml"/><Relationship Id="rId160" Type="http://schemas.openxmlformats.org/officeDocument/2006/relationships/image" Target="../media/image302.png"/><Relationship Id="rId216" Type="http://schemas.openxmlformats.org/officeDocument/2006/relationships/image" Target="../media/image330.png"/><Relationship Id="rId258" Type="http://schemas.openxmlformats.org/officeDocument/2006/relationships/image" Target="../media/image351.png"/><Relationship Id="rId22" Type="http://schemas.openxmlformats.org/officeDocument/2006/relationships/image" Target="../media/image233.png"/><Relationship Id="rId64" Type="http://schemas.openxmlformats.org/officeDocument/2006/relationships/image" Target="../media/image254.png"/><Relationship Id="rId118" Type="http://schemas.openxmlformats.org/officeDocument/2006/relationships/image" Target="../media/image281.png"/><Relationship Id="rId325" Type="http://schemas.openxmlformats.org/officeDocument/2006/relationships/customXml" Target="../ink/ink377.xml"/><Relationship Id="rId171" Type="http://schemas.openxmlformats.org/officeDocument/2006/relationships/customXml" Target="../ink/ink300.xml"/><Relationship Id="rId227" Type="http://schemas.openxmlformats.org/officeDocument/2006/relationships/customXml" Target="../ink/ink328.xml"/><Relationship Id="rId269" Type="http://schemas.openxmlformats.org/officeDocument/2006/relationships/customXml" Target="../ink/ink349.xml"/><Relationship Id="rId33" Type="http://schemas.openxmlformats.org/officeDocument/2006/relationships/customXml" Target="../ink/ink231.xml"/><Relationship Id="rId129" Type="http://schemas.openxmlformats.org/officeDocument/2006/relationships/customXml" Target="../ink/ink279.xml"/><Relationship Id="rId280" Type="http://schemas.openxmlformats.org/officeDocument/2006/relationships/image" Target="../media/image362.png"/><Relationship Id="rId336" Type="http://schemas.openxmlformats.org/officeDocument/2006/relationships/image" Target="../media/image390.png"/><Relationship Id="rId75" Type="http://schemas.openxmlformats.org/officeDocument/2006/relationships/customXml" Target="../ink/ink252.xml"/><Relationship Id="rId140" Type="http://schemas.openxmlformats.org/officeDocument/2006/relationships/image" Target="../media/image292.png"/><Relationship Id="rId182" Type="http://schemas.openxmlformats.org/officeDocument/2006/relationships/image" Target="../media/image313.png"/><Relationship Id="rId6" Type="http://schemas.openxmlformats.org/officeDocument/2006/relationships/image" Target="../media/image225.png"/><Relationship Id="rId238" Type="http://schemas.openxmlformats.org/officeDocument/2006/relationships/image" Target="../media/image341.png"/><Relationship Id="rId291" Type="http://schemas.openxmlformats.org/officeDocument/2006/relationships/customXml" Target="../ink/ink360.xml"/><Relationship Id="rId305" Type="http://schemas.openxmlformats.org/officeDocument/2006/relationships/customXml" Target="../ink/ink367.xml"/><Relationship Id="rId44" Type="http://schemas.openxmlformats.org/officeDocument/2006/relationships/image" Target="../media/image244.png"/><Relationship Id="rId86" Type="http://schemas.openxmlformats.org/officeDocument/2006/relationships/image" Target="../media/image265.png"/><Relationship Id="rId151" Type="http://schemas.openxmlformats.org/officeDocument/2006/relationships/customXml" Target="../ink/ink290.xml"/><Relationship Id="rId193" Type="http://schemas.openxmlformats.org/officeDocument/2006/relationships/customXml" Target="../ink/ink311.xml"/><Relationship Id="rId207" Type="http://schemas.openxmlformats.org/officeDocument/2006/relationships/customXml" Target="../ink/ink318.xml"/><Relationship Id="rId249" Type="http://schemas.openxmlformats.org/officeDocument/2006/relationships/customXml" Target="../ink/ink339.xml"/><Relationship Id="rId13" Type="http://schemas.openxmlformats.org/officeDocument/2006/relationships/customXml" Target="../ink/ink221.xml"/><Relationship Id="rId109" Type="http://schemas.openxmlformats.org/officeDocument/2006/relationships/customXml" Target="../ink/ink269.xml"/><Relationship Id="rId260" Type="http://schemas.openxmlformats.org/officeDocument/2006/relationships/image" Target="../media/image352.png"/><Relationship Id="rId316" Type="http://schemas.openxmlformats.org/officeDocument/2006/relationships/image" Target="../media/image380.png"/><Relationship Id="rId55" Type="http://schemas.openxmlformats.org/officeDocument/2006/relationships/customXml" Target="../ink/ink242.xml"/><Relationship Id="rId97" Type="http://schemas.openxmlformats.org/officeDocument/2006/relationships/customXml" Target="../ink/ink263.xml"/><Relationship Id="rId120" Type="http://schemas.openxmlformats.org/officeDocument/2006/relationships/image" Target="../media/image282.png"/><Relationship Id="rId162" Type="http://schemas.openxmlformats.org/officeDocument/2006/relationships/image" Target="../media/image303.png"/><Relationship Id="rId218" Type="http://schemas.openxmlformats.org/officeDocument/2006/relationships/image" Target="../media/image331.png"/><Relationship Id="rId271" Type="http://schemas.openxmlformats.org/officeDocument/2006/relationships/customXml" Target="../ink/ink350.xml"/><Relationship Id="rId24" Type="http://schemas.openxmlformats.org/officeDocument/2006/relationships/image" Target="../media/image234.png"/><Relationship Id="rId66" Type="http://schemas.openxmlformats.org/officeDocument/2006/relationships/image" Target="../media/image255.png"/><Relationship Id="rId131" Type="http://schemas.openxmlformats.org/officeDocument/2006/relationships/customXml" Target="../ink/ink280.xml"/><Relationship Id="rId327" Type="http://schemas.openxmlformats.org/officeDocument/2006/relationships/customXml" Target="../ink/ink378.xml"/><Relationship Id="rId173" Type="http://schemas.openxmlformats.org/officeDocument/2006/relationships/customXml" Target="../ink/ink301.xml"/><Relationship Id="rId229" Type="http://schemas.openxmlformats.org/officeDocument/2006/relationships/customXml" Target="../ink/ink32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0.png"/><Relationship Id="rId13" Type="http://schemas.openxmlformats.org/officeDocument/2006/relationships/customXml" Target="../ink/ink392.xml"/><Relationship Id="rId18" Type="http://schemas.openxmlformats.org/officeDocument/2006/relationships/image" Target="../media/image399.png"/><Relationship Id="rId26" Type="http://schemas.openxmlformats.org/officeDocument/2006/relationships/image" Target="../media/image403.png"/><Relationship Id="rId3" Type="http://schemas.openxmlformats.org/officeDocument/2006/relationships/customXml" Target="../ink/ink387.xml"/><Relationship Id="rId21" Type="http://schemas.openxmlformats.org/officeDocument/2006/relationships/customXml" Target="../ink/ink396.xml"/><Relationship Id="rId7" Type="http://schemas.openxmlformats.org/officeDocument/2006/relationships/customXml" Target="../ink/ink389.xml"/><Relationship Id="rId12" Type="http://schemas.openxmlformats.org/officeDocument/2006/relationships/image" Target="../media/image396.png"/><Relationship Id="rId17" Type="http://schemas.openxmlformats.org/officeDocument/2006/relationships/customXml" Target="../ink/ink394.xml"/><Relationship Id="rId25" Type="http://schemas.openxmlformats.org/officeDocument/2006/relationships/customXml" Target="../ink/ink398.xml"/><Relationship Id="rId2" Type="http://schemas.openxmlformats.org/officeDocument/2006/relationships/image" Target="../media/image395.PNG"/><Relationship Id="rId16" Type="http://schemas.openxmlformats.org/officeDocument/2006/relationships/image" Target="../media/image398.png"/><Relationship Id="rId20" Type="http://schemas.openxmlformats.org/officeDocument/2006/relationships/image" Target="../media/image400.png"/><Relationship Id="rId29" Type="http://schemas.openxmlformats.org/officeDocument/2006/relationships/customXml" Target="../ink/ink4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0.png"/><Relationship Id="rId11" Type="http://schemas.openxmlformats.org/officeDocument/2006/relationships/customXml" Target="../ink/ink391.xml"/><Relationship Id="rId24" Type="http://schemas.openxmlformats.org/officeDocument/2006/relationships/image" Target="../media/image402.png"/><Relationship Id="rId32" Type="http://schemas.openxmlformats.org/officeDocument/2006/relationships/image" Target="../media/image406.png"/><Relationship Id="rId5" Type="http://schemas.openxmlformats.org/officeDocument/2006/relationships/customXml" Target="../ink/ink388.xml"/><Relationship Id="rId15" Type="http://schemas.openxmlformats.org/officeDocument/2006/relationships/customXml" Target="../ink/ink393.xml"/><Relationship Id="rId23" Type="http://schemas.openxmlformats.org/officeDocument/2006/relationships/customXml" Target="../ink/ink397.xml"/><Relationship Id="rId28" Type="http://schemas.openxmlformats.org/officeDocument/2006/relationships/image" Target="../media/image404.png"/><Relationship Id="rId10" Type="http://schemas.openxmlformats.org/officeDocument/2006/relationships/image" Target="../media/image3060.png"/><Relationship Id="rId19" Type="http://schemas.openxmlformats.org/officeDocument/2006/relationships/customXml" Target="../ink/ink395.xml"/><Relationship Id="rId31" Type="http://schemas.openxmlformats.org/officeDocument/2006/relationships/customXml" Target="../ink/ink401.xml"/><Relationship Id="rId4" Type="http://schemas.openxmlformats.org/officeDocument/2006/relationships/image" Target="../media/image3030.png"/><Relationship Id="rId9" Type="http://schemas.openxmlformats.org/officeDocument/2006/relationships/customXml" Target="../ink/ink390.xml"/><Relationship Id="rId14" Type="http://schemas.openxmlformats.org/officeDocument/2006/relationships/image" Target="../media/image397.png"/><Relationship Id="rId22" Type="http://schemas.openxmlformats.org/officeDocument/2006/relationships/image" Target="../media/image401.png"/><Relationship Id="rId27" Type="http://schemas.openxmlformats.org/officeDocument/2006/relationships/customXml" Target="../ink/ink399.xml"/><Relationship Id="rId30" Type="http://schemas.openxmlformats.org/officeDocument/2006/relationships/image" Target="../media/image405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1.png"/><Relationship Id="rId299" Type="http://schemas.openxmlformats.org/officeDocument/2006/relationships/image" Target="../media/image552.png"/><Relationship Id="rId21" Type="http://schemas.openxmlformats.org/officeDocument/2006/relationships/image" Target="../media/image413.png"/><Relationship Id="rId63" Type="http://schemas.openxmlformats.org/officeDocument/2006/relationships/image" Target="../media/image434.png"/><Relationship Id="rId159" Type="http://schemas.openxmlformats.org/officeDocument/2006/relationships/image" Target="../media/image482.png"/><Relationship Id="rId324" Type="http://schemas.openxmlformats.org/officeDocument/2006/relationships/customXml" Target="../ink/ink562.xml"/><Relationship Id="rId170" Type="http://schemas.openxmlformats.org/officeDocument/2006/relationships/customXml" Target="../ink/ink485.xml"/><Relationship Id="rId226" Type="http://schemas.openxmlformats.org/officeDocument/2006/relationships/customXml" Target="../ink/ink513.xml"/><Relationship Id="rId268" Type="http://schemas.openxmlformats.org/officeDocument/2006/relationships/customXml" Target="../ink/ink534.xml"/><Relationship Id="rId32" Type="http://schemas.openxmlformats.org/officeDocument/2006/relationships/customXml" Target="../ink/ink416.xml"/><Relationship Id="rId74" Type="http://schemas.openxmlformats.org/officeDocument/2006/relationships/customXml" Target="../ink/ink437.xml"/><Relationship Id="rId128" Type="http://schemas.openxmlformats.org/officeDocument/2006/relationships/customXml" Target="../ink/ink464.xml"/><Relationship Id="rId335" Type="http://schemas.openxmlformats.org/officeDocument/2006/relationships/image" Target="../media/image570.png"/><Relationship Id="rId5" Type="http://schemas.openxmlformats.org/officeDocument/2006/relationships/image" Target="../media/image2980.png"/><Relationship Id="rId181" Type="http://schemas.openxmlformats.org/officeDocument/2006/relationships/image" Target="../media/image493.png"/><Relationship Id="rId237" Type="http://schemas.openxmlformats.org/officeDocument/2006/relationships/image" Target="../media/image521.png"/><Relationship Id="rId279" Type="http://schemas.openxmlformats.org/officeDocument/2006/relationships/image" Target="../media/image542.png"/><Relationship Id="rId43" Type="http://schemas.openxmlformats.org/officeDocument/2006/relationships/image" Target="../media/image424.png"/><Relationship Id="rId139" Type="http://schemas.openxmlformats.org/officeDocument/2006/relationships/image" Target="../media/image472.png"/><Relationship Id="rId290" Type="http://schemas.openxmlformats.org/officeDocument/2006/relationships/customXml" Target="../ink/ink545.xml"/><Relationship Id="rId304" Type="http://schemas.openxmlformats.org/officeDocument/2006/relationships/customXml" Target="../ink/ink552.xml"/><Relationship Id="rId346" Type="http://schemas.openxmlformats.org/officeDocument/2006/relationships/customXml" Target="../ink/ink573.xml"/><Relationship Id="rId85" Type="http://schemas.openxmlformats.org/officeDocument/2006/relationships/image" Target="../media/image445.png"/><Relationship Id="rId150" Type="http://schemas.openxmlformats.org/officeDocument/2006/relationships/customXml" Target="../ink/ink475.xml"/><Relationship Id="rId192" Type="http://schemas.openxmlformats.org/officeDocument/2006/relationships/customXml" Target="../ink/ink496.xml"/><Relationship Id="rId206" Type="http://schemas.openxmlformats.org/officeDocument/2006/relationships/customXml" Target="../ink/ink503.xml"/><Relationship Id="rId248" Type="http://schemas.openxmlformats.org/officeDocument/2006/relationships/customXml" Target="../ink/ink524.xml"/><Relationship Id="rId12" Type="http://schemas.openxmlformats.org/officeDocument/2006/relationships/customXml" Target="../ink/ink406.xml"/><Relationship Id="rId108" Type="http://schemas.openxmlformats.org/officeDocument/2006/relationships/customXml" Target="../ink/ink454.xml"/><Relationship Id="rId315" Type="http://schemas.openxmlformats.org/officeDocument/2006/relationships/image" Target="../media/image560.png"/><Relationship Id="rId54" Type="http://schemas.openxmlformats.org/officeDocument/2006/relationships/customXml" Target="../ink/ink427.xml"/><Relationship Id="rId96" Type="http://schemas.openxmlformats.org/officeDocument/2006/relationships/customXml" Target="../ink/ink448.xml"/><Relationship Id="rId161" Type="http://schemas.openxmlformats.org/officeDocument/2006/relationships/image" Target="../media/image483.png"/><Relationship Id="rId217" Type="http://schemas.openxmlformats.org/officeDocument/2006/relationships/image" Target="../media/image511.png"/><Relationship Id="rId259" Type="http://schemas.openxmlformats.org/officeDocument/2006/relationships/image" Target="../media/image532.png"/><Relationship Id="rId23" Type="http://schemas.openxmlformats.org/officeDocument/2006/relationships/image" Target="../media/image414.png"/><Relationship Id="rId119" Type="http://schemas.openxmlformats.org/officeDocument/2006/relationships/image" Target="../media/image462.png"/><Relationship Id="rId270" Type="http://schemas.openxmlformats.org/officeDocument/2006/relationships/customXml" Target="../ink/ink535.xml"/><Relationship Id="rId326" Type="http://schemas.openxmlformats.org/officeDocument/2006/relationships/customXml" Target="../ink/ink563.xml"/><Relationship Id="rId65" Type="http://schemas.openxmlformats.org/officeDocument/2006/relationships/image" Target="../media/image435.png"/><Relationship Id="rId130" Type="http://schemas.openxmlformats.org/officeDocument/2006/relationships/customXml" Target="../ink/ink465.xml"/><Relationship Id="rId172" Type="http://schemas.openxmlformats.org/officeDocument/2006/relationships/customXml" Target="../ink/ink486.xml"/><Relationship Id="rId228" Type="http://schemas.openxmlformats.org/officeDocument/2006/relationships/customXml" Target="../ink/ink514.xml"/><Relationship Id="rId281" Type="http://schemas.openxmlformats.org/officeDocument/2006/relationships/image" Target="../media/image543.png"/><Relationship Id="rId337" Type="http://schemas.openxmlformats.org/officeDocument/2006/relationships/image" Target="../media/image571.png"/><Relationship Id="rId34" Type="http://schemas.openxmlformats.org/officeDocument/2006/relationships/customXml" Target="../ink/ink417.xml"/><Relationship Id="rId76" Type="http://schemas.openxmlformats.org/officeDocument/2006/relationships/customXml" Target="../ink/ink438.xml"/><Relationship Id="rId141" Type="http://schemas.openxmlformats.org/officeDocument/2006/relationships/image" Target="../media/image473.png"/><Relationship Id="rId7" Type="http://schemas.openxmlformats.org/officeDocument/2006/relationships/image" Target="../media/image2990.png"/><Relationship Id="rId183" Type="http://schemas.openxmlformats.org/officeDocument/2006/relationships/image" Target="../media/image494.png"/><Relationship Id="rId239" Type="http://schemas.openxmlformats.org/officeDocument/2006/relationships/image" Target="../media/image522.png"/><Relationship Id="rId250" Type="http://schemas.openxmlformats.org/officeDocument/2006/relationships/customXml" Target="../ink/ink525.xml"/><Relationship Id="rId292" Type="http://schemas.openxmlformats.org/officeDocument/2006/relationships/customXml" Target="../ink/ink546.xml"/><Relationship Id="rId306" Type="http://schemas.openxmlformats.org/officeDocument/2006/relationships/customXml" Target="../ink/ink553.xml"/><Relationship Id="rId45" Type="http://schemas.openxmlformats.org/officeDocument/2006/relationships/image" Target="../media/image425.png"/><Relationship Id="rId87" Type="http://schemas.openxmlformats.org/officeDocument/2006/relationships/image" Target="../media/image446.png"/><Relationship Id="rId110" Type="http://schemas.openxmlformats.org/officeDocument/2006/relationships/customXml" Target="../ink/ink455.xml"/><Relationship Id="rId348" Type="http://schemas.openxmlformats.org/officeDocument/2006/relationships/customXml" Target="../ink/ink574.xml"/><Relationship Id="rId152" Type="http://schemas.openxmlformats.org/officeDocument/2006/relationships/customXml" Target="../ink/ink476.xml"/><Relationship Id="rId194" Type="http://schemas.openxmlformats.org/officeDocument/2006/relationships/customXml" Target="../ink/ink497.xml"/><Relationship Id="rId208" Type="http://schemas.openxmlformats.org/officeDocument/2006/relationships/customXml" Target="../ink/ink504.xml"/><Relationship Id="rId261" Type="http://schemas.openxmlformats.org/officeDocument/2006/relationships/image" Target="../media/image533.png"/><Relationship Id="rId14" Type="http://schemas.openxmlformats.org/officeDocument/2006/relationships/customXml" Target="../ink/ink407.xml"/><Relationship Id="rId56" Type="http://schemas.openxmlformats.org/officeDocument/2006/relationships/customXml" Target="../ink/ink428.xml"/><Relationship Id="rId317" Type="http://schemas.openxmlformats.org/officeDocument/2006/relationships/image" Target="../media/image561.png"/><Relationship Id="rId98" Type="http://schemas.openxmlformats.org/officeDocument/2006/relationships/customXml" Target="../ink/ink449.xml"/><Relationship Id="rId121" Type="http://schemas.openxmlformats.org/officeDocument/2006/relationships/image" Target="../media/image463.png"/><Relationship Id="rId163" Type="http://schemas.openxmlformats.org/officeDocument/2006/relationships/image" Target="../media/image484.png"/><Relationship Id="rId219" Type="http://schemas.openxmlformats.org/officeDocument/2006/relationships/image" Target="../media/image512.png"/><Relationship Id="rId230" Type="http://schemas.openxmlformats.org/officeDocument/2006/relationships/customXml" Target="../ink/ink515.xml"/><Relationship Id="rId251" Type="http://schemas.openxmlformats.org/officeDocument/2006/relationships/image" Target="../media/image528.png"/><Relationship Id="rId25" Type="http://schemas.openxmlformats.org/officeDocument/2006/relationships/image" Target="../media/image415.png"/><Relationship Id="rId46" Type="http://schemas.openxmlformats.org/officeDocument/2006/relationships/customXml" Target="../ink/ink423.xml"/><Relationship Id="rId67" Type="http://schemas.openxmlformats.org/officeDocument/2006/relationships/image" Target="../media/image436.png"/><Relationship Id="rId272" Type="http://schemas.openxmlformats.org/officeDocument/2006/relationships/customXml" Target="../ink/ink536.xml"/><Relationship Id="rId293" Type="http://schemas.openxmlformats.org/officeDocument/2006/relationships/image" Target="../media/image549.png"/><Relationship Id="rId307" Type="http://schemas.openxmlformats.org/officeDocument/2006/relationships/image" Target="../media/image556.png"/><Relationship Id="rId328" Type="http://schemas.openxmlformats.org/officeDocument/2006/relationships/customXml" Target="../ink/ink564.xml"/><Relationship Id="rId349" Type="http://schemas.openxmlformats.org/officeDocument/2006/relationships/image" Target="../media/image577.png"/><Relationship Id="rId88" Type="http://schemas.openxmlformats.org/officeDocument/2006/relationships/customXml" Target="../ink/ink444.xml"/><Relationship Id="rId111" Type="http://schemas.openxmlformats.org/officeDocument/2006/relationships/image" Target="../media/image458.png"/><Relationship Id="rId132" Type="http://schemas.openxmlformats.org/officeDocument/2006/relationships/customXml" Target="../ink/ink466.xml"/><Relationship Id="rId153" Type="http://schemas.openxmlformats.org/officeDocument/2006/relationships/image" Target="../media/image479.png"/><Relationship Id="rId174" Type="http://schemas.openxmlformats.org/officeDocument/2006/relationships/customXml" Target="../ink/ink487.xml"/><Relationship Id="rId195" Type="http://schemas.openxmlformats.org/officeDocument/2006/relationships/image" Target="../media/image500.png"/><Relationship Id="rId209" Type="http://schemas.openxmlformats.org/officeDocument/2006/relationships/image" Target="../media/image507.png"/><Relationship Id="rId220" Type="http://schemas.openxmlformats.org/officeDocument/2006/relationships/customXml" Target="../ink/ink510.xml"/><Relationship Id="rId241" Type="http://schemas.openxmlformats.org/officeDocument/2006/relationships/image" Target="../media/image523.png"/><Relationship Id="rId15" Type="http://schemas.openxmlformats.org/officeDocument/2006/relationships/image" Target="../media/image410.png"/><Relationship Id="rId36" Type="http://schemas.openxmlformats.org/officeDocument/2006/relationships/customXml" Target="../ink/ink418.xml"/><Relationship Id="rId57" Type="http://schemas.openxmlformats.org/officeDocument/2006/relationships/image" Target="../media/image431.png"/><Relationship Id="rId262" Type="http://schemas.openxmlformats.org/officeDocument/2006/relationships/customXml" Target="../ink/ink531.xml"/><Relationship Id="rId283" Type="http://schemas.openxmlformats.org/officeDocument/2006/relationships/image" Target="../media/image544.png"/><Relationship Id="rId318" Type="http://schemas.openxmlformats.org/officeDocument/2006/relationships/customXml" Target="../ink/ink559.xml"/><Relationship Id="rId339" Type="http://schemas.openxmlformats.org/officeDocument/2006/relationships/image" Target="../media/image572.png"/><Relationship Id="rId78" Type="http://schemas.openxmlformats.org/officeDocument/2006/relationships/customXml" Target="../ink/ink439.xml"/><Relationship Id="rId99" Type="http://schemas.openxmlformats.org/officeDocument/2006/relationships/image" Target="../media/image452.png"/><Relationship Id="rId101" Type="http://schemas.openxmlformats.org/officeDocument/2006/relationships/image" Target="../media/image453.png"/><Relationship Id="rId122" Type="http://schemas.openxmlformats.org/officeDocument/2006/relationships/customXml" Target="../ink/ink461.xml"/><Relationship Id="rId143" Type="http://schemas.openxmlformats.org/officeDocument/2006/relationships/image" Target="../media/image474.png"/><Relationship Id="rId164" Type="http://schemas.openxmlformats.org/officeDocument/2006/relationships/customXml" Target="../ink/ink482.xml"/><Relationship Id="rId185" Type="http://schemas.openxmlformats.org/officeDocument/2006/relationships/image" Target="../media/image495.png"/><Relationship Id="rId350" Type="http://schemas.openxmlformats.org/officeDocument/2006/relationships/customXml" Target="../ink/ink575.xml"/><Relationship Id="rId9" Type="http://schemas.openxmlformats.org/officeDocument/2006/relationships/image" Target="../media/image3000.png"/><Relationship Id="rId210" Type="http://schemas.openxmlformats.org/officeDocument/2006/relationships/customXml" Target="../ink/ink505.xml"/><Relationship Id="rId26" Type="http://schemas.openxmlformats.org/officeDocument/2006/relationships/customXml" Target="../ink/ink413.xml"/><Relationship Id="rId231" Type="http://schemas.openxmlformats.org/officeDocument/2006/relationships/image" Target="../media/image518.png"/><Relationship Id="rId252" Type="http://schemas.openxmlformats.org/officeDocument/2006/relationships/customXml" Target="../ink/ink526.xml"/><Relationship Id="rId273" Type="http://schemas.openxmlformats.org/officeDocument/2006/relationships/image" Target="../media/image539.png"/><Relationship Id="rId294" Type="http://schemas.openxmlformats.org/officeDocument/2006/relationships/customXml" Target="../ink/ink547.xml"/><Relationship Id="rId308" Type="http://schemas.openxmlformats.org/officeDocument/2006/relationships/customXml" Target="../ink/ink554.xml"/><Relationship Id="rId329" Type="http://schemas.openxmlformats.org/officeDocument/2006/relationships/image" Target="../media/image567.png"/><Relationship Id="rId47" Type="http://schemas.openxmlformats.org/officeDocument/2006/relationships/image" Target="../media/image426.png"/><Relationship Id="rId68" Type="http://schemas.openxmlformats.org/officeDocument/2006/relationships/customXml" Target="../ink/ink434.xml"/><Relationship Id="rId89" Type="http://schemas.openxmlformats.org/officeDocument/2006/relationships/image" Target="../media/image447.png"/><Relationship Id="rId112" Type="http://schemas.openxmlformats.org/officeDocument/2006/relationships/customXml" Target="../ink/ink456.xml"/><Relationship Id="rId133" Type="http://schemas.openxmlformats.org/officeDocument/2006/relationships/image" Target="../media/image469.png"/><Relationship Id="rId154" Type="http://schemas.openxmlformats.org/officeDocument/2006/relationships/customXml" Target="../ink/ink477.xml"/><Relationship Id="rId175" Type="http://schemas.openxmlformats.org/officeDocument/2006/relationships/image" Target="../media/image490.png"/><Relationship Id="rId340" Type="http://schemas.openxmlformats.org/officeDocument/2006/relationships/customXml" Target="../ink/ink570.xml"/><Relationship Id="rId196" Type="http://schemas.openxmlformats.org/officeDocument/2006/relationships/customXml" Target="../ink/ink498.xml"/><Relationship Id="rId200" Type="http://schemas.openxmlformats.org/officeDocument/2006/relationships/customXml" Target="../ink/ink500.xml"/><Relationship Id="rId16" Type="http://schemas.openxmlformats.org/officeDocument/2006/relationships/customXml" Target="../ink/ink408.xml"/><Relationship Id="rId221" Type="http://schemas.openxmlformats.org/officeDocument/2006/relationships/image" Target="../media/image513.png"/><Relationship Id="rId242" Type="http://schemas.openxmlformats.org/officeDocument/2006/relationships/customXml" Target="../ink/ink521.xml"/><Relationship Id="rId263" Type="http://schemas.openxmlformats.org/officeDocument/2006/relationships/image" Target="../media/image534.png"/><Relationship Id="rId284" Type="http://schemas.openxmlformats.org/officeDocument/2006/relationships/customXml" Target="../ink/ink542.xml"/><Relationship Id="rId319" Type="http://schemas.openxmlformats.org/officeDocument/2006/relationships/image" Target="../media/image562.png"/><Relationship Id="rId37" Type="http://schemas.openxmlformats.org/officeDocument/2006/relationships/image" Target="../media/image421.png"/><Relationship Id="rId58" Type="http://schemas.openxmlformats.org/officeDocument/2006/relationships/customXml" Target="../ink/ink429.xml"/><Relationship Id="rId79" Type="http://schemas.openxmlformats.org/officeDocument/2006/relationships/image" Target="../media/image442.png"/><Relationship Id="rId102" Type="http://schemas.openxmlformats.org/officeDocument/2006/relationships/customXml" Target="../ink/ink451.xml"/><Relationship Id="rId123" Type="http://schemas.openxmlformats.org/officeDocument/2006/relationships/image" Target="../media/image464.png"/><Relationship Id="rId144" Type="http://schemas.openxmlformats.org/officeDocument/2006/relationships/customXml" Target="../ink/ink472.xml"/><Relationship Id="rId330" Type="http://schemas.openxmlformats.org/officeDocument/2006/relationships/customXml" Target="../ink/ink565.xml"/><Relationship Id="rId90" Type="http://schemas.openxmlformats.org/officeDocument/2006/relationships/customXml" Target="../ink/ink445.xml"/><Relationship Id="rId165" Type="http://schemas.openxmlformats.org/officeDocument/2006/relationships/image" Target="../media/image485.png"/><Relationship Id="rId186" Type="http://schemas.openxmlformats.org/officeDocument/2006/relationships/customXml" Target="../ink/ink493.xml"/><Relationship Id="rId351" Type="http://schemas.openxmlformats.org/officeDocument/2006/relationships/image" Target="../media/image578.png"/><Relationship Id="rId211" Type="http://schemas.openxmlformats.org/officeDocument/2006/relationships/image" Target="../media/image508.png"/><Relationship Id="rId232" Type="http://schemas.openxmlformats.org/officeDocument/2006/relationships/customXml" Target="../ink/ink516.xml"/><Relationship Id="rId253" Type="http://schemas.openxmlformats.org/officeDocument/2006/relationships/image" Target="../media/image529.png"/><Relationship Id="rId274" Type="http://schemas.openxmlformats.org/officeDocument/2006/relationships/customXml" Target="../ink/ink537.xml"/><Relationship Id="rId295" Type="http://schemas.openxmlformats.org/officeDocument/2006/relationships/image" Target="../media/image550.png"/><Relationship Id="rId309" Type="http://schemas.openxmlformats.org/officeDocument/2006/relationships/image" Target="../media/image557.png"/><Relationship Id="rId27" Type="http://schemas.openxmlformats.org/officeDocument/2006/relationships/image" Target="../media/image416.png"/><Relationship Id="rId48" Type="http://schemas.openxmlformats.org/officeDocument/2006/relationships/customXml" Target="../ink/ink424.xml"/><Relationship Id="rId69" Type="http://schemas.openxmlformats.org/officeDocument/2006/relationships/image" Target="../media/image437.png"/><Relationship Id="rId113" Type="http://schemas.openxmlformats.org/officeDocument/2006/relationships/image" Target="../media/image459.png"/><Relationship Id="rId134" Type="http://schemas.openxmlformats.org/officeDocument/2006/relationships/customXml" Target="../ink/ink467.xml"/><Relationship Id="rId320" Type="http://schemas.openxmlformats.org/officeDocument/2006/relationships/customXml" Target="../ink/ink560.xml"/><Relationship Id="rId80" Type="http://schemas.openxmlformats.org/officeDocument/2006/relationships/customXml" Target="../ink/ink440.xml"/><Relationship Id="rId155" Type="http://schemas.openxmlformats.org/officeDocument/2006/relationships/image" Target="../media/image480.png"/><Relationship Id="rId176" Type="http://schemas.openxmlformats.org/officeDocument/2006/relationships/customXml" Target="../ink/ink488.xml"/><Relationship Id="rId197" Type="http://schemas.openxmlformats.org/officeDocument/2006/relationships/image" Target="../media/image501.png"/><Relationship Id="rId341" Type="http://schemas.openxmlformats.org/officeDocument/2006/relationships/image" Target="../media/image573.png"/><Relationship Id="rId201" Type="http://schemas.openxmlformats.org/officeDocument/2006/relationships/image" Target="../media/image503.png"/><Relationship Id="rId222" Type="http://schemas.openxmlformats.org/officeDocument/2006/relationships/customXml" Target="../ink/ink511.xml"/><Relationship Id="rId243" Type="http://schemas.openxmlformats.org/officeDocument/2006/relationships/image" Target="../media/image524.png"/><Relationship Id="rId264" Type="http://schemas.openxmlformats.org/officeDocument/2006/relationships/customXml" Target="../ink/ink532.xml"/><Relationship Id="rId285" Type="http://schemas.openxmlformats.org/officeDocument/2006/relationships/image" Target="../media/image545.png"/><Relationship Id="rId17" Type="http://schemas.openxmlformats.org/officeDocument/2006/relationships/image" Target="../media/image411.png"/><Relationship Id="rId38" Type="http://schemas.openxmlformats.org/officeDocument/2006/relationships/customXml" Target="../ink/ink419.xml"/><Relationship Id="rId59" Type="http://schemas.openxmlformats.org/officeDocument/2006/relationships/image" Target="../media/image432.png"/><Relationship Id="rId103" Type="http://schemas.openxmlformats.org/officeDocument/2006/relationships/image" Target="../media/image454.png"/><Relationship Id="rId124" Type="http://schemas.openxmlformats.org/officeDocument/2006/relationships/customXml" Target="../ink/ink462.xml"/><Relationship Id="rId310" Type="http://schemas.openxmlformats.org/officeDocument/2006/relationships/customXml" Target="../ink/ink555.xml"/><Relationship Id="rId70" Type="http://schemas.openxmlformats.org/officeDocument/2006/relationships/customXml" Target="../ink/ink435.xml"/><Relationship Id="rId91" Type="http://schemas.openxmlformats.org/officeDocument/2006/relationships/image" Target="../media/image448.png"/><Relationship Id="rId145" Type="http://schemas.openxmlformats.org/officeDocument/2006/relationships/image" Target="../media/image475.png"/><Relationship Id="rId166" Type="http://schemas.openxmlformats.org/officeDocument/2006/relationships/customXml" Target="../ink/ink483.xml"/><Relationship Id="rId187" Type="http://schemas.openxmlformats.org/officeDocument/2006/relationships/image" Target="../media/image496.png"/><Relationship Id="rId331" Type="http://schemas.openxmlformats.org/officeDocument/2006/relationships/image" Target="../media/image568.png"/><Relationship Id="rId352" Type="http://schemas.openxmlformats.org/officeDocument/2006/relationships/customXml" Target="../ink/ink576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06.xml"/><Relationship Id="rId233" Type="http://schemas.openxmlformats.org/officeDocument/2006/relationships/image" Target="../media/image519.png"/><Relationship Id="rId254" Type="http://schemas.openxmlformats.org/officeDocument/2006/relationships/customXml" Target="../ink/ink527.xml"/><Relationship Id="rId28" Type="http://schemas.openxmlformats.org/officeDocument/2006/relationships/customXml" Target="../ink/ink414.xml"/><Relationship Id="rId49" Type="http://schemas.openxmlformats.org/officeDocument/2006/relationships/image" Target="../media/image427.png"/><Relationship Id="rId114" Type="http://schemas.openxmlformats.org/officeDocument/2006/relationships/customXml" Target="../ink/ink457.xml"/><Relationship Id="rId275" Type="http://schemas.openxmlformats.org/officeDocument/2006/relationships/image" Target="../media/image540.png"/><Relationship Id="rId296" Type="http://schemas.openxmlformats.org/officeDocument/2006/relationships/customXml" Target="../ink/ink548.xml"/><Relationship Id="rId300" Type="http://schemas.openxmlformats.org/officeDocument/2006/relationships/customXml" Target="../ink/ink550.xml"/><Relationship Id="rId60" Type="http://schemas.openxmlformats.org/officeDocument/2006/relationships/customXml" Target="../ink/ink430.xml"/><Relationship Id="rId81" Type="http://schemas.openxmlformats.org/officeDocument/2006/relationships/image" Target="../media/image443.png"/><Relationship Id="rId135" Type="http://schemas.openxmlformats.org/officeDocument/2006/relationships/image" Target="../media/image470.png"/><Relationship Id="rId156" Type="http://schemas.openxmlformats.org/officeDocument/2006/relationships/customXml" Target="../ink/ink478.xml"/><Relationship Id="rId177" Type="http://schemas.openxmlformats.org/officeDocument/2006/relationships/image" Target="../media/image491.png"/><Relationship Id="rId198" Type="http://schemas.openxmlformats.org/officeDocument/2006/relationships/customXml" Target="../ink/ink499.xml"/><Relationship Id="rId321" Type="http://schemas.openxmlformats.org/officeDocument/2006/relationships/image" Target="../media/image563.png"/><Relationship Id="rId342" Type="http://schemas.openxmlformats.org/officeDocument/2006/relationships/customXml" Target="../ink/ink571.xml"/><Relationship Id="rId202" Type="http://schemas.openxmlformats.org/officeDocument/2006/relationships/customXml" Target="../ink/ink501.xml"/><Relationship Id="rId223" Type="http://schemas.openxmlformats.org/officeDocument/2006/relationships/image" Target="../media/image514.png"/><Relationship Id="rId244" Type="http://schemas.openxmlformats.org/officeDocument/2006/relationships/customXml" Target="../ink/ink522.xml"/><Relationship Id="rId18" Type="http://schemas.openxmlformats.org/officeDocument/2006/relationships/customXml" Target="../ink/ink409.xml"/><Relationship Id="rId39" Type="http://schemas.openxmlformats.org/officeDocument/2006/relationships/image" Target="../media/image422.png"/><Relationship Id="rId265" Type="http://schemas.openxmlformats.org/officeDocument/2006/relationships/image" Target="../media/image535.png"/><Relationship Id="rId286" Type="http://schemas.openxmlformats.org/officeDocument/2006/relationships/customXml" Target="../ink/ink543.xml"/><Relationship Id="rId50" Type="http://schemas.openxmlformats.org/officeDocument/2006/relationships/customXml" Target="../ink/ink425.xml"/><Relationship Id="rId104" Type="http://schemas.openxmlformats.org/officeDocument/2006/relationships/customXml" Target="../ink/ink452.xml"/><Relationship Id="rId125" Type="http://schemas.openxmlformats.org/officeDocument/2006/relationships/image" Target="../media/image465.png"/><Relationship Id="rId146" Type="http://schemas.openxmlformats.org/officeDocument/2006/relationships/customXml" Target="../ink/ink473.xml"/><Relationship Id="rId167" Type="http://schemas.openxmlformats.org/officeDocument/2006/relationships/image" Target="../media/image486.png"/><Relationship Id="rId188" Type="http://schemas.openxmlformats.org/officeDocument/2006/relationships/customXml" Target="../ink/ink494.xml"/><Relationship Id="rId311" Type="http://schemas.openxmlformats.org/officeDocument/2006/relationships/image" Target="../media/image558.png"/><Relationship Id="rId332" Type="http://schemas.openxmlformats.org/officeDocument/2006/relationships/customXml" Target="../ink/ink566.xml"/><Relationship Id="rId353" Type="http://schemas.openxmlformats.org/officeDocument/2006/relationships/image" Target="../media/image579.png"/><Relationship Id="rId71" Type="http://schemas.openxmlformats.org/officeDocument/2006/relationships/image" Target="../media/image438.png"/><Relationship Id="rId92" Type="http://schemas.openxmlformats.org/officeDocument/2006/relationships/customXml" Target="../ink/ink446.xml"/><Relationship Id="rId213" Type="http://schemas.openxmlformats.org/officeDocument/2006/relationships/image" Target="../media/image509.png"/><Relationship Id="rId234" Type="http://schemas.openxmlformats.org/officeDocument/2006/relationships/customXml" Target="../ink/ink517.xml"/><Relationship Id="rId2" Type="http://schemas.openxmlformats.org/officeDocument/2006/relationships/image" Target="../media/image407.png"/><Relationship Id="rId29" Type="http://schemas.openxmlformats.org/officeDocument/2006/relationships/image" Target="../media/image417.png"/><Relationship Id="rId255" Type="http://schemas.openxmlformats.org/officeDocument/2006/relationships/image" Target="../media/image530.png"/><Relationship Id="rId276" Type="http://schemas.openxmlformats.org/officeDocument/2006/relationships/customXml" Target="../ink/ink538.xml"/><Relationship Id="rId297" Type="http://schemas.openxmlformats.org/officeDocument/2006/relationships/image" Target="../media/image551.png"/><Relationship Id="rId40" Type="http://schemas.openxmlformats.org/officeDocument/2006/relationships/customXml" Target="../ink/ink420.xml"/><Relationship Id="rId115" Type="http://schemas.openxmlformats.org/officeDocument/2006/relationships/image" Target="../media/image460.png"/><Relationship Id="rId136" Type="http://schemas.openxmlformats.org/officeDocument/2006/relationships/customXml" Target="../ink/ink468.xml"/><Relationship Id="rId157" Type="http://schemas.openxmlformats.org/officeDocument/2006/relationships/image" Target="../media/image481.png"/><Relationship Id="rId178" Type="http://schemas.openxmlformats.org/officeDocument/2006/relationships/customXml" Target="../ink/ink489.xml"/><Relationship Id="rId301" Type="http://schemas.openxmlformats.org/officeDocument/2006/relationships/image" Target="../media/image553.png"/><Relationship Id="rId322" Type="http://schemas.openxmlformats.org/officeDocument/2006/relationships/customXml" Target="../ink/ink561.xml"/><Relationship Id="rId343" Type="http://schemas.openxmlformats.org/officeDocument/2006/relationships/image" Target="../media/image574.png"/><Relationship Id="rId61" Type="http://schemas.openxmlformats.org/officeDocument/2006/relationships/image" Target="../media/image433.png"/><Relationship Id="rId82" Type="http://schemas.openxmlformats.org/officeDocument/2006/relationships/customXml" Target="../ink/ink441.xml"/><Relationship Id="rId199" Type="http://schemas.openxmlformats.org/officeDocument/2006/relationships/image" Target="../media/image502.png"/><Relationship Id="rId203" Type="http://schemas.openxmlformats.org/officeDocument/2006/relationships/image" Target="../media/image504.png"/><Relationship Id="rId19" Type="http://schemas.openxmlformats.org/officeDocument/2006/relationships/image" Target="../media/image412.png"/><Relationship Id="rId224" Type="http://schemas.openxmlformats.org/officeDocument/2006/relationships/customXml" Target="../ink/ink512.xml"/><Relationship Id="rId245" Type="http://schemas.openxmlformats.org/officeDocument/2006/relationships/image" Target="../media/image525.png"/><Relationship Id="rId266" Type="http://schemas.openxmlformats.org/officeDocument/2006/relationships/customXml" Target="../ink/ink533.xml"/><Relationship Id="rId287" Type="http://schemas.openxmlformats.org/officeDocument/2006/relationships/image" Target="../media/image546.png"/><Relationship Id="rId30" Type="http://schemas.openxmlformats.org/officeDocument/2006/relationships/customXml" Target="../ink/ink415.xml"/><Relationship Id="rId105" Type="http://schemas.openxmlformats.org/officeDocument/2006/relationships/image" Target="../media/image455.png"/><Relationship Id="rId126" Type="http://schemas.openxmlformats.org/officeDocument/2006/relationships/customXml" Target="../ink/ink463.xml"/><Relationship Id="rId147" Type="http://schemas.openxmlformats.org/officeDocument/2006/relationships/image" Target="../media/image476.png"/><Relationship Id="rId168" Type="http://schemas.openxmlformats.org/officeDocument/2006/relationships/customXml" Target="../ink/ink484.xml"/><Relationship Id="rId312" Type="http://schemas.openxmlformats.org/officeDocument/2006/relationships/customXml" Target="../ink/ink556.xml"/><Relationship Id="rId333" Type="http://schemas.openxmlformats.org/officeDocument/2006/relationships/image" Target="../media/image569.png"/><Relationship Id="rId354" Type="http://schemas.openxmlformats.org/officeDocument/2006/relationships/customXml" Target="../ink/ink577.xml"/><Relationship Id="rId51" Type="http://schemas.openxmlformats.org/officeDocument/2006/relationships/image" Target="../media/image428.png"/><Relationship Id="rId72" Type="http://schemas.openxmlformats.org/officeDocument/2006/relationships/customXml" Target="../ink/ink436.xml"/><Relationship Id="rId93" Type="http://schemas.openxmlformats.org/officeDocument/2006/relationships/image" Target="../media/image449.png"/><Relationship Id="rId189" Type="http://schemas.openxmlformats.org/officeDocument/2006/relationships/image" Target="../media/image497.png"/><Relationship Id="rId3" Type="http://schemas.openxmlformats.org/officeDocument/2006/relationships/image" Target="../media/image408.png"/><Relationship Id="rId214" Type="http://schemas.openxmlformats.org/officeDocument/2006/relationships/customXml" Target="../ink/ink507.xml"/><Relationship Id="rId235" Type="http://schemas.openxmlformats.org/officeDocument/2006/relationships/image" Target="../media/image520.png"/><Relationship Id="rId256" Type="http://schemas.openxmlformats.org/officeDocument/2006/relationships/customXml" Target="../ink/ink528.xml"/><Relationship Id="rId277" Type="http://schemas.openxmlformats.org/officeDocument/2006/relationships/image" Target="../media/image541.png"/><Relationship Id="rId298" Type="http://schemas.openxmlformats.org/officeDocument/2006/relationships/customXml" Target="../ink/ink549.xml"/><Relationship Id="rId116" Type="http://schemas.openxmlformats.org/officeDocument/2006/relationships/customXml" Target="../ink/ink458.xml"/><Relationship Id="rId137" Type="http://schemas.openxmlformats.org/officeDocument/2006/relationships/image" Target="../media/image471.png"/><Relationship Id="rId158" Type="http://schemas.openxmlformats.org/officeDocument/2006/relationships/customXml" Target="../ink/ink479.xml"/><Relationship Id="rId302" Type="http://schemas.openxmlformats.org/officeDocument/2006/relationships/customXml" Target="../ink/ink551.xml"/><Relationship Id="rId323" Type="http://schemas.openxmlformats.org/officeDocument/2006/relationships/image" Target="../media/image564.png"/><Relationship Id="rId344" Type="http://schemas.openxmlformats.org/officeDocument/2006/relationships/customXml" Target="../ink/ink572.xml"/><Relationship Id="rId20" Type="http://schemas.openxmlformats.org/officeDocument/2006/relationships/customXml" Target="../ink/ink410.xml"/><Relationship Id="rId41" Type="http://schemas.openxmlformats.org/officeDocument/2006/relationships/image" Target="../media/image423.png"/><Relationship Id="rId62" Type="http://schemas.openxmlformats.org/officeDocument/2006/relationships/customXml" Target="../ink/ink431.xml"/><Relationship Id="rId83" Type="http://schemas.openxmlformats.org/officeDocument/2006/relationships/image" Target="../media/image444.png"/><Relationship Id="rId179" Type="http://schemas.openxmlformats.org/officeDocument/2006/relationships/image" Target="../media/image492.png"/><Relationship Id="rId190" Type="http://schemas.openxmlformats.org/officeDocument/2006/relationships/customXml" Target="../ink/ink495.xml"/><Relationship Id="rId204" Type="http://schemas.openxmlformats.org/officeDocument/2006/relationships/customXml" Target="../ink/ink502.xml"/><Relationship Id="rId225" Type="http://schemas.openxmlformats.org/officeDocument/2006/relationships/image" Target="../media/image515.png"/><Relationship Id="rId246" Type="http://schemas.openxmlformats.org/officeDocument/2006/relationships/customXml" Target="../ink/ink523.xml"/><Relationship Id="rId267" Type="http://schemas.openxmlformats.org/officeDocument/2006/relationships/image" Target="../media/image536.png"/><Relationship Id="rId288" Type="http://schemas.openxmlformats.org/officeDocument/2006/relationships/customXml" Target="../ink/ink544.xml"/><Relationship Id="rId106" Type="http://schemas.openxmlformats.org/officeDocument/2006/relationships/customXml" Target="../ink/ink453.xml"/><Relationship Id="rId127" Type="http://schemas.openxmlformats.org/officeDocument/2006/relationships/image" Target="../media/image466.png"/><Relationship Id="rId313" Type="http://schemas.openxmlformats.org/officeDocument/2006/relationships/image" Target="../media/image559.png"/><Relationship Id="rId10" Type="http://schemas.openxmlformats.org/officeDocument/2006/relationships/customXml" Target="../ink/ink405.xml"/><Relationship Id="rId31" Type="http://schemas.openxmlformats.org/officeDocument/2006/relationships/image" Target="../media/image418.png"/><Relationship Id="rId52" Type="http://schemas.openxmlformats.org/officeDocument/2006/relationships/customXml" Target="../ink/ink426.xml"/><Relationship Id="rId73" Type="http://schemas.openxmlformats.org/officeDocument/2006/relationships/image" Target="../media/image439.png"/><Relationship Id="rId94" Type="http://schemas.openxmlformats.org/officeDocument/2006/relationships/customXml" Target="../ink/ink447.xml"/><Relationship Id="rId148" Type="http://schemas.openxmlformats.org/officeDocument/2006/relationships/customXml" Target="../ink/ink474.xml"/><Relationship Id="rId169" Type="http://schemas.openxmlformats.org/officeDocument/2006/relationships/image" Target="../media/image487.png"/><Relationship Id="rId334" Type="http://schemas.openxmlformats.org/officeDocument/2006/relationships/customXml" Target="../ink/ink567.xml"/><Relationship Id="rId355" Type="http://schemas.openxmlformats.org/officeDocument/2006/relationships/image" Target="../media/image580.png"/><Relationship Id="rId4" Type="http://schemas.openxmlformats.org/officeDocument/2006/relationships/customXml" Target="../ink/ink402.xml"/><Relationship Id="rId180" Type="http://schemas.openxmlformats.org/officeDocument/2006/relationships/customXml" Target="../ink/ink490.xml"/><Relationship Id="rId215" Type="http://schemas.openxmlformats.org/officeDocument/2006/relationships/image" Target="../media/image510.png"/><Relationship Id="rId236" Type="http://schemas.openxmlformats.org/officeDocument/2006/relationships/customXml" Target="../ink/ink518.xml"/><Relationship Id="rId257" Type="http://schemas.openxmlformats.org/officeDocument/2006/relationships/image" Target="../media/image531.png"/><Relationship Id="rId278" Type="http://schemas.openxmlformats.org/officeDocument/2006/relationships/customXml" Target="../ink/ink539.xml"/><Relationship Id="rId303" Type="http://schemas.openxmlformats.org/officeDocument/2006/relationships/image" Target="../media/image554.png"/><Relationship Id="rId42" Type="http://schemas.openxmlformats.org/officeDocument/2006/relationships/customXml" Target="../ink/ink421.xml"/><Relationship Id="rId84" Type="http://schemas.openxmlformats.org/officeDocument/2006/relationships/customXml" Target="../ink/ink442.xml"/><Relationship Id="rId138" Type="http://schemas.openxmlformats.org/officeDocument/2006/relationships/customXml" Target="../ink/ink469.xml"/><Relationship Id="rId345" Type="http://schemas.openxmlformats.org/officeDocument/2006/relationships/image" Target="../media/image575.png"/><Relationship Id="rId191" Type="http://schemas.openxmlformats.org/officeDocument/2006/relationships/image" Target="../media/image498.png"/><Relationship Id="rId205" Type="http://schemas.openxmlformats.org/officeDocument/2006/relationships/image" Target="../media/image505.png"/><Relationship Id="rId247" Type="http://schemas.openxmlformats.org/officeDocument/2006/relationships/image" Target="../media/image526.png"/><Relationship Id="rId107" Type="http://schemas.openxmlformats.org/officeDocument/2006/relationships/image" Target="../media/image456.png"/><Relationship Id="rId289" Type="http://schemas.openxmlformats.org/officeDocument/2006/relationships/image" Target="../media/image547.png"/><Relationship Id="rId11" Type="http://schemas.openxmlformats.org/officeDocument/2006/relationships/image" Target="../media/image3010.png"/><Relationship Id="rId53" Type="http://schemas.openxmlformats.org/officeDocument/2006/relationships/image" Target="../media/image429.png"/><Relationship Id="rId149" Type="http://schemas.openxmlformats.org/officeDocument/2006/relationships/image" Target="../media/image477.png"/><Relationship Id="rId314" Type="http://schemas.openxmlformats.org/officeDocument/2006/relationships/customXml" Target="../ink/ink557.xml"/><Relationship Id="rId95" Type="http://schemas.openxmlformats.org/officeDocument/2006/relationships/image" Target="../media/image450.png"/><Relationship Id="rId160" Type="http://schemas.openxmlformats.org/officeDocument/2006/relationships/customXml" Target="../ink/ink480.xml"/><Relationship Id="rId216" Type="http://schemas.openxmlformats.org/officeDocument/2006/relationships/customXml" Target="../ink/ink508.xml"/><Relationship Id="rId258" Type="http://schemas.openxmlformats.org/officeDocument/2006/relationships/customXml" Target="../ink/ink529.xml"/><Relationship Id="rId22" Type="http://schemas.openxmlformats.org/officeDocument/2006/relationships/customXml" Target="../ink/ink411.xml"/><Relationship Id="rId64" Type="http://schemas.openxmlformats.org/officeDocument/2006/relationships/customXml" Target="../ink/ink432.xml"/><Relationship Id="rId118" Type="http://schemas.openxmlformats.org/officeDocument/2006/relationships/customXml" Target="../ink/ink459.xml"/><Relationship Id="rId325" Type="http://schemas.openxmlformats.org/officeDocument/2006/relationships/image" Target="../media/image565.png"/><Relationship Id="rId171" Type="http://schemas.openxmlformats.org/officeDocument/2006/relationships/image" Target="../media/image488.png"/><Relationship Id="rId227" Type="http://schemas.openxmlformats.org/officeDocument/2006/relationships/image" Target="../media/image516.png"/><Relationship Id="rId269" Type="http://schemas.openxmlformats.org/officeDocument/2006/relationships/image" Target="../media/image537.png"/><Relationship Id="rId33" Type="http://schemas.openxmlformats.org/officeDocument/2006/relationships/image" Target="../media/image419.png"/><Relationship Id="rId129" Type="http://schemas.openxmlformats.org/officeDocument/2006/relationships/image" Target="../media/image467.png"/><Relationship Id="rId280" Type="http://schemas.openxmlformats.org/officeDocument/2006/relationships/customXml" Target="../ink/ink540.xml"/><Relationship Id="rId336" Type="http://schemas.openxmlformats.org/officeDocument/2006/relationships/customXml" Target="../ink/ink568.xml"/><Relationship Id="rId75" Type="http://schemas.openxmlformats.org/officeDocument/2006/relationships/image" Target="../media/image440.png"/><Relationship Id="rId140" Type="http://schemas.openxmlformats.org/officeDocument/2006/relationships/customXml" Target="../ink/ink470.xml"/><Relationship Id="rId182" Type="http://schemas.openxmlformats.org/officeDocument/2006/relationships/customXml" Target="../ink/ink491.xml"/><Relationship Id="rId6" Type="http://schemas.openxmlformats.org/officeDocument/2006/relationships/customXml" Target="../ink/ink403.xml"/><Relationship Id="rId238" Type="http://schemas.openxmlformats.org/officeDocument/2006/relationships/customXml" Target="../ink/ink519.xml"/><Relationship Id="rId291" Type="http://schemas.openxmlformats.org/officeDocument/2006/relationships/image" Target="../media/image548.png"/><Relationship Id="rId305" Type="http://schemas.openxmlformats.org/officeDocument/2006/relationships/image" Target="../media/image555.png"/><Relationship Id="rId347" Type="http://schemas.openxmlformats.org/officeDocument/2006/relationships/image" Target="../media/image576.png"/><Relationship Id="rId44" Type="http://schemas.openxmlformats.org/officeDocument/2006/relationships/customXml" Target="../ink/ink422.xml"/><Relationship Id="rId86" Type="http://schemas.openxmlformats.org/officeDocument/2006/relationships/customXml" Target="../ink/ink443.xml"/><Relationship Id="rId151" Type="http://schemas.openxmlformats.org/officeDocument/2006/relationships/image" Target="../media/image478.png"/><Relationship Id="rId193" Type="http://schemas.openxmlformats.org/officeDocument/2006/relationships/image" Target="../media/image499.png"/><Relationship Id="rId207" Type="http://schemas.openxmlformats.org/officeDocument/2006/relationships/image" Target="../media/image506.png"/><Relationship Id="rId249" Type="http://schemas.openxmlformats.org/officeDocument/2006/relationships/image" Target="../media/image527.png"/><Relationship Id="rId13" Type="http://schemas.openxmlformats.org/officeDocument/2006/relationships/image" Target="../media/image409.png"/><Relationship Id="rId109" Type="http://schemas.openxmlformats.org/officeDocument/2006/relationships/image" Target="../media/image457.png"/><Relationship Id="rId260" Type="http://schemas.openxmlformats.org/officeDocument/2006/relationships/customXml" Target="../ink/ink530.xml"/><Relationship Id="rId316" Type="http://schemas.openxmlformats.org/officeDocument/2006/relationships/customXml" Target="../ink/ink558.xml"/><Relationship Id="rId55" Type="http://schemas.openxmlformats.org/officeDocument/2006/relationships/image" Target="../media/image430.png"/><Relationship Id="rId97" Type="http://schemas.openxmlformats.org/officeDocument/2006/relationships/image" Target="../media/image451.png"/><Relationship Id="rId120" Type="http://schemas.openxmlformats.org/officeDocument/2006/relationships/customXml" Target="../ink/ink460.xml"/><Relationship Id="rId162" Type="http://schemas.openxmlformats.org/officeDocument/2006/relationships/customXml" Target="../ink/ink481.xml"/><Relationship Id="rId218" Type="http://schemas.openxmlformats.org/officeDocument/2006/relationships/customXml" Target="../ink/ink509.xml"/><Relationship Id="rId271" Type="http://schemas.openxmlformats.org/officeDocument/2006/relationships/image" Target="../media/image538.png"/><Relationship Id="rId24" Type="http://schemas.openxmlformats.org/officeDocument/2006/relationships/customXml" Target="../ink/ink412.xml"/><Relationship Id="rId66" Type="http://schemas.openxmlformats.org/officeDocument/2006/relationships/customXml" Target="../ink/ink433.xml"/><Relationship Id="rId131" Type="http://schemas.openxmlformats.org/officeDocument/2006/relationships/image" Target="../media/image468.png"/><Relationship Id="rId327" Type="http://schemas.openxmlformats.org/officeDocument/2006/relationships/image" Target="../media/image566.png"/><Relationship Id="rId173" Type="http://schemas.openxmlformats.org/officeDocument/2006/relationships/image" Target="../media/image489.png"/><Relationship Id="rId229" Type="http://schemas.openxmlformats.org/officeDocument/2006/relationships/image" Target="../media/image517.png"/><Relationship Id="rId240" Type="http://schemas.openxmlformats.org/officeDocument/2006/relationships/customXml" Target="../ink/ink520.xml"/><Relationship Id="rId35" Type="http://schemas.openxmlformats.org/officeDocument/2006/relationships/image" Target="../media/image420.png"/><Relationship Id="rId77" Type="http://schemas.openxmlformats.org/officeDocument/2006/relationships/image" Target="../media/image441.png"/><Relationship Id="rId100" Type="http://schemas.openxmlformats.org/officeDocument/2006/relationships/customXml" Target="../ink/ink450.xml"/><Relationship Id="rId282" Type="http://schemas.openxmlformats.org/officeDocument/2006/relationships/customXml" Target="../ink/ink541.xml"/><Relationship Id="rId338" Type="http://schemas.openxmlformats.org/officeDocument/2006/relationships/customXml" Target="../ink/ink569.xml"/><Relationship Id="rId8" Type="http://schemas.openxmlformats.org/officeDocument/2006/relationships/customXml" Target="../ink/ink404.xml"/><Relationship Id="rId142" Type="http://schemas.openxmlformats.org/officeDocument/2006/relationships/customXml" Target="../ink/ink471.xml"/><Relationship Id="rId184" Type="http://schemas.openxmlformats.org/officeDocument/2006/relationships/customXml" Target="../ink/ink49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7.png"/><Relationship Id="rId21" Type="http://schemas.openxmlformats.org/officeDocument/2006/relationships/image" Target="../media/image589.png"/><Relationship Id="rId42" Type="http://schemas.openxmlformats.org/officeDocument/2006/relationships/customXml" Target="../ink/ink598.xml"/><Relationship Id="rId63" Type="http://schemas.openxmlformats.org/officeDocument/2006/relationships/image" Target="../media/image610.png"/><Relationship Id="rId84" Type="http://schemas.openxmlformats.org/officeDocument/2006/relationships/customXml" Target="../ink/ink619.xml"/><Relationship Id="rId138" Type="http://schemas.openxmlformats.org/officeDocument/2006/relationships/customXml" Target="../ink/ink646.xml"/><Relationship Id="rId159" Type="http://schemas.openxmlformats.org/officeDocument/2006/relationships/image" Target="../media/image658.png"/><Relationship Id="rId170" Type="http://schemas.openxmlformats.org/officeDocument/2006/relationships/customXml" Target="../ink/ink662.xml"/><Relationship Id="rId191" Type="http://schemas.openxmlformats.org/officeDocument/2006/relationships/image" Target="../media/image674.png"/><Relationship Id="rId205" Type="http://schemas.openxmlformats.org/officeDocument/2006/relationships/image" Target="../media/image681.png"/><Relationship Id="rId226" Type="http://schemas.openxmlformats.org/officeDocument/2006/relationships/customXml" Target="../ink/ink690.xml"/><Relationship Id="rId107" Type="http://schemas.openxmlformats.org/officeDocument/2006/relationships/image" Target="../media/image632.png"/><Relationship Id="rId11" Type="http://schemas.openxmlformats.org/officeDocument/2006/relationships/image" Target="../media/image332.png"/><Relationship Id="rId32" Type="http://schemas.openxmlformats.org/officeDocument/2006/relationships/customXml" Target="../ink/ink593.xml"/><Relationship Id="rId53" Type="http://schemas.openxmlformats.org/officeDocument/2006/relationships/image" Target="../media/image605.png"/><Relationship Id="rId74" Type="http://schemas.openxmlformats.org/officeDocument/2006/relationships/customXml" Target="../ink/ink614.xml"/><Relationship Id="rId128" Type="http://schemas.openxmlformats.org/officeDocument/2006/relationships/customXml" Target="../ink/ink641.xml"/><Relationship Id="rId149" Type="http://schemas.openxmlformats.org/officeDocument/2006/relationships/image" Target="../media/image653.png"/><Relationship Id="rId5" Type="http://schemas.openxmlformats.org/officeDocument/2006/relationships/image" Target="../media/image582.png"/><Relationship Id="rId95" Type="http://schemas.openxmlformats.org/officeDocument/2006/relationships/image" Target="../media/image626.png"/><Relationship Id="rId160" Type="http://schemas.openxmlformats.org/officeDocument/2006/relationships/customXml" Target="../ink/ink657.xml"/><Relationship Id="rId181" Type="http://schemas.openxmlformats.org/officeDocument/2006/relationships/image" Target="../media/image669.png"/><Relationship Id="rId216" Type="http://schemas.openxmlformats.org/officeDocument/2006/relationships/customXml" Target="../ink/ink685.xml"/><Relationship Id="rId22" Type="http://schemas.openxmlformats.org/officeDocument/2006/relationships/customXml" Target="../ink/ink588.xml"/><Relationship Id="rId43" Type="http://schemas.openxmlformats.org/officeDocument/2006/relationships/image" Target="../media/image600.png"/><Relationship Id="rId64" Type="http://schemas.openxmlformats.org/officeDocument/2006/relationships/customXml" Target="../ink/ink609.xml"/><Relationship Id="rId118" Type="http://schemas.openxmlformats.org/officeDocument/2006/relationships/customXml" Target="../ink/ink636.xml"/><Relationship Id="rId139" Type="http://schemas.openxmlformats.org/officeDocument/2006/relationships/image" Target="../media/image648.png"/><Relationship Id="rId85" Type="http://schemas.openxmlformats.org/officeDocument/2006/relationships/image" Target="../media/image621.png"/><Relationship Id="rId150" Type="http://schemas.openxmlformats.org/officeDocument/2006/relationships/customXml" Target="../ink/ink652.xml"/><Relationship Id="rId171" Type="http://schemas.openxmlformats.org/officeDocument/2006/relationships/image" Target="../media/image664.png"/><Relationship Id="rId192" Type="http://schemas.openxmlformats.org/officeDocument/2006/relationships/customXml" Target="../ink/ink673.xml"/><Relationship Id="rId206" Type="http://schemas.openxmlformats.org/officeDocument/2006/relationships/customXml" Target="../ink/ink680.xml"/><Relationship Id="rId227" Type="http://schemas.openxmlformats.org/officeDocument/2006/relationships/image" Target="../media/image692.png"/><Relationship Id="rId12" Type="http://schemas.openxmlformats.org/officeDocument/2006/relationships/customXml" Target="../ink/ink583.xml"/><Relationship Id="rId33" Type="http://schemas.openxmlformats.org/officeDocument/2006/relationships/image" Target="../media/image595.png"/><Relationship Id="rId108" Type="http://schemas.openxmlformats.org/officeDocument/2006/relationships/customXml" Target="../ink/ink631.xml"/><Relationship Id="rId129" Type="http://schemas.openxmlformats.org/officeDocument/2006/relationships/image" Target="../media/image643.png"/><Relationship Id="rId54" Type="http://schemas.openxmlformats.org/officeDocument/2006/relationships/customXml" Target="../ink/ink604.xml"/><Relationship Id="rId75" Type="http://schemas.openxmlformats.org/officeDocument/2006/relationships/image" Target="../media/image616.png"/><Relationship Id="rId96" Type="http://schemas.openxmlformats.org/officeDocument/2006/relationships/customXml" Target="../ink/ink625.xml"/><Relationship Id="rId140" Type="http://schemas.openxmlformats.org/officeDocument/2006/relationships/customXml" Target="../ink/ink647.xml"/><Relationship Id="rId161" Type="http://schemas.openxmlformats.org/officeDocument/2006/relationships/image" Target="../media/image659.png"/><Relationship Id="rId182" Type="http://schemas.openxmlformats.org/officeDocument/2006/relationships/customXml" Target="../ink/ink668.xml"/><Relationship Id="rId217" Type="http://schemas.openxmlformats.org/officeDocument/2006/relationships/image" Target="../media/image687.png"/><Relationship Id="rId6" Type="http://schemas.openxmlformats.org/officeDocument/2006/relationships/customXml" Target="../ink/ink580.xml"/><Relationship Id="rId23" Type="http://schemas.openxmlformats.org/officeDocument/2006/relationships/image" Target="../media/image590.png"/><Relationship Id="rId119" Type="http://schemas.openxmlformats.org/officeDocument/2006/relationships/image" Target="../media/image638.png"/><Relationship Id="rId44" Type="http://schemas.openxmlformats.org/officeDocument/2006/relationships/customXml" Target="../ink/ink599.xml"/><Relationship Id="rId65" Type="http://schemas.openxmlformats.org/officeDocument/2006/relationships/image" Target="../media/image611.png"/><Relationship Id="rId86" Type="http://schemas.openxmlformats.org/officeDocument/2006/relationships/customXml" Target="../ink/ink620.xml"/><Relationship Id="rId130" Type="http://schemas.openxmlformats.org/officeDocument/2006/relationships/customXml" Target="../ink/ink642.xml"/><Relationship Id="rId151" Type="http://schemas.openxmlformats.org/officeDocument/2006/relationships/image" Target="../media/image654.png"/><Relationship Id="rId172" Type="http://schemas.openxmlformats.org/officeDocument/2006/relationships/customXml" Target="../ink/ink663.xml"/><Relationship Id="rId193" Type="http://schemas.openxmlformats.org/officeDocument/2006/relationships/image" Target="../media/image675.png"/><Relationship Id="rId207" Type="http://schemas.openxmlformats.org/officeDocument/2006/relationships/image" Target="../media/image682.png"/><Relationship Id="rId228" Type="http://schemas.openxmlformats.org/officeDocument/2006/relationships/customXml" Target="../ink/ink691.xml"/><Relationship Id="rId13" Type="http://schemas.openxmlformats.org/officeDocument/2006/relationships/image" Target="../media/image585.png"/><Relationship Id="rId109" Type="http://schemas.openxmlformats.org/officeDocument/2006/relationships/image" Target="../media/image633.png"/><Relationship Id="rId34" Type="http://schemas.openxmlformats.org/officeDocument/2006/relationships/customXml" Target="../ink/ink594.xml"/><Relationship Id="rId55" Type="http://schemas.openxmlformats.org/officeDocument/2006/relationships/image" Target="../media/image606.png"/><Relationship Id="rId76" Type="http://schemas.openxmlformats.org/officeDocument/2006/relationships/customXml" Target="../ink/ink615.xml"/><Relationship Id="rId97" Type="http://schemas.openxmlformats.org/officeDocument/2006/relationships/image" Target="../media/image627.png"/><Relationship Id="rId120" Type="http://schemas.openxmlformats.org/officeDocument/2006/relationships/customXml" Target="../ink/ink637.xml"/><Relationship Id="rId141" Type="http://schemas.openxmlformats.org/officeDocument/2006/relationships/image" Target="../media/image649.png"/><Relationship Id="rId7" Type="http://schemas.openxmlformats.org/officeDocument/2006/relationships/image" Target="../media/image583.png"/><Relationship Id="rId162" Type="http://schemas.openxmlformats.org/officeDocument/2006/relationships/customXml" Target="../ink/ink658.xml"/><Relationship Id="rId183" Type="http://schemas.openxmlformats.org/officeDocument/2006/relationships/image" Target="../media/image670.png"/><Relationship Id="rId218" Type="http://schemas.openxmlformats.org/officeDocument/2006/relationships/customXml" Target="../ink/ink686.xml"/><Relationship Id="rId24" Type="http://schemas.openxmlformats.org/officeDocument/2006/relationships/customXml" Target="../ink/ink589.xml"/><Relationship Id="rId45" Type="http://schemas.openxmlformats.org/officeDocument/2006/relationships/image" Target="../media/image601.png"/><Relationship Id="rId66" Type="http://schemas.openxmlformats.org/officeDocument/2006/relationships/customXml" Target="../ink/ink610.xml"/><Relationship Id="rId87" Type="http://schemas.openxmlformats.org/officeDocument/2006/relationships/image" Target="../media/image622.png"/><Relationship Id="rId110" Type="http://schemas.openxmlformats.org/officeDocument/2006/relationships/customXml" Target="../ink/ink632.xml"/><Relationship Id="rId131" Type="http://schemas.openxmlformats.org/officeDocument/2006/relationships/image" Target="../media/image644.png"/><Relationship Id="rId152" Type="http://schemas.openxmlformats.org/officeDocument/2006/relationships/customXml" Target="../ink/ink653.xml"/><Relationship Id="rId173" Type="http://schemas.openxmlformats.org/officeDocument/2006/relationships/image" Target="../media/image665.png"/><Relationship Id="rId194" Type="http://schemas.openxmlformats.org/officeDocument/2006/relationships/customXml" Target="../ink/ink674.xml"/><Relationship Id="rId208" Type="http://schemas.openxmlformats.org/officeDocument/2006/relationships/customXml" Target="../ink/ink681.xml"/><Relationship Id="rId229" Type="http://schemas.openxmlformats.org/officeDocument/2006/relationships/image" Target="../media/image693.png"/><Relationship Id="rId14" Type="http://schemas.openxmlformats.org/officeDocument/2006/relationships/customXml" Target="../ink/ink584.xml"/><Relationship Id="rId35" Type="http://schemas.openxmlformats.org/officeDocument/2006/relationships/image" Target="../media/image596.png"/><Relationship Id="rId56" Type="http://schemas.openxmlformats.org/officeDocument/2006/relationships/customXml" Target="../ink/ink605.xml"/><Relationship Id="rId77" Type="http://schemas.openxmlformats.org/officeDocument/2006/relationships/image" Target="../media/image617.png"/><Relationship Id="rId100" Type="http://schemas.openxmlformats.org/officeDocument/2006/relationships/customXml" Target="../ink/ink627.xml"/><Relationship Id="rId8" Type="http://schemas.openxmlformats.org/officeDocument/2006/relationships/customXml" Target="../ink/ink581.xml"/><Relationship Id="rId98" Type="http://schemas.openxmlformats.org/officeDocument/2006/relationships/customXml" Target="../ink/ink626.xml"/><Relationship Id="rId121" Type="http://schemas.openxmlformats.org/officeDocument/2006/relationships/image" Target="../media/image639.png"/><Relationship Id="rId142" Type="http://schemas.openxmlformats.org/officeDocument/2006/relationships/customXml" Target="../ink/ink648.xml"/><Relationship Id="rId163" Type="http://schemas.openxmlformats.org/officeDocument/2006/relationships/image" Target="../media/image660.png"/><Relationship Id="rId184" Type="http://schemas.openxmlformats.org/officeDocument/2006/relationships/customXml" Target="../ink/ink669.xml"/><Relationship Id="rId219" Type="http://schemas.openxmlformats.org/officeDocument/2006/relationships/image" Target="../media/image688.png"/><Relationship Id="rId230" Type="http://schemas.openxmlformats.org/officeDocument/2006/relationships/customXml" Target="../ink/ink692.xml"/><Relationship Id="rId25" Type="http://schemas.openxmlformats.org/officeDocument/2006/relationships/image" Target="../media/image591.png"/><Relationship Id="rId46" Type="http://schemas.openxmlformats.org/officeDocument/2006/relationships/customXml" Target="../ink/ink600.xml"/><Relationship Id="rId67" Type="http://schemas.openxmlformats.org/officeDocument/2006/relationships/image" Target="../media/image612.png"/><Relationship Id="rId20" Type="http://schemas.openxmlformats.org/officeDocument/2006/relationships/customXml" Target="../ink/ink587.xml"/><Relationship Id="rId41" Type="http://schemas.openxmlformats.org/officeDocument/2006/relationships/image" Target="../media/image599.png"/><Relationship Id="rId62" Type="http://schemas.openxmlformats.org/officeDocument/2006/relationships/customXml" Target="../ink/ink608.xml"/><Relationship Id="rId83" Type="http://schemas.openxmlformats.org/officeDocument/2006/relationships/image" Target="../media/image620.png"/><Relationship Id="rId88" Type="http://schemas.openxmlformats.org/officeDocument/2006/relationships/customXml" Target="../ink/ink621.xml"/><Relationship Id="rId111" Type="http://schemas.openxmlformats.org/officeDocument/2006/relationships/image" Target="../media/image634.png"/><Relationship Id="rId132" Type="http://schemas.openxmlformats.org/officeDocument/2006/relationships/customXml" Target="../ink/ink643.xml"/><Relationship Id="rId153" Type="http://schemas.openxmlformats.org/officeDocument/2006/relationships/image" Target="../media/image655.png"/><Relationship Id="rId174" Type="http://schemas.openxmlformats.org/officeDocument/2006/relationships/customXml" Target="../ink/ink664.xml"/><Relationship Id="rId179" Type="http://schemas.openxmlformats.org/officeDocument/2006/relationships/image" Target="../media/image668.png"/><Relationship Id="rId195" Type="http://schemas.openxmlformats.org/officeDocument/2006/relationships/image" Target="../media/image676.png"/><Relationship Id="rId209" Type="http://schemas.openxmlformats.org/officeDocument/2006/relationships/image" Target="../media/image683.png"/><Relationship Id="rId190" Type="http://schemas.openxmlformats.org/officeDocument/2006/relationships/customXml" Target="../ink/ink672.xml"/><Relationship Id="rId204" Type="http://schemas.openxmlformats.org/officeDocument/2006/relationships/customXml" Target="../ink/ink679.xml"/><Relationship Id="rId220" Type="http://schemas.openxmlformats.org/officeDocument/2006/relationships/customXml" Target="../ink/ink687.xml"/><Relationship Id="rId225" Type="http://schemas.openxmlformats.org/officeDocument/2006/relationships/image" Target="../media/image691.png"/><Relationship Id="rId15" Type="http://schemas.openxmlformats.org/officeDocument/2006/relationships/image" Target="../media/image586.png"/><Relationship Id="rId36" Type="http://schemas.openxmlformats.org/officeDocument/2006/relationships/customXml" Target="../ink/ink595.xml"/><Relationship Id="rId57" Type="http://schemas.openxmlformats.org/officeDocument/2006/relationships/image" Target="../media/image607.png"/><Relationship Id="rId106" Type="http://schemas.openxmlformats.org/officeDocument/2006/relationships/customXml" Target="../ink/ink630.xml"/><Relationship Id="rId127" Type="http://schemas.openxmlformats.org/officeDocument/2006/relationships/image" Target="../media/image642.png"/><Relationship Id="rId10" Type="http://schemas.openxmlformats.org/officeDocument/2006/relationships/customXml" Target="../ink/ink582.xml"/><Relationship Id="rId31" Type="http://schemas.openxmlformats.org/officeDocument/2006/relationships/image" Target="../media/image594.png"/><Relationship Id="rId52" Type="http://schemas.openxmlformats.org/officeDocument/2006/relationships/customXml" Target="../ink/ink603.xml"/><Relationship Id="rId73" Type="http://schemas.openxmlformats.org/officeDocument/2006/relationships/image" Target="../media/image615.png"/><Relationship Id="rId78" Type="http://schemas.openxmlformats.org/officeDocument/2006/relationships/customXml" Target="../ink/ink616.xml"/><Relationship Id="rId94" Type="http://schemas.openxmlformats.org/officeDocument/2006/relationships/customXml" Target="../ink/ink624.xml"/><Relationship Id="rId99" Type="http://schemas.openxmlformats.org/officeDocument/2006/relationships/image" Target="../media/image628.png"/><Relationship Id="rId101" Type="http://schemas.openxmlformats.org/officeDocument/2006/relationships/image" Target="../media/image629.png"/><Relationship Id="rId122" Type="http://schemas.openxmlformats.org/officeDocument/2006/relationships/customXml" Target="../ink/ink638.xml"/><Relationship Id="rId143" Type="http://schemas.openxmlformats.org/officeDocument/2006/relationships/image" Target="../media/image650.png"/><Relationship Id="rId148" Type="http://schemas.openxmlformats.org/officeDocument/2006/relationships/customXml" Target="../ink/ink651.xml"/><Relationship Id="rId164" Type="http://schemas.openxmlformats.org/officeDocument/2006/relationships/customXml" Target="../ink/ink659.xml"/><Relationship Id="rId169" Type="http://schemas.openxmlformats.org/officeDocument/2006/relationships/image" Target="../media/image663.png"/><Relationship Id="rId185" Type="http://schemas.openxmlformats.org/officeDocument/2006/relationships/image" Target="../media/image671.png"/><Relationship Id="rId4" Type="http://schemas.openxmlformats.org/officeDocument/2006/relationships/customXml" Target="../ink/ink579.xml"/><Relationship Id="rId9" Type="http://schemas.openxmlformats.org/officeDocument/2006/relationships/image" Target="../media/image584.png"/><Relationship Id="rId180" Type="http://schemas.openxmlformats.org/officeDocument/2006/relationships/customXml" Target="../ink/ink667.xml"/><Relationship Id="rId210" Type="http://schemas.openxmlformats.org/officeDocument/2006/relationships/customXml" Target="../ink/ink682.xml"/><Relationship Id="rId215" Type="http://schemas.openxmlformats.org/officeDocument/2006/relationships/image" Target="../media/image686.png"/><Relationship Id="rId26" Type="http://schemas.openxmlformats.org/officeDocument/2006/relationships/customXml" Target="../ink/ink590.xml"/><Relationship Id="rId231" Type="http://schemas.openxmlformats.org/officeDocument/2006/relationships/image" Target="../media/image694.png"/><Relationship Id="rId47" Type="http://schemas.openxmlformats.org/officeDocument/2006/relationships/image" Target="../media/image602.png"/><Relationship Id="rId68" Type="http://schemas.openxmlformats.org/officeDocument/2006/relationships/customXml" Target="../ink/ink611.xml"/><Relationship Id="rId89" Type="http://schemas.openxmlformats.org/officeDocument/2006/relationships/image" Target="../media/image623.png"/><Relationship Id="rId112" Type="http://schemas.openxmlformats.org/officeDocument/2006/relationships/customXml" Target="../ink/ink633.xml"/><Relationship Id="rId133" Type="http://schemas.openxmlformats.org/officeDocument/2006/relationships/image" Target="../media/image645.png"/><Relationship Id="rId154" Type="http://schemas.openxmlformats.org/officeDocument/2006/relationships/customXml" Target="../ink/ink654.xml"/><Relationship Id="rId175" Type="http://schemas.openxmlformats.org/officeDocument/2006/relationships/image" Target="../media/image666.png"/><Relationship Id="rId196" Type="http://schemas.openxmlformats.org/officeDocument/2006/relationships/customXml" Target="../ink/ink675.xml"/><Relationship Id="rId200" Type="http://schemas.openxmlformats.org/officeDocument/2006/relationships/customXml" Target="../ink/ink677.xml"/><Relationship Id="rId16" Type="http://schemas.openxmlformats.org/officeDocument/2006/relationships/customXml" Target="../ink/ink585.xml"/><Relationship Id="rId221" Type="http://schemas.openxmlformats.org/officeDocument/2006/relationships/image" Target="../media/image689.png"/><Relationship Id="rId37" Type="http://schemas.openxmlformats.org/officeDocument/2006/relationships/image" Target="../media/image597.png"/><Relationship Id="rId58" Type="http://schemas.openxmlformats.org/officeDocument/2006/relationships/customXml" Target="../ink/ink606.xml"/><Relationship Id="rId79" Type="http://schemas.openxmlformats.org/officeDocument/2006/relationships/image" Target="../media/image618.png"/><Relationship Id="rId102" Type="http://schemas.openxmlformats.org/officeDocument/2006/relationships/customXml" Target="../ink/ink628.xml"/><Relationship Id="rId123" Type="http://schemas.openxmlformats.org/officeDocument/2006/relationships/image" Target="../media/image640.png"/><Relationship Id="rId144" Type="http://schemas.openxmlformats.org/officeDocument/2006/relationships/customXml" Target="../ink/ink649.xml"/><Relationship Id="rId90" Type="http://schemas.openxmlformats.org/officeDocument/2006/relationships/customXml" Target="../ink/ink622.xml"/><Relationship Id="rId165" Type="http://schemas.openxmlformats.org/officeDocument/2006/relationships/image" Target="../media/image661.png"/><Relationship Id="rId186" Type="http://schemas.openxmlformats.org/officeDocument/2006/relationships/customXml" Target="../ink/ink670.xml"/><Relationship Id="rId211" Type="http://schemas.openxmlformats.org/officeDocument/2006/relationships/image" Target="../media/image684.png"/><Relationship Id="rId232" Type="http://schemas.openxmlformats.org/officeDocument/2006/relationships/customXml" Target="../ink/ink693.xml"/><Relationship Id="rId27" Type="http://schemas.openxmlformats.org/officeDocument/2006/relationships/image" Target="../media/image592.png"/><Relationship Id="rId48" Type="http://schemas.openxmlformats.org/officeDocument/2006/relationships/customXml" Target="../ink/ink601.xml"/><Relationship Id="rId69" Type="http://schemas.openxmlformats.org/officeDocument/2006/relationships/image" Target="../media/image613.png"/><Relationship Id="rId113" Type="http://schemas.openxmlformats.org/officeDocument/2006/relationships/image" Target="../media/image635.png"/><Relationship Id="rId134" Type="http://schemas.openxmlformats.org/officeDocument/2006/relationships/customXml" Target="../ink/ink644.xml"/><Relationship Id="rId80" Type="http://schemas.openxmlformats.org/officeDocument/2006/relationships/customXml" Target="../ink/ink617.xml"/><Relationship Id="rId155" Type="http://schemas.openxmlformats.org/officeDocument/2006/relationships/image" Target="../media/image656.png"/><Relationship Id="rId176" Type="http://schemas.openxmlformats.org/officeDocument/2006/relationships/customXml" Target="../ink/ink665.xml"/><Relationship Id="rId197" Type="http://schemas.openxmlformats.org/officeDocument/2006/relationships/image" Target="../media/image677.png"/><Relationship Id="rId201" Type="http://schemas.openxmlformats.org/officeDocument/2006/relationships/image" Target="../media/image679.png"/><Relationship Id="rId222" Type="http://schemas.openxmlformats.org/officeDocument/2006/relationships/customXml" Target="../ink/ink688.xml"/><Relationship Id="rId17" Type="http://schemas.openxmlformats.org/officeDocument/2006/relationships/image" Target="../media/image587.png"/><Relationship Id="rId38" Type="http://schemas.openxmlformats.org/officeDocument/2006/relationships/customXml" Target="../ink/ink596.xml"/><Relationship Id="rId59" Type="http://schemas.openxmlformats.org/officeDocument/2006/relationships/image" Target="../media/image608.png"/><Relationship Id="rId103" Type="http://schemas.openxmlformats.org/officeDocument/2006/relationships/image" Target="../media/image630.png"/><Relationship Id="rId124" Type="http://schemas.openxmlformats.org/officeDocument/2006/relationships/customXml" Target="../ink/ink639.xml"/><Relationship Id="rId70" Type="http://schemas.openxmlformats.org/officeDocument/2006/relationships/customXml" Target="../ink/ink612.xml"/><Relationship Id="rId91" Type="http://schemas.openxmlformats.org/officeDocument/2006/relationships/image" Target="../media/image624.png"/><Relationship Id="rId145" Type="http://schemas.openxmlformats.org/officeDocument/2006/relationships/image" Target="../media/image651.png"/><Relationship Id="rId166" Type="http://schemas.openxmlformats.org/officeDocument/2006/relationships/customXml" Target="../ink/ink660.xml"/><Relationship Id="rId187" Type="http://schemas.openxmlformats.org/officeDocument/2006/relationships/image" Target="../media/image67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83.xml"/><Relationship Id="rId233" Type="http://schemas.openxmlformats.org/officeDocument/2006/relationships/image" Target="../media/image695.png"/><Relationship Id="rId28" Type="http://schemas.openxmlformats.org/officeDocument/2006/relationships/customXml" Target="../ink/ink591.xml"/><Relationship Id="rId49" Type="http://schemas.openxmlformats.org/officeDocument/2006/relationships/image" Target="../media/image603.png"/><Relationship Id="rId114" Type="http://schemas.openxmlformats.org/officeDocument/2006/relationships/customXml" Target="../ink/ink634.xml"/><Relationship Id="rId60" Type="http://schemas.openxmlformats.org/officeDocument/2006/relationships/customXml" Target="../ink/ink607.xml"/><Relationship Id="rId81" Type="http://schemas.openxmlformats.org/officeDocument/2006/relationships/image" Target="../media/image619.png"/><Relationship Id="rId135" Type="http://schemas.openxmlformats.org/officeDocument/2006/relationships/image" Target="../media/image646.png"/><Relationship Id="rId156" Type="http://schemas.openxmlformats.org/officeDocument/2006/relationships/customXml" Target="../ink/ink655.xml"/><Relationship Id="rId177" Type="http://schemas.openxmlformats.org/officeDocument/2006/relationships/image" Target="../media/image667.png"/><Relationship Id="rId198" Type="http://schemas.openxmlformats.org/officeDocument/2006/relationships/customXml" Target="../ink/ink676.xml"/><Relationship Id="rId202" Type="http://schemas.openxmlformats.org/officeDocument/2006/relationships/customXml" Target="../ink/ink678.xml"/><Relationship Id="rId223" Type="http://schemas.openxmlformats.org/officeDocument/2006/relationships/image" Target="../media/image690.png"/><Relationship Id="rId18" Type="http://schemas.openxmlformats.org/officeDocument/2006/relationships/customXml" Target="../ink/ink586.xml"/><Relationship Id="rId39" Type="http://schemas.openxmlformats.org/officeDocument/2006/relationships/image" Target="../media/image598.png"/><Relationship Id="rId50" Type="http://schemas.openxmlformats.org/officeDocument/2006/relationships/customXml" Target="../ink/ink602.xml"/><Relationship Id="rId104" Type="http://schemas.openxmlformats.org/officeDocument/2006/relationships/customXml" Target="../ink/ink629.xml"/><Relationship Id="rId125" Type="http://schemas.openxmlformats.org/officeDocument/2006/relationships/image" Target="../media/image641.png"/><Relationship Id="rId146" Type="http://schemas.openxmlformats.org/officeDocument/2006/relationships/customXml" Target="../ink/ink650.xml"/><Relationship Id="rId167" Type="http://schemas.openxmlformats.org/officeDocument/2006/relationships/image" Target="../media/image662.png"/><Relationship Id="rId188" Type="http://schemas.openxmlformats.org/officeDocument/2006/relationships/customXml" Target="../ink/ink671.xml"/><Relationship Id="rId71" Type="http://schemas.openxmlformats.org/officeDocument/2006/relationships/image" Target="../media/image614.png"/><Relationship Id="rId92" Type="http://schemas.openxmlformats.org/officeDocument/2006/relationships/customXml" Target="../ink/ink623.xml"/><Relationship Id="rId213" Type="http://schemas.openxmlformats.org/officeDocument/2006/relationships/image" Target="../media/image685.png"/><Relationship Id="rId234" Type="http://schemas.openxmlformats.org/officeDocument/2006/relationships/customXml" Target="../ink/ink694.xml"/><Relationship Id="rId2" Type="http://schemas.openxmlformats.org/officeDocument/2006/relationships/customXml" Target="../ink/ink578.xml"/><Relationship Id="rId29" Type="http://schemas.openxmlformats.org/officeDocument/2006/relationships/image" Target="../media/image593.png"/><Relationship Id="rId40" Type="http://schemas.openxmlformats.org/officeDocument/2006/relationships/customXml" Target="../ink/ink597.xml"/><Relationship Id="rId115" Type="http://schemas.openxmlformats.org/officeDocument/2006/relationships/image" Target="../media/image636.png"/><Relationship Id="rId136" Type="http://schemas.openxmlformats.org/officeDocument/2006/relationships/customXml" Target="../ink/ink645.xml"/><Relationship Id="rId157" Type="http://schemas.openxmlformats.org/officeDocument/2006/relationships/image" Target="../media/image657.png"/><Relationship Id="rId178" Type="http://schemas.openxmlformats.org/officeDocument/2006/relationships/customXml" Target="../ink/ink666.xml"/><Relationship Id="rId61" Type="http://schemas.openxmlformats.org/officeDocument/2006/relationships/image" Target="../media/image609.png"/><Relationship Id="rId82" Type="http://schemas.openxmlformats.org/officeDocument/2006/relationships/customXml" Target="../ink/ink618.xml"/><Relationship Id="rId199" Type="http://schemas.openxmlformats.org/officeDocument/2006/relationships/image" Target="../media/image678.png"/><Relationship Id="rId203" Type="http://schemas.openxmlformats.org/officeDocument/2006/relationships/image" Target="../media/image680.png"/><Relationship Id="rId19" Type="http://schemas.openxmlformats.org/officeDocument/2006/relationships/image" Target="../media/image588.png"/><Relationship Id="rId224" Type="http://schemas.openxmlformats.org/officeDocument/2006/relationships/customXml" Target="../ink/ink689.xml"/><Relationship Id="rId30" Type="http://schemas.openxmlformats.org/officeDocument/2006/relationships/customXml" Target="../ink/ink592.xml"/><Relationship Id="rId105" Type="http://schemas.openxmlformats.org/officeDocument/2006/relationships/image" Target="../media/image631.png"/><Relationship Id="rId126" Type="http://schemas.openxmlformats.org/officeDocument/2006/relationships/customXml" Target="../ink/ink640.xml"/><Relationship Id="rId147" Type="http://schemas.openxmlformats.org/officeDocument/2006/relationships/image" Target="../media/image652.png"/><Relationship Id="rId168" Type="http://schemas.openxmlformats.org/officeDocument/2006/relationships/customXml" Target="../ink/ink661.xml"/><Relationship Id="rId51" Type="http://schemas.openxmlformats.org/officeDocument/2006/relationships/image" Target="../media/image604.png"/><Relationship Id="rId72" Type="http://schemas.openxmlformats.org/officeDocument/2006/relationships/customXml" Target="../ink/ink613.xml"/><Relationship Id="rId93" Type="http://schemas.openxmlformats.org/officeDocument/2006/relationships/image" Target="../media/image625.png"/><Relationship Id="rId189" Type="http://schemas.openxmlformats.org/officeDocument/2006/relationships/image" Target="../media/image673.png"/><Relationship Id="rId3" Type="http://schemas.openxmlformats.org/officeDocument/2006/relationships/image" Target="../media/image581.png"/><Relationship Id="rId214" Type="http://schemas.openxmlformats.org/officeDocument/2006/relationships/customXml" Target="../ink/ink684.xml"/><Relationship Id="rId235" Type="http://schemas.openxmlformats.org/officeDocument/2006/relationships/image" Target="../media/image696.png"/><Relationship Id="rId116" Type="http://schemas.openxmlformats.org/officeDocument/2006/relationships/customXml" Target="../ink/ink635.xml"/><Relationship Id="rId137" Type="http://schemas.openxmlformats.org/officeDocument/2006/relationships/image" Target="../media/image647.png"/><Relationship Id="rId158" Type="http://schemas.openxmlformats.org/officeDocument/2006/relationships/customXml" Target="../ink/ink65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9C49B-9325-4F28-84AA-EF2118377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8966" y="1150200"/>
            <a:ext cx="6194065" cy="961565"/>
          </a:xfrm>
        </p:spPr>
        <p:txBody>
          <a:bodyPr>
            <a:noAutofit/>
          </a:bodyPr>
          <a:lstStyle/>
          <a:p>
            <a:r>
              <a:rPr lang="en-US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ECE 105: Introduction to Electrical Engineerin</a:t>
            </a:r>
            <a:r>
              <a:rPr lang="en-US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D5305-B3D3-4E24-9167-6DC659185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0811" y="3477445"/>
            <a:ext cx="5590376" cy="223035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PT Sans" panose="020B0503020203020204" pitchFamily="34" charset="0"/>
              </a:rPr>
              <a:t>Lecture 12</a:t>
            </a:r>
          </a:p>
          <a:p>
            <a:r>
              <a:rPr lang="en-US" sz="2800" dirty="0">
                <a:latin typeface="PT Sans" panose="020B0503020203020204" pitchFamily="34" charset="0"/>
              </a:rPr>
              <a:t>Bio 2</a:t>
            </a:r>
          </a:p>
          <a:p>
            <a:r>
              <a:rPr lang="en-US" sz="2800" dirty="0"/>
              <a:t>Yasser Khan</a:t>
            </a:r>
          </a:p>
          <a:p>
            <a:r>
              <a:rPr lang="en-US" sz="2800" dirty="0" err="1">
                <a:latin typeface="PT Sans" panose="020B0503020203020204" pitchFamily="34" charset="0"/>
              </a:rPr>
              <a:t>Rehan</a:t>
            </a:r>
            <a:r>
              <a:rPr lang="en-US" sz="2800" dirty="0">
                <a:latin typeface="PT Sans" panose="020B0503020203020204" pitchFamily="34" charset="0"/>
              </a:rPr>
              <a:t> Kapadia</a:t>
            </a:r>
          </a:p>
        </p:txBody>
      </p:sp>
    </p:spTree>
    <p:extLst>
      <p:ext uri="{BB962C8B-B14F-4D97-AF65-F5344CB8AC3E}">
        <p14:creationId xmlns:p14="http://schemas.microsoft.com/office/powerpoint/2010/main" val="350551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E3789-B468-C783-5D7B-017E38646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AFE – MAX30102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FE7FC-0571-FB29-16A6-1EFB2B2F0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10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close-up of a medical information&#10;&#10;Description automatically generated">
            <a:extLst>
              <a:ext uri="{FF2B5EF4-FFF2-40B4-BE49-F238E27FC236}">
                <a16:creationId xmlns:a16="http://schemas.microsoft.com/office/drawing/2014/main" id="{4CCBDB41-8B0D-643F-9E48-FD0B28133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43" y="794970"/>
            <a:ext cx="7649643" cy="5268060"/>
          </a:xfrm>
          <a:prstGeom prst="rect">
            <a:avLst/>
          </a:prstGeom>
        </p:spPr>
      </p:pic>
      <p:pic>
        <p:nvPicPr>
          <p:cNvPr id="8" name="Picture 7" descr="A black rectangular object with a black cover&#10;&#10;Description automatically generated with medium confidence">
            <a:extLst>
              <a:ext uri="{FF2B5EF4-FFF2-40B4-BE49-F238E27FC236}">
                <a16:creationId xmlns:a16="http://schemas.microsoft.com/office/drawing/2014/main" id="{AB84BFDE-2A92-075E-CE98-7EA026D24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55" y="1944757"/>
            <a:ext cx="3220278" cy="32202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6A2326E-B198-4E6C-774A-E1D466427F83}"/>
                  </a:ext>
                </a:extLst>
              </p14:cNvPr>
              <p14:cNvContentPartPr/>
              <p14:nvPr/>
            </p14:nvContentPartPr>
            <p14:xfrm>
              <a:off x="9222798" y="2539655"/>
              <a:ext cx="1986120" cy="2180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6A2326E-B198-4E6C-774A-E1D466427F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4798" y="2521655"/>
                <a:ext cx="2021760" cy="22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104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42E25-21A7-8CC5-74D8-E7E87D27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pic>
        <p:nvPicPr>
          <p:cNvPr id="6" name="Content Placeholder 5" descr="A diagram of a computer&#10;&#10;Description automatically generated">
            <a:extLst>
              <a:ext uri="{FF2B5EF4-FFF2-40B4-BE49-F238E27FC236}">
                <a16:creationId xmlns:a16="http://schemas.microsoft.com/office/drawing/2014/main" id="{AC89F564-270B-E0CF-DB73-8A1B4B6B0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27" y="974627"/>
            <a:ext cx="9903820" cy="453562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0C10F-15F6-DD32-5483-57F06DB99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11</a:t>
            </a:fld>
            <a:endParaRPr lang="en-US" dirty="0">
              <a:latin typeface="PT Sans" panose="020B0503020203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34AF9BF-0D77-0485-97DD-5384199B8F2D}"/>
                  </a:ext>
                </a:extLst>
              </p14:cNvPr>
              <p14:cNvContentPartPr/>
              <p14:nvPr/>
            </p14:nvContentPartPr>
            <p14:xfrm>
              <a:off x="3649998" y="2147255"/>
              <a:ext cx="851400" cy="916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4AF9BF-0D77-0485-97DD-5384199B8F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2358" y="2129615"/>
                <a:ext cx="887040" cy="9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F3A4FCA8-13F7-75EF-EDD1-A63ACB15E5A3}"/>
              </a:ext>
            </a:extLst>
          </p:cNvPr>
          <p:cNvGrpSpPr/>
          <p:nvPr/>
        </p:nvGrpSpPr>
        <p:grpSpPr>
          <a:xfrm>
            <a:off x="4247598" y="548495"/>
            <a:ext cx="1995120" cy="1707120"/>
            <a:chOff x="4247598" y="548495"/>
            <a:chExt cx="1995120" cy="170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53DD38D-F441-1E91-22B7-CA4F30A873BE}"/>
                    </a:ext>
                  </a:extLst>
                </p14:cNvPr>
                <p14:cNvContentPartPr/>
                <p14:nvPr/>
              </p14:nvContentPartPr>
              <p14:xfrm>
                <a:off x="4247598" y="1486655"/>
                <a:ext cx="289440" cy="768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53DD38D-F441-1E91-22B7-CA4F30A873B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29958" y="1469015"/>
                  <a:ext cx="32508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4825F7E-FB76-6768-9458-88E7E0F60115}"/>
                    </a:ext>
                  </a:extLst>
                </p14:cNvPr>
                <p14:cNvContentPartPr/>
                <p14:nvPr/>
              </p14:nvContentPartPr>
              <p14:xfrm>
                <a:off x="4564038" y="1125215"/>
                <a:ext cx="199440" cy="333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4825F7E-FB76-6768-9458-88E7E0F6011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46398" y="1107575"/>
                  <a:ext cx="2350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FA3826F-3870-D6A4-132B-83661D83A204}"/>
                    </a:ext>
                  </a:extLst>
                </p14:cNvPr>
                <p14:cNvContentPartPr/>
                <p14:nvPr/>
              </p14:nvContentPartPr>
              <p14:xfrm>
                <a:off x="4591038" y="1157975"/>
                <a:ext cx="175680" cy="211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FA3826F-3870-D6A4-132B-83661D83A20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73038" y="1139975"/>
                  <a:ext cx="2113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0253449-EDFA-516F-9738-BA9ADC03E5A6}"/>
                    </a:ext>
                  </a:extLst>
                </p14:cNvPr>
                <p14:cNvContentPartPr/>
                <p14:nvPr/>
              </p14:nvContentPartPr>
              <p14:xfrm>
                <a:off x="4816758" y="975815"/>
                <a:ext cx="91440" cy="271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0253449-EDFA-516F-9738-BA9ADC03E5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98758" y="958175"/>
                  <a:ext cx="1270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0129B5-C73F-B104-1450-17AE62054EBC}"/>
                    </a:ext>
                  </a:extLst>
                </p14:cNvPr>
                <p14:cNvContentPartPr/>
                <p14:nvPr/>
              </p14:nvContentPartPr>
              <p14:xfrm>
                <a:off x="4976598" y="989135"/>
                <a:ext cx="122400" cy="184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0129B5-C73F-B104-1450-17AE62054EB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958598" y="971495"/>
                  <a:ext cx="1580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B841B2D-F3EC-327C-7052-D4677A0035AD}"/>
                    </a:ext>
                  </a:extLst>
                </p14:cNvPr>
                <p14:cNvContentPartPr/>
                <p14:nvPr/>
              </p14:nvContentPartPr>
              <p14:xfrm>
                <a:off x="5073798" y="848015"/>
                <a:ext cx="134640" cy="250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B841B2D-F3EC-327C-7052-D4677A0035A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56158" y="830015"/>
                  <a:ext cx="1702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9305A17-F639-9CF6-1BF2-D296EC455FFA}"/>
                    </a:ext>
                  </a:extLst>
                </p14:cNvPr>
                <p14:cNvContentPartPr/>
                <p14:nvPr/>
              </p14:nvContentPartPr>
              <p14:xfrm>
                <a:off x="5206998" y="740375"/>
                <a:ext cx="138240" cy="238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305A17-F639-9CF6-1BF2-D296EC455FF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89358" y="722735"/>
                  <a:ext cx="173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D883DE1-D0CA-17FD-A5DB-A77D1F485D3B}"/>
                    </a:ext>
                  </a:extLst>
                </p14:cNvPr>
                <p14:cNvContentPartPr/>
                <p14:nvPr/>
              </p14:nvContentPartPr>
              <p14:xfrm>
                <a:off x="5254158" y="764855"/>
                <a:ext cx="281520" cy="167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D883DE1-D0CA-17FD-A5DB-A77D1F485D3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36158" y="746855"/>
                  <a:ext cx="317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42C582B-FE5C-35FB-2535-E1B3EAA53FA0}"/>
                    </a:ext>
                  </a:extLst>
                </p14:cNvPr>
                <p14:cNvContentPartPr/>
                <p14:nvPr/>
              </p14:nvContentPartPr>
              <p14:xfrm>
                <a:off x="5467278" y="548495"/>
                <a:ext cx="154440" cy="319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42C582B-FE5C-35FB-2535-E1B3EAA53FA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49638" y="530855"/>
                  <a:ext cx="1900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8C4A748-6FCB-3796-D86E-AE6C0A6D73E7}"/>
                    </a:ext>
                  </a:extLst>
                </p14:cNvPr>
                <p14:cNvContentPartPr/>
                <p14:nvPr/>
              </p14:nvContentPartPr>
              <p14:xfrm>
                <a:off x="5425518" y="1235375"/>
                <a:ext cx="109440" cy="205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8C4A748-6FCB-3796-D86E-AE6C0A6D73E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07518" y="1217375"/>
                  <a:ext cx="1450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A8813AF-FAD9-B380-0C66-81C2046352F4}"/>
                    </a:ext>
                  </a:extLst>
                </p14:cNvPr>
                <p14:cNvContentPartPr/>
                <p14:nvPr/>
              </p14:nvContentPartPr>
              <p14:xfrm>
                <a:off x="5549358" y="1193975"/>
                <a:ext cx="116280" cy="127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A8813AF-FAD9-B380-0C66-81C2046352F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31718" y="1175975"/>
                  <a:ext cx="151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F65A804-4933-0AA9-C7D7-D9D44031D342}"/>
                    </a:ext>
                  </a:extLst>
                </p14:cNvPr>
                <p14:cNvContentPartPr/>
                <p14:nvPr/>
              </p14:nvContentPartPr>
              <p14:xfrm>
                <a:off x="5653398" y="1065095"/>
                <a:ext cx="239040" cy="156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F65A804-4933-0AA9-C7D7-D9D44031D34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35758" y="1047095"/>
                  <a:ext cx="274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7A6E4A4-75A3-6241-333A-A83F0D39A10A}"/>
                    </a:ext>
                  </a:extLst>
                </p14:cNvPr>
                <p14:cNvContentPartPr/>
                <p14:nvPr/>
              </p14:nvContentPartPr>
              <p14:xfrm>
                <a:off x="5926998" y="898775"/>
                <a:ext cx="221760" cy="176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7A6E4A4-75A3-6241-333A-A83F0D39A10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08998" y="881135"/>
                  <a:ext cx="257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60BBC3A-C2BC-E84E-1BD1-782DA203AD9F}"/>
                    </a:ext>
                  </a:extLst>
                </p14:cNvPr>
                <p14:cNvContentPartPr/>
                <p14:nvPr/>
              </p14:nvContentPartPr>
              <p14:xfrm>
                <a:off x="6234438" y="885455"/>
                <a:ext cx="8280" cy="6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60BBC3A-C2BC-E84E-1BD1-782DA203AD9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16438" y="867455"/>
                  <a:ext cx="4392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0DAC397-F037-3072-1B56-72475AA8E5F0}"/>
                  </a:ext>
                </a:extLst>
              </p14:cNvPr>
              <p14:cNvContentPartPr/>
              <p14:nvPr/>
            </p14:nvContentPartPr>
            <p14:xfrm>
              <a:off x="4775718" y="2294855"/>
              <a:ext cx="963720" cy="459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0DAC397-F037-3072-1B56-72475AA8E5F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757718" y="2277215"/>
                <a:ext cx="99936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256DFEC-F491-6807-225C-815D07ADA55D}"/>
                  </a:ext>
                </a:extLst>
              </p14:cNvPr>
              <p14:cNvContentPartPr/>
              <p14:nvPr/>
            </p14:nvContentPartPr>
            <p14:xfrm>
              <a:off x="6065238" y="2618135"/>
              <a:ext cx="667080" cy="284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256DFEC-F491-6807-225C-815D07ADA55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047598" y="2600495"/>
                <a:ext cx="7027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15B0151-1A99-5CD5-F32C-FCE696F6599A}"/>
                  </a:ext>
                </a:extLst>
              </p14:cNvPr>
              <p14:cNvContentPartPr/>
              <p14:nvPr/>
            </p14:nvContentPartPr>
            <p14:xfrm>
              <a:off x="7381398" y="3769415"/>
              <a:ext cx="1464120" cy="511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15B0151-1A99-5CD5-F32C-FCE696F6599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363758" y="3751415"/>
                <a:ext cx="1499760" cy="8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F0C54B7-5F56-4734-4A7F-DBE0215F790E}"/>
              </a:ext>
            </a:extLst>
          </p:cNvPr>
          <p:cNvGrpSpPr/>
          <p:nvPr/>
        </p:nvGrpSpPr>
        <p:grpSpPr>
          <a:xfrm>
            <a:off x="7396518" y="2375495"/>
            <a:ext cx="795600" cy="519840"/>
            <a:chOff x="7396518" y="2375495"/>
            <a:chExt cx="795600" cy="51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C12221A-1DA1-BAEE-493A-344A9C4F563B}"/>
                    </a:ext>
                  </a:extLst>
                </p14:cNvPr>
                <p14:cNvContentPartPr/>
                <p14:nvPr/>
              </p14:nvContentPartPr>
              <p14:xfrm>
                <a:off x="7398318" y="2696975"/>
                <a:ext cx="71640" cy="198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C12221A-1DA1-BAEE-493A-344A9C4F563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80678" y="2678975"/>
                  <a:ext cx="107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46325EF-06E0-D12B-4CA9-053053C74A37}"/>
                    </a:ext>
                  </a:extLst>
                </p14:cNvPr>
                <p14:cNvContentPartPr/>
                <p14:nvPr/>
              </p14:nvContentPartPr>
              <p14:xfrm>
                <a:off x="7396518" y="2667095"/>
                <a:ext cx="93960" cy="172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46325EF-06E0-D12B-4CA9-053053C74A3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78878" y="2649455"/>
                  <a:ext cx="129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408D0CF-7B89-B8A4-483F-3E2D9476A39F}"/>
                    </a:ext>
                  </a:extLst>
                </p14:cNvPr>
                <p14:cNvContentPartPr/>
                <p14:nvPr/>
              </p14:nvContentPartPr>
              <p14:xfrm>
                <a:off x="7533678" y="2666735"/>
                <a:ext cx="137880" cy="124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408D0CF-7B89-B8A4-483F-3E2D9476A39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515678" y="2648735"/>
                  <a:ext cx="1735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D7FFD69-C611-2D74-EFEC-0E16F2996C3B}"/>
                    </a:ext>
                  </a:extLst>
                </p14:cNvPr>
                <p14:cNvContentPartPr/>
                <p14:nvPr/>
              </p14:nvContentPartPr>
              <p14:xfrm>
                <a:off x="7688478" y="2607695"/>
                <a:ext cx="59040" cy="80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D7FFD69-C611-2D74-EFEC-0E16F2996C3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70838" y="2589695"/>
                  <a:ext cx="94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BD70F09-0566-1C4A-B3E0-906D6FD96BE4}"/>
                    </a:ext>
                  </a:extLst>
                </p14:cNvPr>
                <p14:cNvContentPartPr/>
                <p14:nvPr/>
              </p14:nvContentPartPr>
              <p14:xfrm>
                <a:off x="7776678" y="2523095"/>
                <a:ext cx="65520" cy="131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BD70F09-0566-1C4A-B3E0-906D6FD96BE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759038" y="2505455"/>
                  <a:ext cx="1011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2C8A397-9E11-486D-311B-ED520E70D3C3}"/>
                    </a:ext>
                  </a:extLst>
                </p14:cNvPr>
                <p14:cNvContentPartPr/>
                <p14:nvPr/>
              </p14:nvContentPartPr>
              <p14:xfrm>
                <a:off x="7881798" y="2515535"/>
                <a:ext cx="46080" cy="96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2C8A397-9E11-486D-311B-ED520E70D3C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863798" y="2497535"/>
                  <a:ext cx="81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CEA620D-D47B-571C-0175-B55C181A4F09}"/>
                    </a:ext>
                  </a:extLst>
                </p14:cNvPr>
                <p14:cNvContentPartPr/>
                <p14:nvPr/>
              </p14:nvContentPartPr>
              <p14:xfrm>
                <a:off x="7992318" y="2451455"/>
                <a:ext cx="128520" cy="119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CEA620D-D47B-571C-0175-B55C181A4F0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974678" y="2433815"/>
                  <a:ext cx="1641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64FD341-0CD8-6B0E-8BEF-C2E8B813C148}"/>
                    </a:ext>
                  </a:extLst>
                </p14:cNvPr>
                <p14:cNvContentPartPr/>
                <p14:nvPr/>
              </p14:nvContentPartPr>
              <p14:xfrm>
                <a:off x="8124078" y="2375495"/>
                <a:ext cx="68040" cy="168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64FD341-0CD8-6B0E-8BEF-C2E8B813C14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106438" y="2357495"/>
                  <a:ext cx="103680" cy="20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F26FCD1-8305-2A71-4939-6807AD7FB286}"/>
                  </a:ext>
                </a:extLst>
              </p14:cNvPr>
              <p14:cNvContentPartPr/>
              <p14:nvPr/>
            </p14:nvContentPartPr>
            <p14:xfrm>
              <a:off x="5716038" y="3411215"/>
              <a:ext cx="365040" cy="3704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F26FCD1-8305-2A71-4939-6807AD7FB28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698398" y="3393575"/>
                <a:ext cx="400680" cy="40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1656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3F937-B8E1-7364-371F-2FFFD006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B8D68-01BA-16C4-DED9-0BB284B68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12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diagram of a voltage and a supply diagram&#10;&#10;Description automatically generated with medium confidence">
            <a:extLst>
              <a:ext uri="{FF2B5EF4-FFF2-40B4-BE49-F238E27FC236}">
                <a16:creationId xmlns:a16="http://schemas.microsoft.com/office/drawing/2014/main" id="{DF22B5F4-DE71-6DE8-D6C5-A281639B9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90" y="1510725"/>
            <a:ext cx="7537690" cy="38365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C4E48F-F40E-416F-D8A5-B7FE0EB7CF5B}"/>
                  </a:ext>
                </a:extLst>
              </p14:cNvPr>
              <p14:cNvContentPartPr/>
              <p14:nvPr/>
            </p14:nvContentPartPr>
            <p14:xfrm>
              <a:off x="4448118" y="3314375"/>
              <a:ext cx="1054440" cy="773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C4E48F-F40E-416F-D8A5-B7FE0EB7CF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30118" y="3296735"/>
                <a:ext cx="1090080" cy="8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3DB876A-029A-866B-4D4D-287F81C47DB5}"/>
                  </a:ext>
                </a:extLst>
              </p14:cNvPr>
              <p14:cNvContentPartPr/>
              <p14:nvPr/>
            </p14:nvContentPartPr>
            <p14:xfrm>
              <a:off x="4417878" y="1998935"/>
              <a:ext cx="993960" cy="744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3DB876A-029A-866B-4D4D-287F81C47D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00238" y="1981295"/>
                <a:ext cx="1029600" cy="78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B33779D-DB54-A85C-87AD-C49E26C91244}"/>
              </a:ext>
            </a:extLst>
          </p:cNvPr>
          <p:cNvGrpSpPr/>
          <p:nvPr/>
        </p:nvGrpSpPr>
        <p:grpSpPr>
          <a:xfrm>
            <a:off x="3725598" y="2630375"/>
            <a:ext cx="672480" cy="2030040"/>
            <a:chOff x="3725598" y="2630375"/>
            <a:chExt cx="672480" cy="203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FE57B5D-9842-D72E-EA64-782507B37862}"/>
                    </a:ext>
                  </a:extLst>
                </p14:cNvPr>
                <p14:cNvContentPartPr/>
                <p14:nvPr/>
              </p14:nvContentPartPr>
              <p14:xfrm>
                <a:off x="3815238" y="2630375"/>
                <a:ext cx="582840" cy="1426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FE57B5D-9842-D72E-EA64-782507B3786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97238" y="2612375"/>
                  <a:ext cx="618480" cy="14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F0EC637-27AA-D9C2-C56A-81C10D84DF59}"/>
                    </a:ext>
                  </a:extLst>
                </p14:cNvPr>
                <p14:cNvContentPartPr/>
                <p14:nvPr/>
              </p14:nvContentPartPr>
              <p14:xfrm>
                <a:off x="3725598" y="3832055"/>
                <a:ext cx="537840" cy="828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F0EC637-27AA-D9C2-C56A-81C10D84DF5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07598" y="3814415"/>
                  <a:ext cx="573480" cy="86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59954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011F-2FBB-D7FC-4DDA-786202572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– PD spectrum</a:t>
            </a:r>
          </a:p>
        </p:txBody>
      </p:sp>
      <p:pic>
        <p:nvPicPr>
          <p:cNvPr id="6" name="Content Placeholder 5" descr="A diagram of a led light&#10;&#10;Description automatically generated with medium confidence">
            <a:extLst>
              <a:ext uri="{FF2B5EF4-FFF2-40B4-BE49-F238E27FC236}">
                <a16:creationId xmlns:a16="http://schemas.microsoft.com/office/drawing/2014/main" id="{30E3236F-0E52-28ED-084A-98B1AE6E1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584201"/>
            <a:ext cx="7549404" cy="34327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CAE07-210C-F6B0-31D1-61F49F220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13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6C247139-7341-5306-53F1-DCC6E8BF2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41" y="3698881"/>
            <a:ext cx="2878278" cy="309325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FB13932-A4D1-DB67-BC35-9623237E6467}"/>
              </a:ext>
            </a:extLst>
          </p:cNvPr>
          <p:cNvGrpSpPr/>
          <p:nvPr/>
        </p:nvGrpSpPr>
        <p:grpSpPr>
          <a:xfrm>
            <a:off x="4434078" y="1187135"/>
            <a:ext cx="76680" cy="2055240"/>
            <a:chOff x="4434078" y="1187135"/>
            <a:chExt cx="76680" cy="205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D501224-0D63-854E-7F3C-879D67185A71}"/>
                    </a:ext>
                  </a:extLst>
                </p14:cNvPr>
                <p14:cNvContentPartPr/>
                <p14:nvPr/>
              </p14:nvContentPartPr>
              <p14:xfrm>
                <a:off x="4467918" y="1187135"/>
                <a:ext cx="15840" cy="64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D501224-0D63-854E-7F3C-879D67185A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49918" y="1169495"/>
                  <a:ext cx="51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008533A-C13C-C8AB-B525-B9D43F7DC3C3}"/>
                    </a:ext>
                  </a:extLst>
                </p14:cNvPr>
                <p14:cNvContentPartPr/>
                <p14:nvPr/>
              </p14:nvContentPartPr>
              <p14:xfrm>
                <a:off x="4434078" y="1204415"/>
                <a:ext cx="76680" cy="2037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008533A-C13C-C8AB-B525-B9D43F7DC3C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16078" y="1186775"/>
                  <a:ext cx="112320" cy="20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B566CFC-F964-F144-8D59-4CECD9BD5625}"/>
              </a:ext>
            </a:extLst>
          </p:cNvPr>
          <p:cNvGrpSpPr/>
          <p:nvPr/>
        </p:nvGrpSpPr>
        <p:grpSpPr>
          <a:xfrm>
            <a:off x="4784718" y="414935"/>
            <a:ext cx="1422000" cy="1317600"/>
            <a:chOff x="4784718" y="414935"/>
            <a:chExt cx="1422000" cy="13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867BD8F-8BCE-6B6B-E056-0ECD5A88D491}"/>
                    </a:ext>
                  </a:extLst>
                </p14:cNvPr>
                <p14:cNvContentPartPr/>
                <p14:nvPr/>
              </p14:nvContentPartPr>
              <p14:xfrm>
                <a:off x="4784718" y="1513295"/>
                <a:ext cx="160920" cy="219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867BD8F-8BCE-6B6B-E056-0ECD5A88D4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66718" y="1495295"/>
                  <a:ext cx="1965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E7AB610-EF25-EFCD-6C3E-147A66305F88}"/>
                    </a:ext>
                  </a:extLst>
                </p14:cNvPr>
                <p14:cNvContentPartPr/>
                <p14:nvPr/>
              </p14:nvContentPartPr>
              <p14:xfrm>
                <a:off x="4933038" y="1456775"/>
                <a:ext cx="135360" cy="144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E7AB610-EF25-EFCD-6C3E-147A66305F8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15038" y="1439135"/>
                  <a:ext cx="171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0DE6975-6E4B-BA6B-BAA6-512945BF772A}"/>
                    </a:ext>
                  </a:extLst>
                </p14:cNvPr>
                <p14:cNvContentPartPr/>
                <p14:nvPr/>
              </p14:nvContentPartPr>
              <p14:xfrm>
                <a:off x="5040318" y="1322855"/>
                <a:ext cx="117720" cy="149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0DE6975-6E4B-BA6B-BAA6-512945BF772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22318" y="1305215"/>
                  <a:ext cx="153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4C02D0F-BE41-1CFF-1999-AC8EE9FA4D55}"/>
                    </a:ext>
                  </a:extLst>
                </p14:cNvPr>
                <p14:cNvContentPartPr/>
                <p14:nvPr/>
              </p14:nvContentPartPr>
              <p14:xfrm>
                <a:off x="5222118" y="1250495"/>
                <a:ext cx="199800" cy="121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4C02D0F-BE41-1CFF-1999-AC8EE9FA4D5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04118" y="1232855"/>
                  <a:ext cx="2354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9F002FC-BC8D-5B01-1D98-34EDD19F9373}"/>
                    </a:ext>
                  </a:extLst>
                </p14:cNvPr>
                <p14:cNvContentPartPr/>
                <p14:nvPr/>
              </p14:nvContentPartPr>
              <p14:xfrm>
                <a:off x="5412558" y="1034135"/>
                <a:ext cx="288360" cy="208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9F002FC-BC8D-5B01-1D98-34EDD19F93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94918" y="1016495"/>
                  <a:ext cx="3240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B374B98-C799-F9E4-C616-B33A070BB76D}"/>
                    </a:ext>
                  </a:extLst>
                </p14:cNvPr>
                <p14:cNvContentPartPr/>
                <p14:nvPr/>
              </p14:nvContentPartPr>
              <p14:xfrm>
                <a:off x="5737278" y="680615"/>
                <a:ext cx="195120" cy="244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B374B98-C799-F9E4-C616-B33A070BB7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19278" y="662975"/>
                  <a:ext cx="2307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377E50A-11D8-39B6-D86C-278459C0749C}"/>
                    </a:ext>
                  </a:extLst>
                </p14:cNvPr>
                <p14:cNvContentPartPr/>
                <p14:nvPr/>
              </p14:nvContentPartPr>
              <p14:xfrm>
                <a:off x="5777238" y="624095"/>
                <a:ext cx="89640" cy="188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377E50A-11D8-39B6-D86C-278459C074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59238" y="606455"/>
                  <a:ext cx="1252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AFEB108-6EB6-3142-58CB-8F4CA664B311}"/>
                    </a:ext>
                  </a:extLst>
                </p14:cNvPr>
                <p14:cNvContentPartPr/>
                <p14:nvPr/>
              </p14:nvContentPartPr>
              <p14:xfrm>
                <a:off x="5982078" y="592415"/>
                <a:ext cx="101880" cy="172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AFEB108-6EB6-3142-58CB-8F4CA664B3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64078" y="574775"/>
                  <a:ext cx="1375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6E4C600-9664-F893-2F19-9A2417352771}"/>
                    </a:ext>
                  </a:extLst>
                </p14:cNvPr>
                <p14:cNvContentPartPr/>
                <p14:nvPr/>
              </p14:nvContentPartPr>
              <p14:xfrm>
                <a:off x="6051198" y="414935"/>
                <a:ext cx="155520" cy="258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6E4C600-9664-F893-2F19-9A241735277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33198" y="397295"/>
                  <a:ext cx="1911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8A75C13-7ACC-3E5C-B127-496C89EADACF}"/>
                    </a:ext>
                  </a:extLst>
                </p14:cNvPr>
                <p14:cNvContentPartPr/>
                <p14:nvPr/>
              </p14:nvContentPartPr>
              <p14:xfrm>
                <a:off x="6103038" y="628415"/>
                <a:ext cx="62640" cy="87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8A75C13-7ACC-3E5C-B127-496C89EADAC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85398" y="610775"/>
                  <a:ext cx="98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8AAEF8F-3240-EBDE-37D7-ACF6D142339D}"/>
                    </a:ext>
                  </a:extLst>
                </p14:cNvPr>
                <p14:cNvContentPartPr/>
                <p14:nvPr/>
              </p14:nvContentPartPr>
              <p14:xfrm>
                <a:off x="5875158" y="803735"/>
                <a:ext cx="65520" cy="15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8AAEF8F-3240-EBDE-37D7-ACF6D142339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57518" y="785735"/>
                  <a:ext cx="10116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190F17-AA02-CE19-D467-7E6C2E503738}"/>
              </a:ext>
            </a:extLst>
          </p:cNvPr>
          <p:cNvGrpSpPr/>
          <p:nvPr/>
        </p:nvGrpSpPr>
        <p:grpSpPr>
          <a:xfrm>
            <a:off x="8672358" y="1205495"/>
            <a:ext cx="65880" cy="2169360"/>
            <a:chOff x="8672358" y="1205495"/>
            <a:chExt cx="65880" cy="216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21A9BCA-D53D-F147-0680-90931117E053}"/>
                    </a:ext>
                  </a:extLst>
                </p14:cNvPr>
                <p14:cNvContentPartPr/>
                <p14:nvPr/>
              </p14:nvContentPartPr>
              <p14:xfrm>
                <a:off x="8720238" y="1258055"/>
                <a:ext cx="12240" cy="26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21A9BCA-D53D-F147-0680-90931117E05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702238" y="1240415"/>
                  <a:ext cx="478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410920-F491-EF2A-07DD-77E2E7662E6F}"/>
                    </a:ext>
                  </a:extLst>
                </p14:cNvPr>
                <p14:cNvContentPartPr/>
                <p14:nvPr/>
              </p14:nvContentPartPr>
              <p14:xfrm>
                <a:off x="8672358" y="1205495"/>
                <a:ext cx="65880" cy="2169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410920-F491-EF2A-07DD-77E2E7662E6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54718" y="1187495"/>
                  <a:ext cx="101520" cy="220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635FA6-3243-E39E-7562-C1615C568F07}"/>
              </a:ext>
            </a:extLst>
          </p:cNvPr>
          <p:cNvGrpSpPr/>
          <p:nvPr/>
        </p:nvGrpSpPr>
        <p:grpSpPr>
          <a:xfrm>
            <a:off x="8988798" y="1131695"/>
            <a:ext cx="980280" cy="625680"/>
            <a:chOff x="8988798" y="1131695"/>
            <a:chExt cx="980280" cy="62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C477C55-7CF9-050E-D6B9-7A21CC6BA0E9}"/>
                    </a:ext>
                  </a:extLst>
                </p14:cNvPr>
                <p14:cNvContentPartPr/>
                <p14:nvPr/>
              </p14:nvContentPartPr>
              <p14:xfrm>
                <a:off x="8988798" y="1501055"/>
                <a:ext cx="182160" cy="256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C477C55-7CF9-050E-D6B9-7A21CC6BA0E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70798" y="1483415"/>
                  <a:ext cx="2178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F8A151C-58A9-CFD7-8935-45C3EEA80D30}"/>
                    </a:ext>
                  </a:extLst>
                </p14:cNvPr>
                <p14:cNvContentPartPr/>
                <p14:nvPr/>
              </p14:nvContentPartPr>
              <p14:xfrm>
                <a:off x="9148638" y="1451735"/>
                <a:ext cx="148680" cy="193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F8A151C-58A9-CFD7-8935-45C3EEA80D3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130638" y="1433735"/>
                  <a:ext cx="1843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D80720D-2CBF-4E67-2A7D-8E47DEEEC55F}"/>
                    </a:ext>
                  </a:extLst>
                </p14:cNvPr>
                <p14:cNvContentPartPr/>
                <p14:nvPr/>
              </p14:nvContentPartPr>
              <p14:xfrm>
                <a:off x="9299118" y="1425815"/>
                <a:ext cx="108000" cy="134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D80720D-2CBF-4E67-2A7D-8E47DEEEC55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281478" y="1408175"/>
                  <a:ext cx="143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A8E65A9-B691-153A-0427-892CC7D3A957}"/>
                    </a:ext>
                  </a:extLst>
                </p14:cNvPr>
                <p14:cNvContentPartPr/>
                <p14:nvPr/>
              </p14:nvContentPartPr>
              <p14:xfrm>
                <a:off x="9445998" y="1334375"/>
                <a:ext cx="170640" cy="112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A8E65A9-B691-153A-0427-892CC7D3A9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428358" y="1316375"/>
                  <a:ext cx="206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1A38BA2-4F58-AB8F-A27A-141442D39F4D}"/>
                    </a:ext>
                  </a:extLst>
                </p14:cNvPr>
                <p14:cNvContentPartPr/>
                <p14:nvPr/>
              </p14:nvContentPartPr>
              <p14:xfrm>
                <a:off x="9666678" y="1131695"/>
                <a:ext cx="302400" cy="213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1A38BA2-4F58-AB8F-A27A-141442D39F4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649038" y="1114055"/>
                  <a:ext cx="33804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7C227D7-0383-7520-F14B-4DF17348D4B6}"/>
              </a:ext>
            </a:extLst>
          </p:cNvPr>
          <p:cNvGrpSpPr/>
          <p:nvPr/>
        </p:nvGrpSpPr>
        <p:grpSpPr>
          <a:xfrm>
            <a:off x="10109118" y="538415"/>
            <a:ext cx="554040" cy="535320"/>
            <a:chOff x="10109118" y="538415"/>
            <a:chExt cx="554040" cy="53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9874000-B5EE-386F-0A83-40A5C0B6ADBB}"/>
                    </a:ext>
                  </a:extLst>
                </p14:cNvPr>
                <p14:cNvContentPartPr/>
                <p14:nvPr/>
              </p14:nvContentPartPr>
              <p14:xfrm>
                <a:off x="10109118" y="850895"/>
                <a:ext cx="149400" cy="222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9874000-B5EE-386F-0A83-40A5C0B6ADB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091478" y="833255"/>
                  <a:ext cx="1850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5B577F6-8CFC-BB60-CC2C-8528996B4783}"/>
                    </a:ext>
                  </a:extLst>
                </p14:cNvPr>
                <p14:cNvContentPartPr/>
                <p14:nvPr/>
              </p14:nvContentPartPr>
              <p14:xfrm>
                <a:off x="10139358" y="787895"/>
                <a:ext cx="129240" cy="161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5B577F6-8CFC-BB60-CC2C-8528996B478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121718" y="769895"/>
                  <a:ext cx="164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BED190-F009-6142-64E8-E961FA5B7AE8}"/>
                    </a:ext>
                  </a:extLst>
                </p14:cNvPr>
                <p14:cNvContentPartPr/>
                <p14:nvPr/>
              </p14:nvContentPartPr>
              <p14:xfrm>
                <a:off x="10340598" y="749015"/>
                <a:ext cx="109800" cy="126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BED190-F009-6142-64E8-E961FA5B7AE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322598" y="731375"/>
                  <a:ext cx="145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0D7CBC6-95CC-DEDD-12E9-1CCC322E2CBC}"/>
                    </a:ext>
                  </a:extLst>
                </p14:cNvPr>
                <p14:cNvContentPartPr/>
                <p14:nvPr/>
              </p14:nvContentPartPr>
              <p14:xfrm>
                <a:off x="10427718" y="626975"/>
                <a:ext cx="139320" cy="170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0D7CBC6-95CC-DEDD-12E9-1CCC322E2CB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409718" y="609335"/>
                  <a:ext cx="174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695B252-E94A-2D9A-8EF0-9E44E05178BB}"/>
                    </a:ext>
                  </a:extLst>
                </p14:cNvPr>
                <p14:cNvContentPartPr/>
                <p14:nvPr/>
              </p14:nvContentPartPr>
              <p14:xfrm>
                <a:off x="10451118" y="538415"/>
                <a:ext cx="212040" cy="158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695B252-E94A-2D9A-8EF0-9E44E05178B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433118" y="520775"/>
                  <a:ext cx="24768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125D14-F6CC-A088-FB2B-CF53CF2D4BCB}"/>
              </a:ext>
            </a:extLst>
          </p:cNvPr>
          <p:cNvGrpSpPr/>
          <p:nvPr/>
        </p:nvGrpSpPr>
        <p:grpSpPr>
          <a:xfrm>
            <a:off x="4057518" y="3405095"/>
            <a:ext cx="986400" cy="2666160"/>
            <a:chOff x="4057518" y="3405095"/>
            <a:chExt cx="986400" cy="266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BC5DC34-D4F4-5D9A-25AB-120E2B255EDD}"/>
                    </a:ext>
                  </a:extLst>
                </p14:cNvPr>
                <p14:cNvContentPartPr/>
                <p14:nvPr/>
              </p14:nvContentPartPr>
              <p14:xfrm>
                <a:off x="4057518" y="3405095"/>
                <a:ext cx="883080" cy="2666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BC5DC34-D4F4-5D9A-25AB-120E2B255ED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39518" y="3387095"/>
                  <a:ext cx="918720" cy="270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275D1F8-DDF7-6B8F-8BE8-BE0FBCAD617D}"/>
                    </a:ext>
                  </a:extLst>
                </p14:cNvPr>
                <p14:cNvContentPartPr/>
                <p14:nvPr/>
              </p14:nvContentPartPr>
              <p14:xfrm>
                <a:off x="4778238" y="5806295"/>
                <a:ext cx="265680" cy="181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275D1F8-DDF7-6B8F-8BE8-BE0FBCAD617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60598" y="5788655"/>
                  <a:ext cx="301320" cy="21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98B5F67-384D-6F8C-6C5D-18FDEE3F4C78}"/>
              </a:ext>
            </a:extLst>
          </p:cNvPr>
          <p:cNvGrpSpPr/>
          <p:nvPr/>
        </p:nvGrpSpPr>
        <p:grpSpPr>
          <a:xfrm>
            <a:off x="5815758" y="4360175"/>
            <a:ext cx="328320" cy="2025360"/>
            <a:chOff x="5815758" y="4360175"/>
            <a:chExt cx="328320" cy="202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8F16415-2229-C4CE-594B-401EE64C8E5B}"/>
                    </a:ext>
                  </a:extLst>
                </p14:cNvPr>
                <p14:cNvContentPartPr/>
                <p14:nvPr/>
              </p14:nvContentPartPr>
              <p14:xfrm>
                <a:off x="5821878" y="6334775"/>
                <a:ext cx="720" cy="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8F16415-2229-C4CE-594B-401EE64C8E5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04238" y="6316775"/>
                  <a:ext cx="36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504B90-7D7C-8457-4DFF-3D82E69D46BE}"/>
                    </a:ext>
                  </a:extLst>
                </p14:cNvPr>
                <p14:cNvContentPartPr/>
                <p14:nvPr/>
              </p14:nvContentPartPr>
              <p14:xfrm>
                <a:off x="5815758" y="4360175"/>
                <a:ext cx="328320" cy="2025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504B90-7D7C-8457-4DFF-3D82E69D46B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98118" y="4342535"/>
                  <a:ext cx="363960" cy="20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7F5BF0F-D418-30F7-0A96-C5F7CD6C2B2B}"/>
              </a:ext>
            </a:extLst>
          </p:cNvPr>
          <p:cNvGrpSpPr/>
          <p:nvPr/>
        </p:nvGrpSpPr>
        <p:grpSpPr>
          <a:xfrm>
            <a:off x="5465478" y="4314095"/>
            <a:ext cx="373320" cy="567720"/>
            <a:chOff x="5465478" y="4314095"/>
            <a:chExt cx="373320" cy="56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1FEEC77-D60F-15BB-7E5F-F372357285E2}"/>
                    </a:ext>
                  </a:extLst>
                </p14:cNvPr>
                <p14:cNvContentPartPr/>
                <p14:nvPr/>
              </p14:nvContentPartPr>
              <p14:xfrm>
                <a:off x="5465478" y="4683815"/>
                <a:ext cx="107280" cy="198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1FEEC77-D60F-15BB-7E5F-F372357285E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47478" y="4665815"/>
                  <a:ext cx="1429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94C3A4C-6145-D4B7-E88B-3311EC9FF5E0}"/>
                    </a:ext>
                  </a:extLst>
                </p14:cNvPr>
                <p14:cNvContentPartPr/>
                <p14:nvPr/>
              </p14:nvContentPartPr>
              <p14:xfrm>
                <a:off x="5467278" y="4592375"/>
                <a:ext cx="137880" cy="181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94C3A4C-6145-D4B7-E88B-3311EC9FF5E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49278" y="4574375"/>
                  <a:ext cx="1735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FDF82D5-FF9C-514A-63A5-3786E2303FEF}"/>
                    </a:ext>
                  </a:extLst>
                </p14:cNvPr>
                <p14:cNvContentPartPr/>
                <p14:nvPr/>
              </p14:nvContentPartPr>
              <p14:xfrm>
                <a:off x="5633958" y="4541975"/>
                <a:ext cx="26640" cy="25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FDF82D5-FF9C-514A-63A5-3786E2303FE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15958" y="4524335"/>
                  <a:ext cx="62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F2B714D-3A50-A94A-802E-B70E416EDA76}"/>
                    </a:ext>
                  </a:extLst>
                </p14:cNvPr>
                <p14:cNvContentPartPr/>
                <p14:nvPr/>
              </p14:nvContentPartPr>
              <p14:xfrm>
                <a:off x="5667078" y="4540895"/>
                <a:ext cx="29520" cy="36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F2B714D-3A50-A94A-802E-B70E416EDA7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49078" y="4523255"/>
                  <a:ext cx="65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BEECCC5-78E5-49CC-3DBC-049A115E08EA}"/>
                    </a:ext>
                  </a:extLst>
                </p14:cNvPr>
                <p14:cNvContentPartPr/>
                <p14:nvPr/>
              </p14:nvContentPartPr>
              <p14:xfrm>
                <a:off x="5642958" y="4475735"/>
                <a:ext cx="88560" cy="191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BEECCC5-78E5-49CC-3DBC-049A115E08E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25318" y="4458095"/>
                  <a:ext cx="124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24AB589-6603-8FFD-C254-D4A5D4A8EA6D}"/>
                    </a:ext>
                  </a:extLst>
                </p14:cNvPr>
                <p14:cNvContentPartPr/>
                <p14:nvPr/>
              </p14:nvContentPartPr>
              <p14:xfrm>
                <a:off x="5703798" y="4314095"/>
                <a:ext cx="135000" cy="168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24AB589-6603-8FFD-C254-D4A5D4A8EA6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85798" y="4296455"/>
                  <a:ext cx="17064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BEE2E27-0209-9DA0-D7C2-7A8368CC2D52}"/>
              </a:ext>
            </a:extLst>
          </p:cNvPr>
          <p:cNvGrpSpPr/>
          <p:nvPr/>
        </p:nvGrpSpPr>
        <p:grpSpPr>
          <a:xfrm>
            <a:off x="6451158" y="3724055"/>
            <a:ext cx="1969560" cy="2605320"/>
            <a:chOff x="6451158" y="3724055"/>
            <a:chExt cx="1969560" cy="260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B3C56FE-09A2-27ED-C5E8-398A6954D036}"/>
                    </a:ext>
                  </a:extLst>
                </p14:cNvPr>
                <p14:cNvContentPartPr/>
                <p14:nvPr/>
              </p14:nvContentPartPr>
              <p14:xfrm>
                <a:off x="6451158" y="4819895"/>
                <a:ext cx="479880" cy="1509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B3C56FE-09A2-27ED-C5E8-398A6954D03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33518" y="4801895"/>
                  <a:ext cx="515520" cy="15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A775A99-480A-A828-6A16-4FB4E34ED0F6}"/>
                    </a:ext>
                  </a:extLst>
                </p14:cNvPr>
                <p14:cNvContentPartPr/>
                <p14:nvPr/>
              </p14:nvContentPartPr>
              <p14:xfrm>
                <a:off x="6866958" y="3724055"/>
                <a:ext cx="1553760" cy="1298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A775A99-480A-A828-6A16-4FB4E34ED0F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48958" y="3706055"/>
                  <a:ext cx="1589400" cy="13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12471ED-F4B7-C6E2-CC35-3BA89127685B}"/>
                    </a:ext>
                  </a:extLst>
                </p14:cNvPr>
                <p14:cNvContentPartPr/>
                <p14:nvPr/>
              </p14:nvContentPartPr>
              <p14:xfrm>
                <a:off x="6845718" y="4919615"/>
                <a:ext cx="178200" cy="188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12471ED-F4B7-C6E2-CC35-3BA89127685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827718" y="4901975"/>
                  <a:ext cx="2138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6C0DFC8-0BDB-D129-12B3-CE8E68FCB3B8}"/>
                    </a:ext>
                  </a:extLst>
                </p14:cNvPr>
                <p14:cNvContentPartPr/>
                <p14:nvPr/>
              </p14:nvContentPartPr>
              <p14:xfrm>
                <a:off x="6911958" y="4538375"/>
                <a:ext cx="150840" cy="177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6C0DFC8-0BDB-D129-12B3-CE8E68FCB3B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93958" y="4520375"/>
                  <a:ext cx="1864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A886367-334B-B53F-4FC7-9CFE32DEAD5C}"/>
                    </a:ext>
                  </a:extLst>
                </p14:cNvPr>
                <p14:cNvContentPartPr/>
                <p14:nvPr/>
              </p14:nvContentPartPr>
              <p14:xfrm>
                <a:off x="6927078" y="4400495"/>
                <a:ext cx="177480" cy="172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A886367-334B-B53F-4FC7-9CFE32DEAD5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09078" y="4382495"/>
                  <a:ext cx="213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1D01CE2-B46C-D4E6-8F1B-2FC6E401E287}"/>
                    </a:ext>
                  </a:extLst>
                </p14:cNvPr>
                <p14:cNvContentPartPr/>
                <p14:nvPr/>
              </p14:nvContentPartPr>
              <p14:xfrm>
                <a:off x="7135878" y="4354055"/>
                <a:ext cx="112680" cy="149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1D01CE2-B46C-D4E6-8F1B-2FC6E401E28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18238" y="4336415"/>
                  <a:ext cx="148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2ECBFCB-39AA-2CBD-884B-43AFCADB8117}"/>
                    </a:ext>
                  </a:extLst>
                </p14:cNvPr>
                <p14:cNvContentPartPr/>
                <p14:nvPr/>
              </p14:nvContentPartPr>
              <p14:xfrm>
                <a:off x="7217598" y="4272335"/>
                <a:ext cx="129960" cy="125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2ECBFCB-39AA-2CBD-884B-43AFCADB811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99598" y="4254335"/>
                  <a:ext cx="165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45565F5-82BD-1AC2-9928-A193EA5FB49D}"/>
                    </a:ext>
                  </a:extLst>
                </p14:cNvPr>
                <p14:cNvContentPartPr/>
                <p14:nvPr/>
              </p14:nvContentPartPr>
              <p14:xfrm>
                <a:off x="7262958" y="4196015"/>
                <a:ext cx="136080" cy="103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45565F5-82BD-1AC2-9928-A193EA5FB49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245318" y="4178375"/>
                  <a:ext cx="171720" cy="138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97854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018B0-8EE3-A974-0927-1DEF6692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</a:t>
            </a:r>
          </a:p>
        </p:txBody>
      </p:sp>
      <p:pic>
        <p:nvPicPr>
          <p:cNvPr id="6" name="Content Placeholder 5" descr="A diagram of a sensor&#10;&#10;Description automatically generated">
            <a:extLst>
              <a:ext uri="{FF2B5EF4-FFF2-40B4-BE49-F238E27FC236}">
                <a16:creationId xmlns:a16="http://schemas.microsoft.com/office/drawing/2014/main" id="{A69CE200-BEFF-5E42-989C-05D0E67D3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54" y="1575396"/>
            <a:ext cx="2896748" cy="39830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59986-A1DD-4CCD-8AFA-1997A18B3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14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small purple circuit board&#10;&#10;Description automatically generated">
            <a:extLst>
              <a:ext uri="{FF2B5EF4-FFF2-40B4-BE49-F238E27FC236}">
                <a16:creationId xmlns:a16="http://schemas.microsoft.com/office/drawing/2014/main" id="{458ED631-D7EE-A113-2554-278DE8BC8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1120"/>
            <a:ext cx="4531580" cy="45315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A8F8E25-625F-3C98-1876-CC51613A871C}"/>
                  </a:ext>
                </a:extLst>
              </p14:cNvPr>
              <p14:cNvContentPartPr/>
              <p14:nvPr/>
            </p14:nvContentPartPr>
            <p14:xfrm>
              <a:off x="3044118" y="4088015"/>
              <a:ext cx="826560" cy="54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A8F8E25-625F-3C98-1876-CC51613A87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6478" y="4070015"/>
                <a:ext cx="86220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A124EFB6-BDD2-AD97-2E58-9C733B98EAE0}"/>
              </a:ext>
            </a:extLst>
          </p:cNvPr>
          <p:cNvGrpSpPr/>
          <p:nvPr/>
        </p:nvGrpSpPr>
        <p:grpSpPr>
          <a:xfrm>
            <a:off x="6754638" y="4491935"/>
            <a:ext cx="303480" cy="215280"/>
            <a:chOff x="6754638" y="4491935"/>
            <a:chExt cx="303480" cy="21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F373BE9-20D9-0C2B-338A-9E075C730AC1}"/>
                    </a:ext>
                  </a:extLst>
                </p14:cNvPr>
                <p14:cNvContentPartPr/>
                <p14:nvPr/>
              </p14:nvContentPartPr>
              <p14:xfrm>
                <a:off x="6754638" y="4586975"/>
                <a:ext cx="303480" cy="23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F373BE9-20D9-0C2B-338A-9E075C730AC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36998" y="4569335"/>
                  <a:ext cx="3391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6769C60-E29E-95E6-192E-E237E0E05C14}"/>
                    </a:ext>
                  </a:extLst>
                </p14:cNvPr>
                <p14:cNvContentPartPr/>
                <p14:nvPr/>
              </p14:nvContentPartPr>
              <p14:xfrm>
                <a:off x="6961638" y="4491935"/>
                <a:ext cx="65880" cy="215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6769C60-E29E-95E6-192E-E237E0E05C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43998" y="4474295"/>
                  <a:ext cx="10152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BECAEA0-428A-B552-D551-F010C850C610}"/>
              </a:ext>
            </a:extLst>
          </p:cNvPr>
          <p:cNvGrpSpPr/>
          <p:nvPr/>
        </p:nvGrpSpPr>
        <p:grpSpPr>
          <a:xfrm>
            <a:off x="5791278" y="4540535"/>
            <a:ext cx="600840" cy="539640"/>
            <a:chOff x="5791278" y="4540535"/>
            <a:chExt cx="600840" cy="53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7C48396-AA5E-EB8C-DD21-672B0D46A16F}"/>
                    </a:ext>
                  </a:extLst>
                </p14:cNvPr>
                <p14:cNvContentPartPr/>
                <p14:nvPr/>
              </p14:nvContentPartPr>
              <p14:xfrm>
                <a:off x="6025638" y="4676975"/>
                <a:ext cx="54720" cy="2538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7C48396-AA5E-EB8C-DD21-672B0D46A16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07638" y="4659335"/>
                  <a:ext cx="903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773D304-490C-6B39-117B-D29CC32FC898}"/>
                    </a:ext>
                  </a:extLst>
                </p14:cNvPr>
                <p14:cNvContentPartPr/>
                <p14:nvPr/>
              </p14:nvContentPartPr>
              <p14:xfrm>
                <a:off x="6019878" y="4713695"/>
                <a:ext cx="165600" cy="95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773D304-490C-6B39-117B-D29CC32FC89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01878" y="4695695"/>
                  <a:ext cx="201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5F7B66F-67AD-007B-F943-1E394A6B3AC0}"/>
                    </a:ext>
                  </a:extLst>
                </p14:cNvPr>
                <p14:cNvContentPartPr/>
                <p14:nvPr/>
              </p14:nvContentPartPr>
              <p14:xfrm>
                <a:off x="6150198" y="4641695"/>
                <a:ext cx="70200" cy="183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5F7B66F-67AD-007B-F943-1E394A6B3AC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32558" y="4624055"/>
                  <a:ext cx="1058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6ADDE8B-AB46-2A62-1281-32C8CDBE1F69}"/>
                    </a:ext>
                  </a:extLst>
                </p14:cNvPr>
                <p14:cNvContentPartPr/>
                <p14:nvPr/>
              </p14:nvContentPartPr>
              <p14:xfrm>
                <a:off x="6238038" y="4540535"/>
                <a:ext cx="153720" cy="921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6ADDE8B-AB46-2A62-1281-32C8CDBE1F6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20398" y="4522535"/>
                  <a:ext cx="189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26BF331-0B8E-C69B-AB02-F530DB3257B5}"/>
                    </a:ext>
                  </a:extLst>
                </p14:cNvPr>
                <p14:cNvContentPartPr/>
                <p14:nvPr/>
              </p14:nvContentPartPr>
              <p14:xfrm>
                <a:off x="6334158" y="4579775"/>
                <a:ext cx="57960" cy="204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26BF331-0B8E-C69B-AB02-F530DB3257B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16158" y="4562135"/>
                  <a:ext cx="936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B9CDC07-4580-3934-41E0-0F61437DCFDC}"/>
                    </a:ext>
                  </a:extLst>
                </p14:cNvPr>
                <p14:cNvContentPartPr/>
                <p14:nvPr/>
              </p14:nvContentPartPr>
              <p14:xfrm>
                <a:off x="5840238" y="4751855"/>
                <a:ext cx="87480" cy="276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B9CDC07-4580-3934-41E0-0F61437DCFD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22238" y="4733855"/>
                  <a:ext cx="1231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42D6B5F-A7BF-088F-FB05-BAAD87DBB739}"/>
                    </a:ext>
                  </a:extLst>
                </p14:cNvPr>
                <p14:cNvContentPartPr/>
                <p14:nvPr/>
              </p14:nvContentPartPr>
              <p14:xfrm>
                <a:off x="5791278" y="4811975"/>
                <a:ext cx="74520" cy="547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42D6B5F-A7BF-088F-FB05-BAAD87DBB73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73278" y="4794335"/>
                  <a:ext cx="1101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8347DB7-CDB1-5277-18B4-0EF7D774EAD0}"/>
                    </a:ext>
                  </a:extLst>
                </p14:cNvPr>
                <p14:cNvContentPartPr/>
                <p14:nvPr/>
              </p14:nvContentPartPr>
              <p14:xfrm>
                <a:off x="5892438" y="5031935"/>
                <a:ext cx="53280" cy="482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8347DB7-CDB1-5277-18B4-0EF7D774EAD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74798" y="5014295"/>
                  <a:ext cx="8892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DAEC755-DAC3-FA2E-14CF-7829BBF11E20}"/>
                  </a:ext>
                </a:extLst>
              </p14:cNvPr>
              <p14:cNvContentPartPr/>
              <p14:nvPr/>
            </p14:nvContentPartPr>
            <p14:xfrm>
              <a:off x="6731598" y="3584735"/>
              <a:ext cx="284040" cy="237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DAEC755-DAC3-FA2E-14CF-7829BBF11E2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13598" y="3567095"/>
                <a:ext cx="31968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1A06A23-C6D5-0EA9-BDFB-2488EB64856A}"/>
                  </a:ext>
                </a:extLst>
              </p14:cNvPr>
              <p14:cNvContentPartPr/>
              <p14:nvPr/>
            </p14:nvContentPartPr>
            <p14:xfrm>
              <a:off x="6972438" y="3513815"/>
              <a:ext cx="50400" cy="1497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1A06A23-C6D5-0EA9-BDFB-2488EB64856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54798" y="3496175"/>
                <a:ext cx="8604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603691B-9B10-E676-9F03-7B47358D9ADA}"/>
                  </a:ext>
                </a:extLst>
              </p14:cNvPr>
              <p14:cNvContentPartPr/>
              <p14:nvPr/>
            </p14:nvContentPartPr>
            <p14:xfrm>
              <a:off x="6701358" y="3997295"/>
              <a:ext cx="318600" cy="608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603691B-9B10-E676-9F03-7B47358D9AD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83358" y="3979295"/>
                <a:ext cx="3542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2B82B55-C48E-F2C3-F84D-EC0A4F01161E}"/>
                  </a:ext>
                </a:extLst>
              </p14:cNvPr>
              <p14:cNvContentPartPr/>
              <p14:nvPr/>
            </p14:nvContentPartPr>
            <p14:xfrm>
              <a:off x="6979278" y="3928895"/>
              <a:ext cx="48600" cy="1796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2B82B55-C48E-F2C3-F84D-EC0A4F01161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61278" y="3910895"/>
                <a:ext cx="842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FDF9215-6133-573C-E58C-98F73FFFEDF4}"/>
                  </a:ext>
                </a:extLst>
              </p14:cNvPr>
              <p14:cNvContentPartPr/>
              <p14:nvPr/>
            </p14:nvContentPartPr>
            <p14:xfrm>
              <a:off x="8110758" y="499175"/>
              <a:ext cx="127080" cy="1695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FDF9215-6133-573C-E58C-98F73FFFEDF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092758" y="481535"/>
                <a:ext cx="1627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C5C9491-2CA0-262F-23DB-DA8DC153752F}"/>
                  </a:ext>
                </a:extLst>
              </p14:cNvPr>
              <p14:cNvContentPartPr/>
              <p14:nvPr/>
            </p14:nvContentPartPr>
            <p14:xfrm>
              <a:off x="8329638" y="500615"/>
              <a:ext cx="75960" cy="1051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C5C9491-2CA0-262F-23DB-DA8DC153752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11638" y="482615"/>
                <a:ext cx="1116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867C517-341C-6065-C60F-37A0DD7E4823}"/>
                  </a:ext>
                </a:extLst>
              </p14:cNvPr>
              <p14:cNvContentPartPr/>
              <p14:nvPr/>
            </p14:nvContentPartPr>
            <p14:xfrm>
              <a:off x="8468598" y="410615"/>
              <a:ext cx="264960" cy="1483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867C517-341C-6065-C60F-37A0DD7E482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50958" y="392975"/>
                <a:ext cx="3006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2749623-CD7D-D239-9049-43C3582A3108}"/>
                  </a:ext>
                </a:extLst>
              </p14:cNvPr>
              <p14:cNvContentPartPr/>
              <p14:nvPr/>
            </p14:nvContentPartPr>
            <p14:xfrm>
              <a:off x="8756238" y="350855"/>
              <a:ext cx="90000" cy="1472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2749623-CD7D-D239-9049-43C3582A310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738598" y="333215"/>
                <a:ext cx="1256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F329233-7B48-C0F7-6713-C5F8A339288D}"/>
                  </a:ext>
                </a:extLst>
              </p14:cNvPr>
              <p14:cNvContentPartPr/>
              <p14:nvPr/>
            </p14:nvContentPartPr>
            <p14:xfrm>
              <a:off x="8917158" y="181295"/>
              <a:ext cx="198360" cy="4075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F329233-7B48-C0F7-6713-C5F8A339288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899158" y="163295"/>
                <a:ext cx="23400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0B97586-C515-2770-3877-5A3EED9B276A}"/>
                  </a:ext>
                </a:extLst>
              </p14:cNvPr>
              <p14:cNvContentPartPr/>
              <p14:nvPr/>
            </p14:nvContentPartPr>
            <p14:xfrm>
              <a:off x="9220278" y="398735"/>
              <a:ext cx="3600" cy="154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0B97586-C515-2770-3877-5A3EED9B276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202638" y="381095"/>
                <a:ext cx="392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B2A418A-F00B-F2FB-8F6B-80A2040A706D}"/>
                  </a:ext>
                </a:extLst>
              </p14:cNvPr>
              <p14:cNvContentPartPr/>
              <p14:nvPr/>
            </p14:nvContentPartPr>
            <p14:xfrm>
              <a:off x="6118878" y="3587255"/>
              <a:ext cx="151200" cy="2044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B2A418A-F00B-F2FB-8F6B-80A2040A706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00878" y="3569255"/>
                <a:ext cx="1868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A4471E2-CAF5-7A3F-5C8E-F7360E6B8D92}"/>
                  </a:ext>
                </a:extLst>
              </p14:cNvPr>
              <p14:cNvContentPartPr/>
              <p14:nvPr/>
            </p14:nvContentPartPr>
            <p14:xfrm>
              <a:off x="6280878" y="3573935"/>
              <a:ext cx="208440" cy="15732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A4471E2-CAF5-7A3F-5C8E-F7360E6B8D9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262878" y="3556295"/>
                <a:ext cx="2440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B8A799D-668B-E059-9553-4F4FA89BB1A8}"/>
                  </a:ext>
                </a:extLst>
              </p14:cNvPr>
              <p14:cNvContentPartPr/>
              <p14:nvPr/>
            </p14:nvContentPartPr>
            <p14:xfrm>
              <a:off x="6101598" y="4076135"/>
              <a:ext cx="135720" cy="2383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B8A799D-668B-E059-9553-4F4FA89BB1A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083958" y="4058495"/>
                <a:ext cx="1713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4468CB9-A3A1-E405-2190-8FF413282F80}"/>
                  </a:ext>
                </a:extLst>
              </p14:cNvPr>
              <p14:cNvContentPartPr/>
              <p14:nvPr/>
            </p14:nvContentPartPr>
            <p14:xfrm>
              <a:off x="6105558" y="4098095"/>
              <a:ext cx="173520" cy="1882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4468CB9-A3A1-E405-2190-8FF413282F8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087918" y="4080455"/>
                <a:ext cx="2091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ABBD62C-C19E-E31D-06E8-633EF9875336}"/>
                  </a:ext>
                </a:extLst>
              </p14:cNvPr>
              <p14:cNvContentPartPr/>
              <p14:nvPr/>
            </p14:nvContentPartPr>
            <p14:xfrm>
              <a:off x="6357918" y="4007375"/>
              <a:ext cx="54360" cy="1825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ABBD62C-C19E-E31D-06E8-633EF987533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339918" y="3989375"/>
                <a:ext cx="900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F3BE581-C8E3-7E50-C7FD-4F792F50DEA0}"/>
                  </a:ext>
                </a:extLst>
              </p14:cNvPr>
              <p14:cNvContentPartPr/>
              <p14:nvPr/>
            </p14:nvContentPartPr>
            <p14:xfrm>
              <a:off x="6376638" y="3971375"/>
              <a:ext cx="144000" cy="1544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F3BE581-C8E3-7E50-C7FD-4F792F50DEA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358998" y="3953375"/>
                <a:ext cx="179640" cy="19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FF0091A-40E3-773E-AB07-1569D377585D}"/>
              </a:ext>
            </a:extLst>
          </p:cNvPr>
          <p:cNvGrpSpPr/>
          <p:nvPr/>
        </p:nvGrpSpPr>
        <p:grpSpPr>
          <a:xfrm>
            <a:off x="5019438" y="3576455"/>
            <a:ext cx="695520" cy="370440"/>
            <a:chOff x="5019438" y="3576455"/>
            <a:chExt cx="695520" cy="37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1801D62-5D77-CCCB-95BD-27DAF32B261F}"/>
                    </a:ext>
                  </a:extLst>
                </p14:cNvPr>
                <p14:cNvContentPartPr/>
                <p14:nvPr/>
              </p14:nvContentPartPr>
              <p14:xfrm>
                <a:off x="5019438" y="3696695"/>
                <a:ext cx="115560" cy="250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1801D62-5D77-CCCB-95BD-27DAF32B261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01438" y="3679055"/>
                  <a:ext cx="1512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B4DC323-DEC0-545C-2219-16632FFAEA24}"/>
                    </a:ext>
                  </a:extLst>
                </p14:cNvPr>
                <p14:cNvContentPartPr/>
                <p14:nvPr/>
              </p14:nvContentPartPr>
              <p14:xfrm>
                <a:off x="5230038" y="3701735"/>
                <a:ext cx="42840" cy="221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B4DC323-DEC0-545C-2219-16632FFAEA2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12398" y="3684095"/>
                  <a:ext cx="784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3361052-3E28-106B-B175-F91D2D46935F}"/>
                    </a:ext>
                  </a:extLst>
                </p14:cNvPr>
                <p14:cNvContentPartPr/>
                <p14:nvPr/>
              </p14:nvContentPartPr>
              <p14:xfrm>
                <a:off x="5338758" y="3788855"/>
                <a:ext cx="71280" cy="116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3361052-3E28-106B-B175-F91D2D46935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21118" y="3771215"/>
                  <a:ext cx="106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13814B4-857C-DE6C-AC33-CCA747EC2E34}"/>
                    </a:ext>
                  </a:extLst>
                </p14:cNvPr>
                <p14:cNvContentPartPr/>
                <p14:nvPr/>
              </p14:nvContentPartPr>
              <p14:xfrm>
                <a:off x="5479518" y="3576455"/>
                <a:ext cx="121320" cy="2840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13814B4-857C-DE6C-AC33-CCA747EC2E3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61518" y="3558455"/>
                  <a:ext cx="1569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4AFCBF7-6F45-8D10-C858-06C7B5C2514A}"/>
                    </a:ext>
                  </a:extLst>
                </p14:cNvPr>
                <p14:cNvContentPartPr/>
                <p14:nvPr/>
              </p14:nvContentPartPr>
              <p14:xfrm>
                <a:off x="5607678" y="3653495"/>
                <a:ext cx="107280" cy="70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4AFCBF7-6F45-8D10-C858-06C7B5C2514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89678" y="3635495"/>
                  <a:ext cx="14292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32C9E0C-E60A-FAF6-05D7-49EF905B3666}"/>
              </a:ext>
            </a:extLst>
          </p:cNvPr>
          <p:cNvGrpSpPr/>
          <p:nvPr/>
        </p:nvGrpSpPr>
        <p:grpSpPr>
          <a:xfrm>
            <a:off x="5180718" y="4075055"/>
            <a:ext cx="626760" cy="312480"/>
            <a:chOff x="5180718" y="4075055"/>
            <a:chExt cx="626760" cy="31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9E6EB0E-652C-B138-F0CF-1A47666DE609}"/>
                    </a:ext>
                  </a:extLst>
                </p14:cNvPr>
                <p14:cNvContentPartPr/>
                <p14:nvPr/>
              </p14:nvContentPartPr>
              <p14:xfrm>
                <a:off x="5189718" y="4081535"/>
                <a:ext cx="52200" cy="306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9E6EB0E-652C-B138-F0CF-1A47666DE60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71718" y="4063895"/>
                  <a:ext cx="87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9AD01E4-16FF-4EA3-C871-A1990F0D4CF6}"/>
                    </a:ext>
                  </a:extLst>
                </p14:cNvPr>
                <p14:cNvContentPartPr/>
                <p14:nvPr/>
              </p14:nvContentPartPr>
              <p14:xfrm>
                <a:off x="5180718" y="4095575"/>
                <a:ext cx="133560" cy="2070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9AD01E4-16FF-4EA3-C871-A1990F0D4CF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62718" y="4077575"/>
                  <a:ext cx="1692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62B4D26-0AF9-234F-9BBD-B3F40FA2E5DC}"/>
                    </a:ext>
                  </a:extLst>
                </p14:cNvPr>
                <p14:cNvContentPartPr/>
                <p14:nvPr/>
              </p14:nvContentPartPr>
              <p14:xfrm>
                <a:off x="5371158" y="4207535"/>
                <a:ext cx="114120" cy="1162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62B4D26-0AF9-234F-9BBD-B3F40FA2E5D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53518" y="4189535"/>
                  <a:ext cx="149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A7A2866-8A6E-17A0-8986-A3CCB9D9C66B}"/>
                    </a:ext>
                  </a:extLst>
                </p14:cNvPr>
                <p14:cNvContentPartPr/>
                <p14:nvPr/>
              </p14:nvContentPartPr>
              <p14:xfrm>
                <a:off x="5521278" y="4075055"/>
                <a:ext cx="54360" cy="208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A7A2866-8A6E-17A0-8986-A3CCB9D9C66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03278" y="4057055"/>
                  <a:ext cx="900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7600CC7-2817-AEED-7A9E-6C7FDB468A30}"/>
                    </a:ext>
                  </a:extLst>
                </p14:cNvPr>
                <p14:cNvContentPartPr/>
                <p14:nvPr/>
              </p14:nvContentPartPr>
              <p14:xfrm>
                <a:off x="5520558" y="4136975"/>
                <a:ext cx="286920" cy="95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7600CC7-2817-AEED-7A9E-6C7FDB468A3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02918" y="4119335"/>
                  <a:ext cx="32256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8DB06F6-4384-11A1-9632-374A4F10CB36}"/>
              </a:ext>
            </a:extLst>
          </p:cNvPr>
          <p:cNvGrpSpPr/>
          <p:nvPr/>
        </p:nvGrpSpPr>
        <p:grpSpPr>
          <a:xfrm>
            <a:off x="4919718" y="286415"/>
            <a:ext cx="2961720" cy="3009600"/>
            <a:chOff x="4919718" y="286415"/>
            <a:chExt cx="2961720" cy="300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CE5B558-1486-8F12-AF3B-1A64E676CF40}"/>
                    </a:ext>
                  </a:extLst>
                </p14:cNvPr>
                <p14:cNvContentPartPr/>
                <p14:nvPr/>
              </p14:nvContentPartPr>
              <p14:xfrm>
                <a:off x="6213918" y="392975"/>
                <a:ext cx="50040" cy="425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CE5B558-1486-8F12-AF3B-1A64E676CF4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96278" y="374975"/>
                  <a:ext cx="856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7FB220-5045-5588-C33B-D983E2366B37}"/>
                    </a:ext>
                  </a:extLst>
                </p14:cNvPr>
                <p14:cNvContentPartPr/>
                <p14:nvPr/>
              </p14:nvContentPartPr>
              <p14:xfrm>
                <a:off x="6208158" y="410615"/>
                <a:ext cx="127080" cy="105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7FB220-5045-5588-C33B-D983E2366B3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90158" y="392615"/>
                  <a:ext cx="162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D1A46B3-6CA9-7824-C9B6-A054AEDD783A}"/>
                    </a:ext>
                  </a:extLst>
                </p14:cNvPr>
                <p14:cNvContentPartPr/>
                <p14:nvPr/>
              </p14:nvContentPartPr>
              <p14:xfrm>
                <a:off x="6177198" y="577295"/>
                <a:ext cx="313920" cy="172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D1A46B3-6CA9-7824-C9B6-A054AEDD783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59198" y="559295"/>
                  <a:ext cx="3495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4E4B631-6166-6410-8423-64558A2FE9DF}"/>
                    </a:ext>
                  </a:extLst>
                </p14:cNvPr>
                <p14:cNvContentPartPr/>
                <p14:nvPr/>
              </p14:nvContentPartPr>
              <p14:xfrm>
                <a:off x="6501558" y="362735"/>
                <a:ext cx="160200" cy="309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4E4B631-6166-6410-8423-64558A2FE9D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483918" y="344735"/>
                  <a:ext cx="1958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0272AC3-91B3-54BD-D584-83F410B9F2AA}"/>
                    </a:ext>
                  </a:extLst>
                </p14:cNvPr>
                <p14:cNvContentPartPr/>
                <p14:nvPr/>
              </p14:nvContentPartPr>
              <p14:xfrm>
                <a:off x="6807198" y="381455"/>
                <a:ext cx="30960" cy="285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0272AC3-91B3-54BD-D584-83F410B9F2A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89198" y="363455"/>
                  <a:ext cx="666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7D7F229-354E-FA59-C925-FB7BE353B378}"/>
                    </a:ext>
                  </a:extLst>
                </p14:cNvPr>
                <p14:cNvContentPartPr/>
                <p14:nvPr/>
              </p14:nvContentPartPr>
              <p14:xfrm>
                <a:off x="6816918" y="286415"/>
                <a:ext cx="311400" cy="323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7D7F229-354E-FA59-C925-FB7BE353B37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99278" y="268415"/>
                  <a:ext cx="3470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2E7104D-3BB3-8513-C732-E8605F79638B}"/>
                    </a:ext>
                  </a:extLst>
                </p14:cNvPr>
                <p14:cNvContentPartPr/>
                <p14:nvPr/>
              </p14:nvContentPartPr>
              <p14:xfrm>
                <a:off x="6469878" y="1048535"/>
                <a:ext cx="96480" cy="370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2E7104D-3BB3-8513-C732-E8605F79638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52238" y="1030895"/>
                  <a:ext cx="1321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2893F1-58B2-CC8D-2181-8B01A9417200}"/>
                    </a:ext>
                  </a:extLst>
                </p14:cNvPr>
                <p14:cNvContentPartPr/>
                <p14:nvPr/>
              </p14:nvContentPartPr>
              <p14:xfrm>
                <a:off x="6448278" y="1040975"/>
                <a:ext cx="186480" cy="352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2893F1-58B2-CC8D-2181-8B01A941720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30278" y="1022975"/>
                  <a:ext cx="2221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12C414A-8A5C-2055-6A3B-B4B866456956}"/>
                    </a:ext>
                  </a:extLst>
                </p14:cNvPr>
                <p14:cNvContentPartPr/>
                <p14:nvPr/>
              </p14:nvContentPartPr>
              <p14:xfrm>
                <a:off x="6693078" y="1046015"/>
                <a:ext cx="87840" cy="238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12C414A-8A5C-2055-6A3B-B4B86645695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75438" y="1028375"/>
                  <a:ext cx="1234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FA17F34-657E-BEE8-1698-6B4F55CC3462}"/>
                    </a:ext>
                  </a:extLst>
                </p14:cNvPr>
                <p14:cNvContentPartPr/>
                <p14:nvPr/>
              </p14:nvContentPartPr>
              <p14:xfrm>
                <a:off x="6842118" y="1034495"/>
                <a:ext cx="59400" cy="181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FA17F34-657E-BEE8-1698-6B4F55CC346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824118" y="1016495"/>
                  <a:ext cx="95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F27727-4905-9959-F602-4CD00B70674B}"/>
                    </a:ext>
                  </a:extLst>
                </p14:cNvPr>
                <p14:cNvContentPartPr/>
                <p14:nvPr/>
              </p14:nvContentPartPr>
              <p14:xfrm>
                <a:off x="6995118" y="959255"/>
                <a:ext cx="136440" cy="164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F27727-4905-9959-F602-4CD00B70674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77478" y="941255"/>
                  <a:ext cx="1720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49CDF51-8F7B-9A9B-943D-61E5AA42B63F}"/>
                    </a:ext>
                  </a:extLst>
                </p14:cNvPr>
                <p14:cNvContentPartPr/>
                <p14:nvPr/>
              </p14:nvContentPartPr>
              <p14:xfrm>
                <a:off x="7187718" y="855575"/>
                <a:ext cx="55080" cy="217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49CDF51-8F7B-9A9B-943D-61E5AA42B63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69718" y="837935"/>
                  <a:ext cx="907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E486AEB-BE60-1AED-1602-9CBE3AB2BED1}"/>
                    </a:ext>
                  </a:extLst>
                </p14:cNvPr>
                <p14:cNvContentPartPr/>
                <p14:nvPr/>
              </p14:nvContentPartPr>
              <p14:xfrm>
                <a:off x="7258998" y="849815"/>
                <a:ext cx="54720" cy="135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E486AEB-BE60-1AED-1602-9CBE3AB2BED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40998" y="832175"/>
                  <a:ext cx="90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04E2AB7-553D-0539-5FB6-25FE234F5621}"/>
                    </a:ext>
                  </a:extLst>
                </p14:cNvPr>
                <p14:cNvContentPartPr/>
                <p14:nvPr/>
              </p14:nvContentPartPr>
              <p14:xfrm>
                <a:off x="7417398" y="791135"/>
                <a:ext cx="270360" cy="166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04E2AB7-553D-0539-5FB6-25FE234F562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99758" y="773135"/>
                  <a:ext cx="306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FCC8160-38D0-131B-6C73-18CB90F137EF}"/>
                    </a:ext>
                  </a:extLst>
                </p14:cNvPr>
                <p14:cNvContentPartPr/>
                <p14:nvPr/>
              </p14:nvContentPartPr>
              <p14:xfrm>
                <a:off x="7721238" y="617255"/>
                <a:ext cx="102600" cy="2296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FCC8160-38D0-131B-6C73-18CB90F137E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703238" y="599255"/>
                  <a:ext cx="1382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592E74C-F6DF-7DD4-C192-65E53FF0188F}"/>
                    </a:ext>
                  </a:extLst>
                </p14:cNvPr>
                <p14:cNvContentPartPr/>
                <p14:nvPr/>
              </p14:nvContentPartPr>
              <p14:xfrm>
                <a:off x="7748238" y="692495"/>
                <a:ext cx="133200" cy="63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592E74C-F6DF-7DD4-C192-65E53FF0188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30598" y="674495"/>
                  <a:ext cx="1688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D03D6EB-B123-D5DF-964C-2DF689CB804F}"/>
                    </a:ext>
                  </a:extLst>
                </p14:cNvPr>
                <p14:cNvContentPartPr/>
                <p14:nvPr/>
              </p14:nvContentPartPr>
              <p14:xfrm>
                <a:off x="6858318" y="3055535"/>
                <a:ext cx="164880" cy="25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D03D6EB-B123-D5DF-964C-2DF689CB804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40318" y="3037895"/>
                  <a:ext cx="2005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C8FB5BF-6FA3-21D9-29A1-1C9334CD8509}"/>
                    </a:ext>
                  </a:extLst>
                </p14:cNvPr>
                <p14:cNvContentPartPr/>
                <p14:nvPr/>
              </p14:nvContentPartPr>
              <p14:xfrm>
                <a:off x="7039758" y="2988935"/>
                <a:ext cx="57960" cy="263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C8FB5BF-6FA3-21D9-29A1-1C9334CD850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21758" y="2971295"/>
                  <a:ext cx="936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AE31E16-B561-2CD3-38E0-B2082C59A937}"/>
                    </a:ext>
                  </a:extLst>
                </p14:cNvPr>
                <p14:cNvContentPartPr/>
                <p14:nvPr/>
              </p14:nvContentPartPr>
              <p14:xfrm>
                <a:off x="6726558" y="2605175"/>
                <a:ext cx="311760" cy="15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AE31E16-B561-2CD3-38E0-B2082C59A93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08558" y="2587535"/>
                  <a:ext cx="347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D658BE3-2396-D5F6-D9EA-AD35CA7BC795}"/>
                    </a:ext>
                  </a:extLst>
                </p14:cNvPr>
                <p14:cNvContentPartPr/>
                <p14:nvPr/>
              </p14:nvContentPartPr>
              <p14:xfrm>
                <a:off x="6977118" y="2514455"/>
                <a:ext cx="95760" cy="201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D658BE3-2396-D5F6-D9EA-AD35CA7BC79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959118" y="2496455"/>
                  <a:ext cx="1314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3EDBDF0-5B29-37D7-7873-7ADFB1981AE2}"/>
                    </a:ext>
                  </a:extLst>
                </p14:cNvPr>
                <p14:cNvContentPartPr/>
                <p14:nvPr/>
              </p14:nvContentPartPr>
              <p14:xfrm>
                <a:off x="6113838" y="2570255"/>
                <a:ext cx="120960" cy="260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3EDBDF0-5B29-37D7-7873-7ADFB1981AE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95838" y="2552255"/>
                  <a:ext cx="1566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D36CE12-52E9-59D1-71A5-5245690D7F85}"/>
                    </a:ext>
                  </a:extLst>
                </p14:cNvPr>
                <p14:cNvContentPartPr/>
                <p14:nvPr/>
              </p14:nvContentPartPr>
              <p14:xfrm>
                <a:off x="6119238" y="2541455"/>
                <a:ext cx="138240" cy="160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D36CE12-52E9-59D1-71A5-5245690D7F8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101598" y="2523815"/>
                  <a:ext cx="1738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860F83D-81C8-85DD-7193-C3E2A6A896A1}"/>
                    </a:ext>
                  </a:extLst>
                </p14:cNvPr>
                <p14:cNvContentPartPr/>
                <p14:nvPr/>
              </p14:nvContentPartPr>
              <p14:xfrm>
                <a:off x="6355038" y="2471975"/>
                <a:ext cx="72360" cy="142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860F83D-81C8-85DD-7193-C3E2A6A896A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37038" y="2454335"/>
                  <a:ext cx="108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BF91FA2-0FCD-2F5B-6983-C4BF9F534EF2}"/>
                    </a:ext>
                  </a:extLst>
                </p14:cNvPr>
                <p14:cNvContentPartPr/>
                <p14:nvPr/>
              </p14:nvContentPartPr>
              <p14:xfrm>
                <a:off x="6455118" y="2367215"/>
                <a:ext cx="142200" cy="138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BF91FA2-0FCD-2F5B-6983-C4BF9F534EF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437118" y="2349575"/>
                  <a:ext cx="177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44D5964-89A7-E859-543A-763193B01803}"/>
                    </a:ext>
                  </a:extLst>
                </p14:cNvPr>
                <p14:cNvContentPartPr/>
                <p14:nvPr/>
              </p14:nvContentPartPr>
              <p14:xfrm>
                <a:off x="6656358" y="2090375"/>
                <a:ext cx="194040" cy="309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44D5964-89A7-E859-543A-763193B0180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638718" y="2072375"/>
                  <a:ext cx="2296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014A603-1FEC-8B61-569D-475D6BCC738E}"/>
                    </a:ext>
                  </a:extLst>
                </p14:cNvPr>
                <p14:cNvContentPartPr/>
                <p14:nvPr/>
              </p14:nvContentPartPr>
              <p14:xfrm>
                <a:off x="6281238" y="2993255"/>
                <a:ext cx="214200" cy="297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014A603-1FEC-8B61-569D-475D6BCC738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63238" y="2975615"/>
                  <a:ext cx="2498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621C2BC-3A43-21A4-DE7B-24A24C55FB8E}"/>
                    </a:ext>
                  </a:extLst>
                </p14:cNvPr>
                <p14:cNvContentPartPr/>
                <p14:nvPr/>
              </p14:nvContentPartPr>
              <p14:xfrm>
                <a:off x="6564918" y="2975255"/>
                <a:ext cx="36000" cy="179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621C2BC-3A43-21A4-DE7B-24A24C55FB8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46918" y="2957615"/>
                  <a:ext cx="71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9DAB1AF-3631-B02E-7D9A-D25044DE2AFB}"/>
                    </a:ext>
                  </a:extLst>
                </p14:cNvPr>
                <p14:cNvContentPartPr/>
                <p14:nvPr/>
              </p14:nvContentPartPr>
              <p14:xfrm>
                <a:off x="6547638" y="2941055"/>
                <a:ext cx="147960" cy="108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9DAB1AF-3631-B02E-7D9A-D25044DE2AF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529998" y="2923415"/>
                  <a:ext cx="183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C8852CB-F6D8-24B6-0F0E-3F29B64B29D7}"/>
                    </a:ext>
                  </a:extLst>
                </p14:cNvPr>
                <p14:cNvContentPartPr/>
                <p14:nvPr/>
              </p14:nvContentPartPr>
              <p14:xfrm>
                <a:off x="6728718" y="2783735"/>
                <a:ext cx="176040" cy="248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C8852CB-F6D8-24B6-0F0E-3F29B64B29D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11078" y="2766095"/>
                  <a:ext cx="2116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40ED766-F43A-2CDB-AD39-0C3FCA2306F3}"/>
                    </a:ext>
                  </a:extLst>
                </p14:cNvPr>
                <p14:cNvContentPartPr/>
                <p14:nvPr/>
              </p14:nvContentPartPr>
              <p14:xfrm>
                <a:off x="4962198" y="1740455"/>
                <a:ext cx="27360" cy="621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40ED766-F43A-2CDB-AD39-0C3FCA2306F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944198" y="1722815"/>
                  <a:ext cx="6300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2DF9298-9F97-D3D6-2FE3-47109CD5A860}"/>
                    </a:ext>
                  </a:extLst>
                </p14:cNvPr>
                <p14:cNvContentPartPr/>
                <p14:nvPr/>
              </p14:nvContentPartPr>
              <p14:xfrm>
                <a:off x="4919718" y="1807415"/>
                <a:ext cx="940320" cy="428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2DF9298-9F97-D3D6-2FE3-47109CD5A86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902078" y="1789415"/>
                  <a:ext cx="975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7D34D50-81AD-ADE7-122B-BC141CCAF12E}"/>
                    </a:ext>
                  </a:extLst>
                </p14:cNvPr>
                <p14:cNvContentPartPr/>
                <p14:nvPr/>
              </p14:nvContentPartPr>
              <p14:xfrm>
                <a:off x="5890998" y="1750895"/>
                <a:ext cx="34560" cy="5835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7D34D50-81AD-ADE7-122B-BC141CCAF12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72998" y="1732895"/>
                  <a:ext cx="7020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B631831-8C7F-F68F-D15F-5429B0C8F46D}"/>
                    </a:ext>
                  </a:extLst>
                </p14:cNvPr>
                <p14:cNvContentPartPr/>
                <p14:nvPr/>
              </p14:nvContentPartPr>
              <p14:xfrm>
                <a:off x="5075598" y="2270015"/>
                <a:ext cx="865440" cy="102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B631831-8C7F-F68F-D15F-5429B0C8F46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057958" y="2252375"/>
                  <a:ext cx="9010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95EEDEC-C926-9B2A-2D92-AECE222145BC}"/>
                    </a:ext>
                  </a:extLst>
                </p14:cNvPr>
                <p14:cNvContentPartPr/>
                <p14:nvPr/>
              </p14:nvContentPartPr>
              <p14:xfrm>
                <a:off x="5208438" y="1543535"/>
                <a:ext cx="51480" cy="293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95EEDEC-C926-9B2A-2D92-AECE222145B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90438" y="1525535"/>
                  <a:ext cx="871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2AB2C52-37F7-5645-92BC-477E5C3B2322}"/>
                    </a:ext>
                  </a:extLst>
                </p14:cNvPr>
                <p14:cNvContentPartPr/>
                <p14:nvPr/>
              </p14:nvContentPartPr>
              <p14:xfrm>
                <a:off x="5189358" y="1568375"/>
                <a:ext cx="176040" cy="190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2AB2C52-37F7-5645-92BC-477E5C3B232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171718" y="1550735"/>
                  <a:ext cx="2116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8EF0C3C-45FA-776C-8070-BC7FC4784A26}"/>
                    </a:ext>
                  </a:extLst>
                </p14:cNvPr>
                <p14:cNvContentPartPr/>
                <p14:nvPr/>
              </p14:nvContentPartPr>
              <p14:xfrm>
                <a:off x="5250918" y="1599695"/>
                <a:ext cx="196920" cy="138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8EF0C3C-45FA-776C-8070-BC7FC4784A2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233278" y="1581695"/>
                  <a:ext cx="2325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6E052D0-8BE3-0685-95DE-B3C1B7E4B4B3}"/>
                    </a:ext>
                  </a:extLst>
                </p14:cNvPr>
                <p14:cNvContentPartPr/>
                <p14:nvPr/>
              </p14:nvContentPartPr>
              <p14:xfrm>
                <a:off x="5500038" y="1395215"/>
                <a:ext cx="172080" cy="322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6E052D0-8BE3-0685-95DE-B3C1B7E4B4B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82398" y="1377215"/>
                  <a:ext cx="2077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185EF28-75E8-2E95-7381-B16A6EB73090}"/>
                    </a:ext>
                  </a:extLst>
                </p14:cNvPr>
                <p14:cNvContentPartPr/>
                <p14:nvPr/>
              </p14:nvContentPartPr>
              <p14:xfrm>
                <a:off x="5125638" y="2200895"/>
                <a:ext cx="28080" cy="667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185EF28-75E8-2E95-7381-B16A6EB7309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107998" y="2182895"/>
                  <a:ext cx="6372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B31B982-467B-136D-B2D5-CF8C907F1739}"/>
                    </a:ext>
                  </a:extLst>
                </p14:cNvPr>
                <p14:cNvContentPartPr/>
                <p14:nvPr/>
              </p14:nvContentPartPr>
              <p14:xfrm>
                <a:off x="5297718" y="2231855"/>
                <a:ext cx="11160" cy="543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B31B982-467B-136D-B2D5-CF8C907F173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79718" y="2213855"/>
                  <a:ext cx="4680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C836F6F-CDF8-F1AE-989B-74F9FE776709}"/>
                    </a:ext>
                  </a:extLst>
                </p14:cNvPr>
                <p14:cNvContentPartPr/>
                <p14:nvPr/>
              </p14:nvContentPartPr>
              <p14:xfrm>
                <a:off x="5456838" y="2172455"/>
                <a:ext cx="10080" cy="608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C836F6F-CDF8-F1AE-989B-74F9FE77670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439198" y="2154815"/>
                  <a:ext cx="45720" cy="64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096A2F8-3AF9-8065-2A08-3F1FAD8956F3}"/>
                    </a:ext>
                  </a:extLst>
                </p14:cNvPr>
                <p14:cNvContentPartPr/>
                <p14:nvPr/>
              </p14:nvContentPartPr>
              <p14:xfrm>
                <a:off x="5608758" y="2172815"/>
                <a:ext cx="54720" cy="5940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096A2F8-3AF9-8065-2A08-3F1FAD8956F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91118" y="2154815"/>
                  <a:ext cx="90360" cy="6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5B3A7C3-EC37-57B4-AB06-DBE6B675C892}"/>
                    </a:ext>
                  </a:extLst>
                </p14:cNvPr>
                <p14:cNvContentPartPr/>
                <p14:nvPr/>
              </p14:nvContentPartPr>
              <p14:xfrm>
                <a:off x="5771478" y="2178935"/>
                <a:ext cx="59400" cy="540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5B3A7C3-EC37-57B4-AB06-DBE6B675C89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53478" y="2161295"/>
                  <a:ext cx="9504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2FC4A3B-D4AD-7C53-EC92-8CDCFDFB3DAC}"/>
                    </a:ext>
                  </a:extLst>
                </p14:cNvPr>
                <p14:cNvContentPartPr/>
                <p14:nvPr/>
              </p14:nvContentPartPr>
              <p14:xfrm>
                <a:off x="5569158" y="3016655"/>
                <a:ext cx="66600" cy="142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2FC4A3B-D4AD-7C53-EC92-8CDCFDFB3DA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51158" y="2998655"/>
                  <a:ext cx="102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A4D8E46-CD4F-6181-0A76-14EA13034438}"/>
                    </a:ext>
                  </a:extLst>
                </p14:cNvPr>
                <p14:cNvContentPartPr/>
                <p14:nvPr/>
              </p14:nvContentPartPr>
              <p14:xfrm>
                <a:off x="5648358" y="2975255"/>
                <a:ext cx="79200" cy="186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A4D8E46-CD4F-6181-0A76-14EA1303443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630358" y="2957615"/>
                  <a:ext cx="114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1A408E6-1243-7A52-05D0-1C0A87C7D1C3}"/>
                    </a:ext>
                  </a:extLst>
                </p14:cNvPr>
                <p14:cNvContentPartPr/>
                <p14:nvPr/>
              </p14:nvContentPartPr>
              <p14:xfrm>
                <a:off x="5741598" y="3018095"/>
                <a:ext cx="86760" cy="1040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1A408E6-1243-7A52-05D0-1C0A87C7D1C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23958" y="3000455"/>
                  <a:ext cx="122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A9AB8FF-C089-CD0A-ED46-66268F6A6738}"/>
                    </a:ext>
                  </a:extLst>
                </p14:cNvPr>
                <p14:cNvContentPartPr/>
                <p14:nvPr/>
              </p14:nvContentPartPr>
              <p14:xfrm>
                <a:off x="5855358" y="2930975"/>
                <a:ext cx="50040" cy="1202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A9AB8FF-C089-CD0A-ED46-66268F6A673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837718" y="2913335"/>
                  <a:ext cx="85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ECD061C-9D3A-1B31-7DE5-C40725912AC1}"/>
                    </a:ext>
                  </a:extLst>
                </p14:cNvPr>
                <p14:cNvContentPartPr/>
                <p14:nvPr/>
              </p14:nvContentPartPr>
              <p14:xfrm>
                <a:off x="5951838" y="2878415"/>
                <a:ext cx="77760" cy="100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ECD061C-9D3A-1B31-7DE5-C40725912AC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933838" y="2860775"/>
                  <a:ext cx="113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00B4869-B563-598D-F341-29D830F5119F}"/>
                    </a:ext>
                  </a:extLst>
                </p14:cNvPr>
                <p14:cNvContentPartPr/>
                <p14:nvPr/>
              </p14:nvContentPartPr>
              <p14:xfrm>
                <a:off x="5321118" y="3011975"/>
                <a:ext cx="129960" cy="435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00B4869-B563-598D-F341-29D830F5119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303118" y="2994335"/>
                  <a:ext cx="165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0B197D2-FC77-AF76-F73C-A6EB41DAE3EB}"/>
                    </a:ext>
                  </a:extLst>
                </p14:cNvPr>
                <p14:cNvContentPartPr/>
                <p14:nvPr/>
              </p14:nvContentPartPr>
              <p14:xfrm>
                <a:off x="5272518" y="3087575"/>
                <a:ext cx="153720" cy="2084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0B197D2-FC77-AF76-F73C-A6EB41DAE3E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254878" y="3069575"/>
                  <a:ext cx="18936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5A25E3D-2258-D8E5-F3CF-87E950EDDFD6}"/>
              </a:ext>
            </a:extLst>
          </p:cNvPr>
          <p:cNvGrpSpPr/>
          <p:nvPr/>
        </p:nvGrpSpPr>
        <p:grpSpPr>
          <a:xfrm>
            <a:off x="8419998" y="1146095"/>
            <a:ext cx="2881440" cy="2739240"/>
            <a:chOff x="8419998" y="1146095"/>
            <a:chExt cx="2881440" cy="273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5371C28-28F7-CD51-604B-D614448F7633}"/>
                    </a:ext>
                  </a:extLst>
                </p14:cNvPr>
                <p14:cNvContentPartPr/>
                <p14:nvPr/>
              </p14:nvContentPartPr>
              <p14:xfrm>
                <a:off x="8433318" y="3280895"/>
                <a:ext cx="40680" cy="552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5371C28-28F7-CD51-604B-D614448F763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415318" y="3263255"/>
                  <a:ext cx="7632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AE77FA1-15A7-6B4C-56DD-F43D334CEB6D}"/>
                    </a:ext>
                  </a:extLst>
                </p14:cNvPr>
                <p14:cNvContentPartPr/>
                <p14:nvPr/>
              </p14:nvContentPartPr>
              <p14:xfrm>
                <a:off x="8419998" y="3199175"/>
                <a:ext cx="1143000" cy="118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AE77FA1-15A7-6B4C-56DD-F43D334CEB6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401998" y="3181175"/>
                  <a:ext cx="1178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6DA24A1-AD53-7FF5-53A4-DD31D05E8E47}"/>
                    </a:ext>
                  </a:extLst>
                </p14:cNvPr>
                <p14:cNvContentPartPr/>
                <p14:nvPr/>
              </p14:nvContentPartPr>
              <p14:xfrm>
                <a:off x="8495598" y="3243815"/>
                <a:ext cx="1085400" cy="641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6DA24A1-AD53-7FF5-53A4-DD31D05E8E4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477598" y="3225815"/>
                  <a:ext cx="112104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D9906B0-3E53-68D3-3050-7EC24FF7742A}"/>
                    </a:ext>
                  </a:extLst>
                </p14:cNvPr>
                <p14:cNvContentPartPr/>
                <p14:nvPr/>
              </p14:nvContentPartPr>
              <p14:xfrm>
                <a:off x="9521958" y="3298895"/>
                <a:ext cx="549000" cy="189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D9906B0-3E53-68D3-3050-7EC24FF7742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504318" y="3280895"/>
                  <a:ext cx="5846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26556CC-EE5E-2378-EC7F-CC0499E33012}"/>
                    </a:ext>
                  </a:extLst>
                </p14:cNvPr>
                <p14:cNvContentPartPr/>
                <p14:nvPr/>
              </p14:nvContentPartPr>
              <p14:xfrm>
                <a:off x="10170318" y="3135095"/>
                <a:ext cx="21240" cy="282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26556CC-EE5E-2378-EC7F-CC0499E3301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152318" y="3117455"/>
                  <a:ext cx="568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F799252-BFF3-81A0-7E86-CCBB100AD942}"/>
                    </a:ext>
                  </a:extLst>
                </p14:cNvPr>
                <p14:cNvContentPartPr/>
                <p14:nvPr/>
              </p14:nvContentPartPr>
              <p14:xfrm>
                <a:off x="10163478" y="3155975"/>
                <a:ext cx="185040" cy="151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F799252-BFF3-81A0-7E86-CCBB100AD94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145478" y="3137975"/>
                  <a:ext cx="2206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2CCCBF8-2B6F-C289-BC6F-BF8529F256AD}"/>
                    </a:ext>
                  </a:extLst>
                </p14:cNvPr>
                <p14:cNvContentPartPr/>
                <p14:nvPr/>
              </p14:nvContentPartPr>
              <p14:xfrm>
                <a:off x="10242678" y="3155255"/>
                <a:ext cx="270000" cy="167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2CCCBF8-2B6F-C289-BC6F-BF8529F256A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224678" y="3137255"/>
                  <a:ext cx="3056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8BDC75B-2FDF-CC6C-072B-C778BE71FDD7}"/>
                    </a:ext>
                  </a:extLst>
                </p14:cNvPr>
                <p14:cNvContentPartPr/>
                <p14:nvPr/>
              </p14:nvContentPartPr>
              <p14:xfrm>
                <a:off x="10445718" y="3057335"/>
                <a:ext cx="83880" cy="171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8BDC75B-2FDF-CC6C-072B-C778BE71FDD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427718" y="3039335"/>
                  <a:ext cx="119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BFC10B0-C9B3-8F55-6E97-5E826BF08977}"/>
                    </a:ext>
                  </a:extLst>
                </p14:cNvPr>
                <p14:cNvContentPartPr/>
                <p14:nvPr/>
              </p14:nvContentPartPr>
              <p14:xfrm>
                <a:off x="10594758" y="3001175"/>
                <a:ext cx="88920" cy="254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BFC10B0-C9B3-8F55-6E97-5E826BF0897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577118" y="2983175"/>
                  <a:ext cx="1245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F754B4F-62D0-5A73-60B3-4F60EBEDBAA4}"/>
                    </a:ext>
                  </a:extLst>
                </p14:cNvPr>
                <p14:cNvContentPartPr/>
                <p14:nvPr/>
              </p14:nvContentPartPr>
              <p14:xfrm>
                <a:off x="10633998" y="3120335"/>
                <a:ext cx="179640" cy="150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F754B4F-62D0-5A73-60B3-4F60EBEDBAA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616358" y="3102695"/>
                  <a:ext cx="2152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401D433-AD27-AB76-8187-8221D1695BCA}"/>
                    </a:ext>
                  </a:extLst>
                </p14:cNvPr>
                <p14:cNvContentPartPr/>
                <p14:nvPr/>
              </p14:nvContentPartPr>
              <p14:xfrm>
                <a:off x="8507838" y="1344095"/>
                <a:ext cx="55440" cy="4392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401D433-AD27-AB76-8187-8221D1695BC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90198" y="1326095"/>
                  <a:ext cx="9108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834E176-94D9-6DF6-6749-CBB2845BFE32}"/>
                    </a:ext>
                  </a:extLst>
                </p14:cNvPr>
                <p14:cNvContentPartPr/>
                <p14:nvPr/>
              </p14:nvContentPartPr>
              <p14:xfrm>
                <a:off x="8493078" y="1403135"/>
                <a:ext cx="189000" cy="3175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834E176-94D9-6DF6-6749-CBB2845BFE3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75078" y="1385135"/>
                  <a:ext cx="2246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FC3C591-B4B3-E8A5-AD81-5F5851B3AF60}"/>
                    </a:ext>
                  </a:extLst>
                </p14:cNvPr>
                <p14:cNvContentPartPr/>
                <p14:nvPr/>
              </p14:nvContentPartPr>
              <p14:xfrm>
                <a:off x="8571558" y="1606535"/>
                <a:ext cx="72720" cy="23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FC3C591-B4B3-E8A5-AD81-5F5851B3AF6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53558" y="1588895"/>
                  <a:ext cx="1083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EF2DA0D-C329-66A5-2243-2DD3A9C47137}"/>
                    </a:ext>
                  </a:extLst>
                </p14:cNvPr>
                <p14:cNvContentPartPr/>
                <p14:nvPr/>
              </p14:nvContentPartPr>
              <p14:xfrm>
                <a:off x="8760918" y="1575575"/>
                <a:ext cx="120960" cy="1051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EF2DA0D-C329-66A5-2243-2DD3A9C4713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743278" y="1557575"/>
                  <a:ext cx="156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97CBCE3-348F-BB2E-A27F-454742EC377D}"/>
                    </a:ext>
                  </a:extLst>
                </p14:cNvPr>
                <p14:cNvContentPartPr/>
                <p14:nvPr/>
              </p14:nvContentPartPr>
              <p14:xfrm>
                <a:off x="8950638" y="1556855"/>
                <a:ext cx="140040" cy="1364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97CBCE3-348F-BB2E-A27F-454742EC377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932998" y="1538855"/>
                  <a:ext cx="175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EE03FED-1923-0B4D-AA6B-6A591B62B992}"/>
                    </a:ext>
                  </a:extLst>
                </p14:cNvPr>
                <p14:cNvContentPartPr/>
                <p14:nvPr/>
              </p14:nvContentPartPr>
              <p14:xfrm>
                <a:off x="9092118" y="1385855"/>
                <a:ext cx="101880" cy="245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EE03FED-1923-0B4D-AA6B-6A591B62B99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074118" y="1367855"/>
                  <a:ext cx="1375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6C31A07-0922-8CAF-1E05-F8B11992DE9F}"/>
                    </a:ext>
                  </a:extLst>
                </p14:cNvPr>
                <p14:cNvContentPartPr/>
                <p14:nvPr/>
              </p14:nvContentPartPr>
              <p14:xfrm>
                <a:off x="9306678" y="1498895"/>
                <a:ext cx="85320" cy="1274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6C31A07-0922-8CAF-1E05-F8B11992DE9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289038" y="1480895"/>
                  <a:ext cx="1209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C8E43D2-5758-9407-BA42-221EB1220244}"/>
                    </a:ext>
                  </a:extLst>
                </p14:cNvPr>
                <p14:cNvContentPartPr/>
                <p14:nvPr/>
              </p14:nvContentPartPr>
              <p14:xfrm>
                <a:off x="9476958" y="1460015"/>
                <a:ext cx="108000" cy="258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C8E43D2-5758-9407-BA42-221EB122024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459318" y="1442375"/>
                  <a:ext cx="1436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F0EFC98-AB6A-BE69-47A8-7BFAABDB731F}"/>
                    </a:ext>
                  </a:extLst>
                </p14:cNvPr>
                <p14:cNvContentPartPr/>
                <p14:nvPr/>
              </p14:nvContentPartPr>
              <p14:xfrm>
                <a:off x="9815718" y="1298015"/>
                <a:ext cx="79200" cy="326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F0EFC98-AB6A-BE69-47A8-7BFAABDB731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798078" y="1280375"/>
                  <a:ext cx="1148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13DF8B9-F2DB-5DB2-D602-7CB0F4D7B812}"/>
                    </a:ext>
                  </a:extLst>
                </p14:cNvPr>
                <p14:cNvContentPartPr/>
                <p14:nvPr/>
              </p14:nvContentPartPr>
              <p14:xfrm>
                <a:off x="9812118" y="1469375"/>
                <a:ext cx="61920" cy="302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13DF8B9-F2DB-5DB2-D602-7CB0F4D7B81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794118" y="1451735"/>
                  <a:ext cx="975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EE7D542-C6E3-CF83-52C6-D9F0ED3911EB}"/>
                    </a:ext>
                  </a:extLst>
                </p14:cNvPr>
                <p14:cNvContentPartPr/>
                <p14:nvPr/>
              </p14:nvContentPartPr>
              <p14:xfrm>
                <a:off x="9979518" y="1418615"/>
                <a:ext cx="212760" cy="1324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EE7D542-C6E3-CF83-52C6-D9F0ED3911E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961878" y="1400975"/>
                  <a:ext cx="2484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281BC15-6943-55D7-ECB7-0E3EABAC31AD}"/>
                    </a:ext>
                  </a:extLst>
                </p14:cNvPr>
                <p14:cNvContentPartPr/>
                <p14:nvPr/>
              </p14:nvContentPartPr>
              <p14:xfrm>
                <a:off x="10255638" y="1405655"/>
                <a:ext cx="118800" cy="112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281BC15-6943-55D7-ECB7-0E3EABAC31A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237998" y="1388015"/>
                  <a:ext cx="154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EDDBE04-1505-1AA3-C294-53522527090E}"/>
                    </a:ext>
                  </a:extLst>
                </p14:cNvPr>
                <p14:cNvContentPartPr/>
                <p14:nvPr/>
              </p14:nvContentPartPr>
              <p14:xfrm>
                <a:off x="10438878" y="1279295"/>
                <a:ext cx="82440" cy="1868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EDDBE04-1505-1AA3-C294-53522527090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420878" y="1261655"/>
                  <a:ext cx="1180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1CD4E0A-9763-D217-8D87-E36D148D7A99}"/>
                    </a:ext>
                  </a:extLst>
                </p14:cNvPr>
                <p14:cNvContentPartPr/>
                <p14:nvPr/>
              </p14:nvContentPartPr>
              <p14:xfrm>
                <a:off x="10747038" y="1205855"/>
                <a:ext cx="72000" cy="2246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1CD4E0A-9763-D217-8D87-E36D148D7A9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729038" y="1188215"/>
                  <a:ext cx="1076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6B47CC3-06EA-707E-5544-E4C464929321}"/>
                    </a:ext>
                  </a:extLst>
                </p14:cNvPr>
                <p14:cNvContentPartPr/>
                <p14:nvPr/>
              </p14:nvContentPartPr>
              <p14:xfrm>
                <a:off x="10712478" y="1153655"/>
                <a:ext cx="150480" cy="60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6B47CC3-06EA-707E-5544-E4C46492932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694838" y="1135655"/>
                  <a:ext cx="1861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3737956-37C7-48AD-129C-45ABB6FFB65C}"/>
                    </a:ext>
                  </a:extLst>
                </p14:cNvPr>
                <p14:cNvContentPartPr/>
                <p14:nvPr/>
              </p14:nvContentPartPr>
              <p14:xfrm>
                <a:off x="10743438" y="1306655"/>
                <a:ext cx="106920" cy="590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3737956-37C7-48AD-129C-45ABB6FFB65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725798" y="1288655"/>
                  <a:ext cx="1425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AB6FCBE-B640-1535-2862-4144834155D6}"/>
                    </a:ext>
                  </a:extLst>
                </p14:cNvPr>
                <p14:cNvContentPartPr/>
                <p14:nvPr/>
              </p14:nvContentPartPr>
              <p14:xfrm>
                <a:off x="10941798" y="1278935"/>
                <a:ext cx="159480" cy="1472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AB6FCBE-B640-1535-2862-4144834155D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923798" y="1261295"/>
                  <a:ext cx="195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A9FB63A-E1DF-F1FD-B51D-37F1C56963EC}"/>
                    </a:ext>
                  </a:extLst>
                </p14:cNvPr>
                <p14:cNvContentPartPr/>
                <p14:nvPr/>
              </p14:nvContentPartPr>
              <p14:xfrm>
                <a:off x="11167518" y="1146095"/>
                <a:ext cx="133920" cy="264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A9FB63A-E1DF-F1FD-B51D-37F1C56963E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149878" y="1128455"/>
                  <a:ext cx="1695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B21082B-20A6-FA62-41EF-3C6CE8003987}"/>
                    </a:ext>
                  </a:extLst>
                </p14:cNvPr>
                <p14:cNvContentPartPr/>
                <p14:nvPr/>
              </p14:nvContentPartPr>
              <p14:xfrm>
                <a:off x="9892758" y="1764575"/>
                <a:ext cx="338040" cy="12315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B21082B-20A6-FA62-41EF-3C6CE800398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874758" y="1746935"/>
                  <a:ext cx="373680" cy="12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26F450D-A03C-0F16-A778-1ECCF5092D17}"/>
                    </a:ext>
                  </a:extLst>
                </p14:cNvPr>
                <p14:cNvContentPartPr/>
                <p14:nvPr/>
              </p14:nvContentPartPr>
              <p14:xfrm>
                <a:off x="10117038" y="2796335"/>
                <a:ext cx="223920" cy="1670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26F450D-A03C-0F16-A778-1ECCF5092D1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099398" y="2778335"/>
                  <a:ext cx="259560" cy="20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72938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A196-DF7B-0B77-9819-3DFFB279A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</a:t>
            </a:r>
          </a:p>
        </p:txBody>
      </p:sp>
      <p:pic>
        <p:nvPicPr>
          <p:cNvPr id="6" name="Content Placeholder 5" descr="A list of electrical components&#10;&#10;Description automatically generated with medium confidence">
            <a:extLst>
              <a:ext uri="{FF2B5EF4-FFF2-40B4-BE49-F238E27FC236}">
                <a16:creationId xmlns:a16="http://schemas.microsoft.com/office/drawing/2014/main" id="{E80EF29C-D2A2-2AF3-C8AA-60CF6FE25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7" y="1990439"/>
            <a:ext cx="7716327" cy="30198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A1D6A-3E01-25B2-22C4-D158376D8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15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small purple circuit board&#10;&#10;Description automatically generated">
            <a:extLst>
              <a:ext uri="{FF2B5EF4-FFF2-40B4-BE49-F238E27FC236}">
                <a16:creationId xmlns:a16="http://schemas.microsoft.com/office/drawing/2014/main" id="{1BD73E41-4327-162D-4740-0254DF395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804946"/>
            <a:ext cx="3590013" cy="35900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0898743-807B-3F8D-3EFE-92A419D35610}"/>
                  </a:ext>
                </a:extLst>
              </p14:cNvPr>
              <p14:cNvContentPartPr/>
              <p14:nvPr/>
            </p14:nvContentPartPr>
            <p14:xfrm>
              <a:off x="8829678" y="2604815"/>
              <a:ext cx="1169280" cy="474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0898743-807B-3F8D-3EFE-92A419D356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12038" y="2587175"/>
                <a:ext cx="120492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4727627-C66F-9D5E-26B0-8B66A1E51EAB}"/>
                  </a:ext>
                </a:extLst>
              </p14:cNvPr>
              <p14:cNvContentPartPr/>
              <p14:nvPr/>
            </p14:nvContentPartPr>
            <p14:xfrm>
              <a:off x="1873398" y="4099895"/>
              <a:ext cx="469440" cy="360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4727627-C66F-9D5E-26B0-8B66A1E51E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5758" y="4081895"/>
                <a:ext cx="505080" cy="39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FEC1967-28CD-0D08-F82D-2FF18234D088}"/>
              </a:ext>
            </a:extLst>
          </p:cNvPr>
          <p:cNvGrpSpPr/>
          <p:nvPr/>
        </p:nvGrpSpPr>
        <p:grpSpPr>
          <a:xfrm>
            <a:off x="1876638" y="2848175"/>
            <a:ext cx="426240" cy="639360"/>
            <a:chOff x="1876638" y="2848175"/>
            <a:chExt cx="426240" cy="63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81EE0A6-220E-52F1-22AE-D41F53A19E0B}"/>
                    </a:ext>
                  </a:extLst>
                </p14:cNvPr>
                <p14:cNvContentPartPr/>
                <p14:nvPr/>
              </p14:nvContentPartPr>
              <p14:xfrm>
                <a:off x="1951878" y="2848175"/>
                <a:ext cx="299520" cy="379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81EE0A6-220E-52F1-22AE-D41F53A19E0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34238" y="2830535"/>
                  <a:ext cx="3351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5814436-2FAB-35B2-3D81-46F567AD4BEB}"/>
                    </a:ext>
                  </a:extLst>
                </p14:cNvPr>
                <p14:cNvContentPartPr/>
                <p14:nvPr/>
              </p14:nvContentPartPr>
              <p14:xfrm>
                <a:off x="1876638" y="3114575"/>
                <a:ext cx="426240" cy="372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5814436-2FAB-35B2-3D81-46F567AD4BE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58638" y="3096935"/>
                  <a:ext cx="461880" cy="40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6779D5C-92B4-6B14-7089-7CB3A73B313F}"/>
                  </a:ext>
                </a:extLst>
              </p14:cNvPr>
              <p14:cNvContentPartPr/>
              <p14:nvPr/>
            </p14:nvContentPartPr>
            <p14:xfrm>
              <a:off x="1856478" y="4544855"/>
              <a:ext cx="461160" cy="3348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6779D5C-92B4-6B14-7089-7CB3A73B31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38478" y="4527215"/>
                <a:ext cx="4968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5512967-2F09-B6E4-63EC-492D8560202D}"/>
                  </a:ext>
                </a:extLst>
              </p14:cNvPr>
              <p14:cNvContentPartPr/>
              <p14:nvPr/>
            </p14:nvContentPartPr>
            <p14:xfrm>
              <a:off x="1836678" y="4281335"/>
              <a:ext cx="528480" cy="361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5512967-2F09-B6E4-63EC-492D8560202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19038" y="4263335"/>
                <a:ext cx="564120" cy="39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2474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0B375-012E-40C9-9680-64D1D31CC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AFE work</a:t>
            </a:r>
          </a:p>
        </p:txBody>
      </p:sp>
      <p:pic>
        <p:nvPicPr>
          <p:cNvPr id="6" name="Content Placeholder 5" descr="A diagram of a computer&#10;&#10;Description automatically generated">
            <a:extLst>
              <a:ext uri="{FF2B5EF4-FFF2-40B4-BE49-F238E27FC236}">
                <a16:creationId xmlns:a16="http://schemas.microsoft.com/office/drawing/2014/main" id="{1F4C29FA-1104-4078-82FF-ED2843F8B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57" y="767270"/>
            <a:ext cx="9207285" cy="38922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029FD-38B0-1217-C7F4-67E78FFBF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16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067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030C1-F85F-2ABF-8930-B82931DA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capture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B691D-4386-8120-FAC8-297477911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17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396B631-2652-3459-849C-3BAC52129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889" y="766657"/>
            <a:ext cx="7640116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72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030C1-F85F-2ABF-8930-B82931DA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capture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B691D-4386-8120-FAC8-297477911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18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5" name="Picture 4" descr="A diagram of a data register&#10;&#10;Description automatically generated">
            <a:extLst>
              <a:ext uri="{FF2B5EF4-FFF2-40B4-BE49-F238E27FC236}">
                <a16:creationId xmlns:a16="http://schemas.microsoft.com/office/drawing/2014/main" id="{99473C3B-825C-36F7-466D-D45D281ED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656" y="144437"/>
            <a:ext cx="7602011" cy="3134162"/>
          </a:xfrm>
          <a:prstGeom prst="rect">
            <a:avLst/>
          </a:prstGeom>
        </p:spPr>
      </p:pic>
      <p:pic>
        <p:nvPicPr>
          <p:cNvPr id="8" name="Picture 7" descr="A screenshot of a test&#10;&#10;Description automatically generated">
            <a:extLst>
              <a:ext uri="{FF2B5EF4-FFF2-40B4-BE49-F238E27FC236}">
                <a16:creationId xmlns:a16="http://schemas.microsoft.com/office/drawing/2014/main" id="{752FD8EB-64E5-DA3B-79C2-456EF37EF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66" y="3579402"/>
            <a:ext cx="6538289" cy="31923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1A0B012-B47C-ECA7-F3C0-711F1F0347F0}"/>
                  </a:ext>
                </a:extLst>
              </p14:cNvPr>
              <p14:cNvContentPartPr/>
              <p14:nvPr/>
            </p14:nvContentPartPr>
            <p14:xfrm>
              <a:off x="4197198" y="4879295"/>
              <a:ext cx="1728000" cy="45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1A0B012-B47C-ECA7-F3C0-711F1F0347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79558" y="4861655"/>
                <a:ext cx="17636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C03DA5-5221-1E36-D262-AE2B74270CC5}"/>
                  </a:ext>
                </a:extLst>
              </p14:cNvPr>
              <p14:cNvContentPartPr/>
              <p14:nvPr/>
            </p14:nvContentPartPr>
            <p14:xfrm>
              <a:off x="7790358" y="5089175"/>
              <a:ext cx="318600" cy="214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C03DA5-5221-1E36-D262-AE2B74270C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72718" y="5071535"/>
                <a:ext cx="3542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9003386-16EB-89AD-BE60-D370A7149361}"/>
                  </a:ext>
                </a:extLst>
              </p14:cNvPr>
              <p14:cNvContentPartPr/>
              <p14:nvPr/>
            </p14:nvContentPartPr>
            <p14:xfrm>
              <a:off x="10119918" y="3459455"/>
              <a:ext cx="24480" cy="6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9003386-16EB-89AD-BE60-D370A714936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02278" y="3441815"/>
                <a:ext cx="6012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DBD4B75-0123-C0EA-AC58-D4EBBF03211A}"/>
              </a:ext>
            </a:extLst>
          </p:cNvPr>
          <p:cNvGrpSpPr/>
          <p:nvPr/>
        </p:nvGrpSpPr>
        <p:grpSpPr>
          <a:xfrm>
            <a:off x="10072038" y="3613895"/>
            <a:ext cx="756360" cy="824040"/>
            <a:chOff x="10072038" y="3613895"/>
            <a:chExt cx="756360" cy="82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6362630-DB1C-108F-3B3B-49AE5F8869BF}"/>
                    </a:ext>
                  </a:extLst>
                </p14:cNvPr>
                <p14:cNvContentPartPr/>
                <p14:nvPr/>
              </p14:nvContentPartPr>
              <p14:xfrm>
                <a:off x="10091838" y="3643415"/>
                <a:ext cx="736560" cy="794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6362630-DB1C-108F-3B3B-49AE5F8869B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73838" y="3625415"/>
                  <a:ext cx="772200" cy="8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242E6B6-7C33-AAAC-9B40-090C2EABB443}"/>
                    </a:ext>
                  </a:extLst>
                </p14:cNvPr>
                <p14:cNvContentPartPr/>
                <p14:nvPr/>
              </p14:nvContentPartPr>
              <p14:xfrm>
                <a:off x="10130358" y="4282055"/>
                <a:ext cx="13680" cy="17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242E6B6-7C33-AAAC-9B40-090C2EABB44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12718" y="4264415"/>
                  <a:ext cx="49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B7DF8D7-F975-2113-5A12-AF934680B4C7}"/>
                    </a:ext>
                  </a:extLst>
                </p14:cNvPr>
                <p14:cNvContentPartPr/>
                <p14:nvPr/>
              </p14:nvContentPartPr>
              <p14:xfrm>
                <a:off x="10104078" y="4150655"/>
                <a:ext cx="23400" cy="15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B7DF8D7-F975-2113-5A12-AF934680B4C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86078" y="4133015"/>
                  <a:ext cx="59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A2BE19E-7132-15E7-69C3-4D0F0B70956C}"/>
                    </a:ext>
                  </a:extLst>
                </p14:cNvPr>
                <p14:cNvContentPartPr/>
                <p14:nvPr/>
              </p14:nvContentPartPr>
              <p14:xfrm>
                <a:off x="10072038" y="3892895"/>
                <a:ext cx="60840" cy="213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A2BE19E-7132-15E7-69C3-4D0F0B7095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54398" y="3874895"/>
                  <a:ext cx="964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9D83858-3320-82B7-E710-7A340D64F71A}"/>
                    </a:ext>
                  </a:extLst>
                </p14:cNvPr>
                <p14:cNvContentPartPr/>
                <p14:nvPr/>
              </p14:nvContentPartPr>
              <p14:xfrm>
                <a:off x="10104798" y="3678695"/>
                <a:ext cx="70200" cy="148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9D83858-3320-82B7-E710-7A340D64F71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87158" y="3661055"/>
                  <a:ext cx="105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99E3EAC-9705-8A30-4C6E-F44046FE1B29}"/>
                    </a:ext>
                  </a:extLst>
                </p14:cNvPr>
                <p14:cNvContentPartPr/>
                <p14:nvPr/>
              </p14:nvContentPartPr>
              <p14:xfrm>
                <a:off x="10231158" y="3613895"/>
                <a:ext cx="50040" cy="156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99E3EAC-9705-8A30-4C6E-F44046FE1B2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213518" y="3596255"/>
                  <a:ext cx="85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4F291A3-603A-70CB-1227-22651B7FCD7B}"/>
                    </a:ext>
                  </a:extLst>
                </p14:cNvPr>
                <p14:cNvContentPartPr/>
                <p14:nvPr/>
              </p14:nvContentPartPr>
              <p14:xfrm>
                <a:off x="10300278" y="3802895"/>
                <a:ext cx="88200" cy="215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4F291A3-603A-70CB-1227-22651B7FCD7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282638" y="3784895"/>
                  <a:ext cx="1238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06745A4-AD73-F517-D9B3-5500EC444E93}"/>
                    </a:ext>
                  </a:extLst>
                </p14:cNvPr>
                <p14:cNvContentPartPr/>
                <p14:nvPr/>
              </p14:nvContentPartPr>
              <p14:xfrm>
                <a:off x="10323318" y="4081535"/>
                <a:ext cx="117360" cy="47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06745A4-AD73-F517-D9B3-5500EC444E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305318" y="4063895"/>
                  <a:ext cx="153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479970E-4F87-00A6-593F-AA4CC4519095}"/>
                    </a:ext>
                  </a:extLst>
                </p14:cNvPr>
                <p14:cNvContentPartPr/>
                <p14:nvPr/>
              </p14:nvContentPartPr>
              <p14:xfrm>
                <a:off x="10538958" y="4059215"/>
                <a:ext cx="43560" cy="9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479970E-4F87-00A6-593F-AA4CC451909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520958" y="4041215"/>
                  <a:ext cx="7920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9D830D1-EB8E-EA55-FD7C-088DE2285E5E}"/>
              </a:ext>
            </a:extLst>
          </p:cNvPr>
          <p:cNvGrpSpPr/>
          <p:nvPr/>
        </p:nvGrpSpPr>
        <p:grpSpPr>
          <a:xfrm>
            <a:off x="10069878" y="3650615"/>
            <a:ext cx="774360" cy="769320"/>
            <a:chOff x="10069878" y="3650615"/>
            <a:chExt cx="774360" cy="76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B4CF613-6612-637A-65B5-BC49E4E0C68B}"/>
                    </a:ext>
                  </a:extLst>
                </p14:cNvPr>
                <p14:cNvContentPartPr/>
                <p14:nvPr/>
              </p14:nvContentPartPr>
              <p14:xfrm>
                <a:off x="10093278" y="4412375"/>
                <a:ext cx="6120" cy="7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B4CF613-6612-637A-65B5-BC49E4E0C68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75278" y="4394375"/>
                  <a:ext cx="41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6DC63B4-0049-97AD-1148-20B2FF989BC2}"/>
                    </a:ext>
                  </a:extLst>
                </p14:cNvPr>
                <p14:cNvContentPartPr/>
                <p14:nvPr/>
              </p14:nvContentPartPr>
              <p14:xfrm>
                <a:off x="10069878" y="4199615"/>
                <a:ext cx="50760" cy="137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6DC63B4-0049-97AD-1148-20B2FF989BC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051878" y="4181615"/>
                  <a:ext cx="86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A296ACB-77AB-E6CC-279C-662B16950A55}"/>
                    </a:ext>
                  </a:extLst>
                </p14:cNvPr>
                <p14:cNvContentPartPr/>
                <p14:nvPr/>
              </p14:nvContentPartPr>
              <p14:xfrm>
                <a:off x="10107318" y="4021415"/>
                <a:ext cx="36360" cy="66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A296ACB-77AB-E6CC-279C-662B16950A5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089318" y="4003775"/>
                  <a:ext cx="72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F55DCE7-A979-0AC1-2FC3-548F4132892C}"/>
                    </a:ext>
                  </a:extLst>
                </p14:cNvPr>
                <p14:cNvContentPartPr/>
                <p14:nvPr/>
              </p14:nvContentPartPr>
              <p14:xfrm>
                <a:off x="10115238" y="3863375"/>
                <a:ext cx="18360" cy="58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F55DCE7-A979-0AC1-2FC3-548F4132892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97598" y="3845375"/>
                  <a:ext cx="540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B757B88-15D5-2685-4CCE-E0CE76C75FA8}"/>
                    </a:ext>
                  </a:extLst>
                </p14:cNvPr>
                <p14:cNvContentPartPr/>
                <p14:nvPr/>
              </p14:nvContentPartPr>
              <p14:xfrm>
                <a:off x="10138638" y="3650615"/>
                <a:ext cx="72360" cy="124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B757B88-15D5-2685-4CCE-E0CE76C75FA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20998" y="3632615"/>
                  <a:ext cx="108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4C073F2-F918-0747-3896-01B6186B71FD}"/>
                    </a:ext>
                  </a:extLst>
                </p14:cNvPr>
                <p14:cNvContentPartPr/>
                <p14:nvPr/>
              </p14:nvContentPartPr>
              <p14:xfrm>
                <a:off x="10253838" y="3654215"/>
                <a:ext cx="45360" cy="129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4C073F2-F918-0747-3896-01B6186B71F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235838" y="3636575"/>
                  <a:ext cx="81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BAB6B84-91B6-4E14-C095-E129CE324905}"/>
                    </a:ext>
                  </a:extLst>
                </p14:cNvPr>
                <p14:cNvContentPartPr/>
                <p14:nvPr/>
              </p14:nvContentPartPr>
              <p14:xfrm>
                <a:off x="10311078" y="3844655"/>
                <a:ext cx="46080" cy="149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BAB6B84-91B6-4E14-C095-E129CE32490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293438" y="3826655"/>
                  <a:ext cx="817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B23270F-C3B1-F831-06E1-911A18DF2E8C}"/>
                    </a:ext>
                  </a:extLst>
                </p14:cNvPr>
                <p14:cNvContentPartPr/>
                <p14:nvPr/>
              </p14:nvContentPartPr>
              <p14:xfrm>
                <a:off x="10390278" y="4034735"/>
                <a:ext cx="57960" cy="49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B23270F-C3B1-F831-06E1-911A18DF2E8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72638" y="4016735"/>
                  <a:ext cx="936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2E54AB8-11F3-6FF4-8D08-1C87203A3DC1}"/>
                    </a:ext>
                  </a:extLst>
                </p14:cNvPr>
                <p14:cNvContentPartPr/>
                <p14:nvPr/>
              </p14:nvContentPartPr>
              <p14:xfrm>
                <a:off x="10477758" y="4026095"/>
                <a:ext cx="77040" cy="71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2E54AB8-11F3-6FF4-8D08-1C87203A3DC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60118" y="4008455"/>
                  <a:ext cx="1126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2FCE4E6-31C8-1D04-1C71-18D630878F0F}"/>
                    </a:ext>
                  </a:extLst>
                </p14:cNvPr>
                <p14:cNvContentPartPr/>
                <p14:nvPr/>
              </p14:nvContentPartPr>
              <p14:xfrm>
                <a:off x="10571718" y="4036895"/>
                <a:ext cx="61920" cy="120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2FCE4E6-31C8-1D04-1C71-18D630878F0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553718" y="4019255"/>
                  <a:ext cx="97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884174-521B-BB24-E83D-8F35F1B899B6}"/>
                    </a:ext>
                  </a:extLst>
                </p14:cNvPr>
                <p14:cNvContentPartPr/>
                <p14:nvPr/>
              </p14:nvContentPartPr>
              <p14:xfrm>
                <a:off x="10666398" y="4192055"/>
                <a:ext cx="90360" cy="115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884174-521B-BB24-E83D-8F35F1B899B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48758" y="4174055"/>
                  <a:ext cx="126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3759EA7-25D5-D98E-7031-BE4C50D42FDF}"/>
                    </a:ext>
                  </a:extLst>
                </p14:cNvPr>
                <p14:cNvContentPartPr/>
                <p14:nvPr/>
              </p14:nvContentPartPr>
              <p14:xfrm>
                <a:off x="10829838" y="4349735"/>
                <a:ext cx="14400" cy="3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3759EA7-25D5-D98E-7031-BE4C50D42FD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812198" y="4332095"/>
                  <a:ext cx="5004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353F27-E13A-D76D-D463-9219F2C0FB77}"/>
              </a:ext>
            </a:extLst>
          </p:cNvPr>
          <p:cNvGrpSpPr/>
          <p:nvPr/>
        </p:nvGrpSpPr>
        <p:grpSpPr>
          <a:xfrm>
            <a:off x="10090758" y="4538375"/>
            <a:ext cx="159480" cy="612360"/>
            <a:chOff x="10090758" y="4538375"/>
            <a:chExt cx="159480" cy="61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1FEDBAC-A9DA-C67A-71C5-11D8B629E87D}"/>
                    </a:ext>
                  </a:extLst>
                </p14:cNvPr>
                <p14:cNvContentPartPr/>
                <p14:nvPr/>
              </p14:nvContentPartPr>
              <p14:xfrm>
                <a:off x="10141878" y="4538375"/>
                <a:ext cx="53640" cy="612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1FEDBAC-A9DA-C67A-71C5-11D8B629E87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123878" y="4520735"/>
                  <a:ext cx="8928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0127534-687B-F883-E686-4A4C13E3E2C5}"/>
                    </a:ext>
                  </a:extLst>
                </p14:cNvPr>
                <p14:cNvContentPartPr/>
                <p14:nvPr/>
              </p14:nvContentPartPr>
              <p14:xfrm>
                <a:off x="10090758" y="4541615"/>
                <a:ext cx="159480" cy="119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0127534-687B-F883-E686-4A4C13E3E2C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073118" y="4523615"/>
                  <a:ext cx="19512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6744F76-1F2F-BBA1-8AA4-73A01DFE922B}"/>
              </a:ext>
            </a:extLst>
          </p:cNvPr>
          <p:cNvGrpSpPr/>
          <p:nvPr/>
        </p:nvGrpSpPr>
        <p:grpSpPr>
          <a:xfrm>
            <a:off x="10362918" y="5126615"/>
            <a:ext cx="492120" cy="208080"/>
            <a:chOff x="10362918" y="5126615"/>
            <a:chExt cx="492120" cy="20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78FFC22-E1F3-C03B-B2DF-E908AC69CE5D}"/>
                    </a:ext>
                  </a:extLst>
                </p14:cNvPr>
                <p14:cNvContentPartPr/>
                <p14:nvPr/>
              </p14:nvContentPartPr>
              <p14:xfrm>
                <a:off x="10362918" y="5139575"/>
                <a:ext cx="8280" cy="195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78FFC22-E1F3-C03B-B2DF-E908AC69CE5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344918" y="5121935"/>
                  <a:ext cx="439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B2DFDDB-38B8-F0B4-B37B-D693A65BECE0}"/>
                    </a:ext>
                  </a:extLst>
                </p14:cNvPr>
                <p14:cNvContentPartPr/>
                <p14:nvPr/>
              </p14:nvContentPartPr>
              <p14:xfrm>
                <a:off x="10437078" y="5126615"/>
                <a:ext cx="52200" cy="189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B2DFDDB-38B8-F0B4-B37B-D693A65BECE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419078" y="5108975"/>
                  <a:ext cx="878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021C64A-1380-53F9-F128-A68D6777C597}"/>
                    </a:ext>
                  </a:extLst>
                </p14:cNvPr>
                <p14:cNvContentPartPr/>
                <p14:nvPr/>
              </p14:nvContentPartPr>
              <p14:xfrm>
                <a:off x="10371198" y="5175575"/>
                <a:ext cx="248760" cy="141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021C64A-1380-53F9-F128-A68D6777C59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353558" y="5157935"/>
                  <a:ext cx="284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D858F6E-DFFB-F9E4-5691-C7861DD35A49}"/>
                    </a:ext>
                  </a:extLst>
                </p14:cNvPr>
                <p14:cNvContentPartPr/>
                <p14:nvPr/>
              </p14:nvContentPartPr>
              <p14:xfrm>
                <a:off x="10736598" y="5170895"/>
                <a:ext cx="118440" cy="107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D858F6E-DFFB-F9E4-5691-C7861DD35A4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18598" y="5152895"/>
                  <a:ext cx="15408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02BA305-1CD8-D8B7-701C-195052CB8821}"/>
              </a:ext>
            </a:extLst>
          </p:cNvPr>
          <p:cNvGrpSpPr/>
          <p:nvPr/>
        </p:nvGrpSpPr>
        <p:grpSpPr>
          <a:xfrm>
            <a:off x="11070318" y="5075855"/>
            <a:ext cx="596160" cy="379440"/>
            <a:chOff x="11070318" y="5075855"/>
            <a:chExt cx="596160" cy="37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47BD12D-B63E-F79C-B3CA-24CCE67E9EAC}"/>
                    </a:ext>
                  </a:extLst>
                </p14:cNvPr>
                <p14:cNvContentPartPr/>
                <p14:nvPr/>
              </p14:nvContentPartPr>
              <p14:xfrm>
                <a:off x="11070318" y="5142815"/>
                <a:ext cx="179640" cy="123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47BD12D-B63E-F79C-B3CA-24CCE67E9EA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052678" y="5125175"/>
                  <a:ext cx="215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2DA48DA-CAFA-D53A-BC8D-165422F5EA53}"/>
                    </a:ext>
                  </a:extLst>
                </p14:cNvPr>
                <p14:cNvContentPartPr/>
                <p14:nvPr/>
              </p14:nvContentPartPr>
              <p14:xfrm>
                <a:off x="11275878" y="5104295"/>
                <a:ext cx="241560" cy="123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2DA48DA-CAFA-D53A-BC8D-165422F5EA5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258238" y="5086295"/>
                  <a:ext cx="277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AA7BE7C-88F3-FED7-42AE-0B76E4C32F5A}"/>
                    </a:ext>
                  </a:extLst>
                </p14:cNvPr>
                <p14:cNvContentPartPr/>
                <p14:nvPr/>
              </p14:nvContentPartPr>
              <p14:xfrm>
                <a:off x="11593038" y="5075855"/>
                <a:ext cx="73440" cy="379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AA7BE7C-88F3-FED7-42AE-0B76E4C32F5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575038" y="5058215"/>
                  <a:ext cx="109080" cy="41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14EE41F-7D9B-F0CA-0C6B-503D85953A7D}"/>
              </a:ext>
            </a:extLst>
          </p:cNvPr>
          <p:cNvGrpSpPr/>
          <p:nvPr/>
        </p:nvGrpSpPr>
        <p:grpSpPr>
          <a:xfrm>
            <a:off x="10446798" y="5528735"/>
            <a:ext cx="565200" cy="272520"/>
            <a:chOff x="10446798" y="5528735"/>
            <a:chExt cx="565200" cy="2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C6374CE-EEE0-C959-E128-2277A2288078}"/>
                    </a:ext>
                  </a:extLst>
                </p14:cNvPr>
                <p14:cNvContentPartPr/>
                <p14:nvPr/>
              </p14:nvContentPartPr>
              <p14:xfrm>
                <a:off x="10446798" y="5528735"/>
                <a:ext cx="105120" cy="272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C6374CE-EEE0-C959-E128-2277A228807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428798" y="5510735"/>
                  <a:ext cx="1407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C2C8728-D990-9CE3-D8A1-AC908427C159}"/>
                    </a:ext>
                  </a:extLst>
                </p14:cNvPr>
                <p14:cNvContentPartPr/>
                <p14:nvPr/>
              </p14:nvContentPartPr>
              <p14:xfrm>
                <a:off x="10630038" y="5649335"/>
                <a:ext cx="101160" cy="110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C2C8728-D990-9CE3-D8A1-AC908427C15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12038" y="5631335"/>
                  <a:ext cx="136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A122B16-18F4-E5B4-87C3-EF7FD179378C}"/>
                    </a:ext>
                  </a:extLst>
                </p14:cNvPr>
                <p14:cNvContentPartPr/>
                <p14:nvPr/>
              </p14:nvContentPartPr>
              <p14:xfrm>
                <a:off x="10776558" y="5540255"/>
                <a:ext cx="49320" cy="186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A122B16-18F4-E5B4-87C3-EF7FD179378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58558" y="5522255"/>
                  <a:ext cx="84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FAA9E60-C034-B12A-D120-3FD568C7F532}"/>
                    </a:ext>
                  </a:extLst>
                </p14:cNvPr>
                <p14:cNvContentPartPr/>
                <p14:nvPr/>
              </p14:nvContentPartPr>
              <p14:xfrm>
                <a:off x="10769718" y="5619095"/>
                <a:ext cx="83520" cy="29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FAA9E60-C034-B12A-D120-3FD568C7F53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52078" y="5601095"/>
                  <a:ext cx="1191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7AB3615-8D02-99ED-EF5B-52185CB1BD66}"/>
                    </a:ext>
                  </a:extLst>
                </p14:cNvPr>
                <p14:cNvContentPartPr/>
                <p14:nvPr/>
              </p14:nvContentPartPr>
              <p14:xfrm>
                <a:off x="10904718" y="5596415"/>
                <a:ext cx="107280" cy="148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7AB3615-8D02-99ED-EF5B-52185CB1BD6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887078" y="5578775"/>
                  <a:ext cx="14292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CF348F9-0ADE-DF08-732B-BDEE1174A83A}"/>
              </a:ext>
            </a:extLst>
          </p:cNvPr>
          <p:cNvGrpSpPr/>
          <p:nvPr/>
        </p:nvGrpSpPr>
        <p:grpSpPr>
          <a:xfrm>
            <a:off x="11291718" y="5538095"/>
            <a:ext cx="668160" cy="341280"/>
            <a:chOff x="11291718" y="5538095"/>
            <a:chExt cx="668160" cy="34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74F2795-DCAB-1E3A-7EF2-AFBE3278C8E6}"/>
                    </a:ext>
                  </a:extLst>
                </p14:cNvPr>
                <p14:cNvContentPartPr/>
                <p14:nvPr/>
              </p14:nvContentPartPr>
              <p14:xfrm>
                <a:off x="11291718" y="5653295"/>
                <a:ext cx="44280" cy="226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74F2795-DCAB-1E3A-7EF2-AFBE3278C8E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273718" y="5635295"/>
                  <a:ext cx="799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57BF6D4-FDD0-F825-2534-32A3CF42796C}"/>
                    </a:ext>
                  </a:extLst>
                </p14:cNvPr>
                <p14:cNvContentPartPr/>
                <p14:nvPr/>
              </p14:nvContentPartPr>
              <p14:xfrm>
                <a:off x="11319798" y="5656535"/>
                <a:ext cx="71280" cy="95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57BF6D4-FDD0-F825-2534-32A3CF42796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301798" y="5638535"/>
                  <a:ext cx="106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735DF30-22C4-283F-A116-E2715A253C8F}"/>
                    </a:ext>
                  </a:extLst>
                </p14:cNvPr>
                <p14:cNvContentPartPr/>
                <p14:nvPr/>
              </p14:nvContentPartPr>
              <p14:xfrm>
                <a:off x="11447958" y="5641055"/>
                <a:ext cx="127080" cy="145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735DF30-22C4-283F-A116-E2715A253C8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429958" y="5623415"/>
                  <a:ext cx="162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C054301-DF76-1966-EFE6-7E85923CF2D7}"/>
                    </a:ext>
                  </a:extLst>
                </p14:cNvPr>
                <p14:cNvContentPartPr/>
                <p14:nvPr/>
              </p14:nvContentPartPr>
              <p14:xfrm>
                <a:off x="11563518" y="5538095"/>
                <a:ext cx="9720" cy="45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C054301-DF76-1966-EFE6-7E85923CF2D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545518" y="5520455"/>
                  <a:ext cx="45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2F3B0D7-170E-0989-0FE5-437E49C17E73}"/>
                    </a:ext>
                  </a:extLst>
                </p14:cNvPr>
                <p14:cNvContentPartPr/>
                <p14:nvPr/>
              </p14:nvContentPartPr>
              <p14:xfrm>
                <a:off x="11662518" y="5550335"/>
                <a:ext cx="188280" cy="206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2F3B0D7-170E-0989-0FE5-437E49C17E7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644518" y="5532335"/>
                  <a:ext cx="2239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3B4159F-10B5-0B0D-2D8B-26A8A2458952}"/>
                    </a:ext>
                  </a:extLst>
                </p14:cNvPr>
                <p14:cNvContentPartPr/>
                <p14:nvPr/>
              </p14:nvContentPartPr>
              <p14:xfrm>
                <a:off x="11802198" y="5601815"/>
                <a:ext cx="77400" cy="56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3B4159F-10B5-0B0D-2D8B-26A8A24589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784198" y="5583815"/>
                  <a:ext cx="113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51A4BF4-6AC4-9AB1-018C-F439199E011C}"/>
                    </a:ext>
                  </a:extLst>
                </p14:cNvPr>
                <p14:cNvContentPartPr/>
                <p14:nvPr/>
              </p14:nvContentPartPr>
              <p14:xfrm>
                <a:off x="11927478" y="5591735"/>
                <a:ext cx="32400" cy="175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51A4BF4-6AC4-9AB1-018C-F439199E011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909478" y="5574095"/>
                  <a:ext cx="68040" cy="21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57177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F2FB-6543-5F81-F5C4-5DB63C79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 capture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B2861-0C15-C72D-FEBC-8847014EE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19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6622BFA-9248-DF86-338A-4CE562593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57" y="703445"/>
            <a:ext cx="8141932" cy="59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78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252038" cy="646331"/>
          </a:xfrm>
        </p:spPr>
        <p:txBody>
          <a:bodyPr>
            <a:normAutofit/>
          </a:bodyPr>
          <a:lstStyle/>
          <a:p>
            <a:r>
              <a:rPr lang="en-US" sz="3600" dirty="0"/>
              <a:t>Pulse oximetry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5843443" y="1018039"/>
            <a:ext cx="6348557" cy="1968026"/>
          </a:xfrm>
        </p:spPr>
        <p:txBody>
          <a:bodyPr>
            <a:noAutofit/>
          </a:bodyPr>
          <a:lstStyle/>
          <a:p>
            <a:r>
              <a:rPr lang="en-US" sz="2000" dirty="0"/>
              <a:t>Pulse oximetry measures blood oxygenation. Using spectrophotometry of absorptivity of blood at two distinct wavelengths, blood oxygen saturation is quantified. </a:t>
            </a:r>
          </a:p>
          <a:p>
            <a:r>
              <a:rPr lang="en-US" sz="2000" dirty="0"/>
              <a:t>Can detect hypoxemia, ie. lower than normal blood oxygenation.</a:t>
            </a:r>
          </a:p>
          <a:p>
            <a:endParaRPr lang="en-US" sz="2000" dirty="0"/>
          </a:p>
        </p:txBody>
      </p:sp>
      <p:pic>
        <p:nvPicPr>
          <p:cNvPr id="10" name="Picture 2" descr="C:\Users\Tasif\Downloads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1" y="4505020"/>
            <a:ext cx="3913246" cy="165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Tasif\Downloads\CodeCogsEq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359" y="4711387"/>
            <a:ext cx="1910429" cy="50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88" r="48247"/>
          <a:stretch/>
        </p:blipFill>
        <p:spPr>
          <a:xfrm>
            <a:off x="5745674" y="2970942"/>
            <a:ext cx="5944416" cy="292167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47104" y="783377"/>
            <a:ext cx="6192687" cy="3447674"/>
            <a:chOff x="120103" y="1595003"/>
            <a:chExt cx="6192687" cy="3447674"/>
          </a:xfrm>
        </p:grpSpPr>
        <p:pic>
          <p:nvPicPr>
            <p:cNvPr id="13" name="Content Placeholder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118" y="1595003"/>
              <a:ext cx="4104456" cy="307834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609142" y="1892737"/>
              <a:ext cx="1703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ECG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783450" y="2383782"/>
              <a:ext cx="1729141" cy="363350"/>
            </a:xfrm>
            <a:prstGeom prst="rect">
              <a:avLst/>
            </a:prstGeom>
            <a:noFill/>
            <a:ln w="31750">
              <a:solidFill>
                <a:srgbClr val="007C8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82233" y="1892737"/>
              <a:ext cx="1729141" cy="363350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82233" y="2836676"/>
              <a:ext cx="1729141" cy="363350"/>
            </a:xfrm>
            <a:prstGeom prst="rect">
              <a:avLst/>
            </a:prstGeom>
            <a:noFill/>
            <a:ln w="31750">
              <a:solidFill>
                <a:srgbClr val="319A3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782231" y="3331654"/>
              <a:ext cx="1729142" cy="831478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20103" y="3981457"/>
              <a:ext cx="1729141" cy="363350"/>
            </a:xfrm>
            <a:prstGeom prst="rect">
              <a:avLst/>
            </a:prstGeom>
            <a:noFill/>
            <a:ln w="31750">
              <a:solidFill>
                <a:srgbClr val="EF9608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09142" y="2383782"/>
              <a:ext cx="1703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C83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Pulse Ox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09142" y="2836676"/>
              <a:ext cx="1703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319A3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Respiration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09142" y="3433593"/>
              <a:ext cx="17036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Blood 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Pressure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51582" y="4673345"/>
              <a:ext cx="1703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F9608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Temperature</a:t>
              </a:r>
            </a:p>
          </p:txBody>
        </p:sp>
      </p:grpSp>
      <p:sp>
        <p:nvSpPr>
          <p:cNvPr id="12" name="Content Placeholder 1"/>
          <p:cNvSpPr txBox="1">
            <a:spLocks/>
          </p:cNvSpPr>
          <p:nvPr/>
        </p:nvSpPr>
        <p:spPr>
          <a:xfrm>
            <a:off x="3146344" y="5617645"/>
            <a:ext cx="6931106" cy="10194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</a:t>
            </a:r>
            <a:r>
              <a:rPr lang="en-US" sz="2000" baseline="-25000" dirty="0"/>
              <a:t>2	</a:t>
            </a:r>
            <a:r>
              <a:rPr lang="en-US" sz="2000" dirty="0"/>
              <a:t>The saturation of oxygen in blood, </a:t>
            </a:r>
          </a:p>
          <a:p>
            <a:r>
              <a:rPr lang="en-US" sz="2000" dirty="0"/>
              <a:t>C</a:t>
            </a:r>
            <a:r>
              <a:rPr lang="en-US" sz="2000" baseline="-25000" dirty="0"/>
              <a:t>HbO</a:t>
            </a:r>
            <a:r>
              <a:rPr lang="en-US" sz="2000" baseline="-40000" dirty="0"/>
              <a:t>2</a:t>
            </a:r>
            <a:r>
              <a:rPr lang="en-US" sz="2000" dirty="0"/>
              <a:t>	Concentration of oxygenated hemoglobin (HbO</a:t>
            </a:r>
            <a:r>
              <a:rPr lang="en-US" sz="2000" baseline="-25000" dirty="0"/>
              <a:t>2</a:t>
            </a:r>
            <a:r>
              <a:rPr lang="en-US" sz="2000" dirty="0"/>
              <a:t>),</a:t>
            </a:r>
          </a:p>
          <a:p>
            <a:r>
              <a:rPr lang="en-US" sz="2000" dirty="0"/>
              <a:t>C</a:t>
            </a:r>
            <a:r>
              <a:rPr lang="en-US" sz="2000" baseline="-25000" dirty="0"/>
              <a:t>Hb</a:t>
            </a:r>
            <a:r>
              <a:rPr lang="en-US" sz="2000" baseline="-40000" dirty="0"/>
              <a:t> </a:t>
            </a:r>
            <a:r>
              <a:rPr lang="en-US" sz="2000" dirty="0"/>
              <a:t>	Concentration of deoxygenated hemoglobin (Hb).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3774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B9B1-C229-E83E-E508-755551A4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your finger gently on the sensor </a:t>
            </a:r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B8FBBC-370F-46B2-120C-0EA230F91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224" y="1364449"/>
            <a:ext cx="604755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A8BCF-12B8-348E-3EAD-64221422A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20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finger on a circuit board&#10;&#10;Description automatically generated">
            <a:extLst>
              <a:ext uri="{FF2B5EF4-FFF2-40B4-BE49-F238E27FC236}">
                <a16:creationId xmlns:a16="http://schemas.microsoft.com/office/drawing/2014/main" id="{4D7C8A15-9A3A-6531-B95B-B02DDB3633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92" y="793342"/>
            <a:ext cx="4136321" cy="549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62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90D91-926F-EBB7-EED2-5CBD176D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domain to frequency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F5523-433C-1CA4-AEB8-A4420F62D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2636"/>
            <a:ext cx="10515600" cy="1307189"/>
          </a:xfrm>
        </p:spPr>
        <p:txBody>
          <a:bodyPr/>
          <a:lstStyle/>
          <a:p>
            <a:r>
              <a:rPr lang="en-US" dirty="0"/>
              <a:t>The Fourier transform is an analysis process, decomposing a complex-valued function into its constituent frequencies and their amplitudes.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6E499-4F59-4D44-E5B3-F9A7E506A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21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623385BC-6897-7BC5-9C63-BC53273F1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36" y="2872909"/>
            <a:ext cx="6855327" cy="31505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4268F34-A37F-9479-EDC5-38AE7AE735EE}"/>
                  </a:ext>
                </a:extLst>
              </p14:cNvPr>
              <p14:cNvContentPartPr/>
              <p14:nvPr/>
            </p14:nvContentPartPr>
            <p14:xfrm>
              <a:off x="3306198" y="3321949"/>
              <a:ext cx="3257640" cy="1685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4268F34-A37F-9479-EDC5-38AE7AE735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8198" y="3304309"/>
                <a:ext cx="3293280" cy="172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946FEB2-4A07-A1D6-E911-8398656AB8F6}"/>
              </a:ext>
            </a:extLst>
          </p:cNvPr>
          <p:cNvGrpSpPr/>
          <p:nvPr/>
        </p:nvGrpSpPr>
        <p:grpSpPr>
          <a:xfrm>
            <a:off x="3763398" y="5249029"/>
            <a:ext cx="707040" cy="392040"/>
            <a:chOff x="3763398" y="5249029"/>
            <a:chExt cx="70704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05E8562-1853-840E-2B11-D89157435D35}"/>
                    </a:ext>
                  </a:extLst>
                </p14:cNvPr>
                <p14:cNvContentPartPr/>
                <p14:nvPr/>
              </p14:nvContentPartPr>
              <p14:xfrm>
                <a:off x="3820998" y="5249029"/>
                <a:ext cx="181080" cy="266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05E8562-1853-840E-2B11-D89157435D3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03358" y="5231389"/>
                  <a:ext cx="216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94D0AE5-645F-F37A-08B6-81BDCF5FF94C}"/>
                    </a:ext>
                  </a:extLst>
                </p14:cNvPr>
                <p14:cNvContentPartPr/>
                <p14:nvPr/>
              </p14:nvContentPartPr>
              <p14:xfrm>
                <a:off x="4171998" y="5477269"/>
                <a:ext cx="277560" cy="91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94D0AE5-645F-F37A-08B6-81BDCF5FF94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54358" y="5459269"/>
                  <a:ext cx="313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28D64B8-F500-01DF-114D-59508F0304BE}"/>
                    </a:ext>
                  </a:extLst>
                </p14:cNvPr>
                <p14:cNvContentPartPr/>
                <p14:nvPr/>
              </p14:nvContentPartPr>
              <p14:xfrm>
                <a:off x="4398798" y="5505349"/>
                <a:ext cx="71640" cy="135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28D64B8-F500-01DF-114D-59508F0304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80798" y="5487709"/>
                  <a:ext cx="1072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C6BE855-6E52-76AE-8C92-3826ABF61570}"/>
                    </a:ext>
                  </a:extLst>
                </p14:cNvPr>
                <p14:cNvContentPartPr/>
                <p14:nvPr/>
              </p14:nvContentPartPr>
              <p14:xfrm>
                <a:off x="3763398" y="5341189"/>
                <a:ext cx="171720" cy="19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C6BE855-6E52-76AE-8C92-3826ABF6157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45398" y="5323189"/>
                  <a:ext cx="20736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27EFC0-38BC-09AB-4F47-207CC12A9510}"/>
              </a:ext>
            </a:extLst>
          </p:cNvPr>
          <p:cNvGrpSpPr/>
          <p:nvPr/>
        </p:nvGrpSpPr>
        <p:grpSpPr>
          <a:xfrm>
            <a:off x="3560718" y="2925229"/>
            <a:ext cx="1813320" cy="1326960"/>
            <a:chOff x="3560718" y="2925229"/>
            <a:chExt cx="1813320" cy="132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819376-B934-E3DB-65FF-3FD1C8E21E40}"/>
                    </a:ext>
                  </a:extLst>
                </p14:cNvPr>
                <p14:cNvContentPartPr/>
                <p14:nvPr/>
              </p14:nvContentPartPr>
              <p14:xfrm>
                <a:off x="3560718" y="2925229"/>
                <a:ext cx="92160" cy="718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819376-B934-E3DB-65FF-3FD1C8E21E4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42718" y="2907589"/>
                  <a:ext cx="127800" cy="75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AFAF55A-B271-E636-B280-EBF28CF2B15A}"/>
                    </a:ext>
                  </a:extLst>
                </p14:cNvPr>
                <p14:cNvContentPartPr/>
                <p14:nvPr/>
              </p14:nvContentPartPr>
              <p14:xfrm>
                <a:off x="5288718" y="3397909"/>
                <a:ext cx="85320" cy="854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AFAF55A-B271-E636-B280-EBF28CF2B15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70718" y="3379909"/>
                  <a:ext cx="120960" cy="8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1AE15B1-3588-EDFD-FA59-500A23767165}"/>
                    </a:ext>
                  </a:extLst>
                </p14:cNvPr>
                <p14:cNvContentPartPr/>
                <p14:nvPr/>
              </p14:nvContentPartPr>
              <p14:xfrm>
                <a:off x="3791838" y="3103789"/>
                <a:ext cx="1330560" cy="529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1AE15B1-3588-EDFD-FA59-500A2376716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74198" y="3085789"/>
                  <a:ext cx="13662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B61D643-CE06-77FA-52E6-D483328CF4EB}"/>
                    </a:ext>
                  </a:extLst>
                </p14:cNvPr>
                <p14:cNvContentPartPr/>
                <p14:nvPr/>
              </p14:nvContentPartPr>
              <p14:xfrm>
                <a:off x="5019078" y="3487189"/>
                <a:ext cx="162720" cy="185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B61D643-CE06-77FA-52E6-D483328CF4E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01078" y="3469549"/>
                  <a:ext cx="198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9F925E9-CE8E-2D38-31CA-DEF35364ADC2}"/>
                    </a:ext>
                  </a:extLst>
                </p14:cNvPr>
                <p14:cNvContentPartPr/>
                <p14:nvPr/>
              </p14:nvContentPartPr>
              <p14:xfrm>
                <a:off x="3733518" y="3006949"/>
                <a:ext cx="144000" cy="199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9F925E9-CE8E-2D38-31CA-DEF35364ADC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15518" y="2988949"/>
                  <a:ext cx="179640" cy="23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3E7188B-C1AC-3A41-B3EA-6DEDF1C8835D}"/>
                  </a:ext>
                </a:extLst>
              </p14:cNvPr>
              <p14:cNvContentPartPr/>
              <p14:nvPr/>
            </p14:nvContentPartPr>
            <p14:xfrm>
              <a:off x="6826638" y="4189189"/>
              <a:ext cx="52920" cy="6310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3E7188B-C1AC-3A41-B3EA-6DEDF1C8835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808638" y="4171549"/>
                <a:ext cx="88560" cy="66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21774034-3503-5AC5-893C-5F2ED385CD8E}"/>
              </a:ext>
            </a:extLst>
          </p:cNvPr>
          <p:cNvGrpSpPr/>
          <p:nvPr/>
        </p:nvGrpSpPr>
        <p:grpSpPr>
          <a:xfrm>
            <a:off x="4121238" y="5836549"/>
            <a:ext cx="831240" cy="358920"/>
            <a:chOff x="4121238" y="5836549"/>
            <a:chExt cx="831240" cy="35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86444C8-A7FF-C9E3-CC97-F9CA7343720B}"/>
                    </a:ext>
                  </a:extLst>
                </p14:cNvPr>
                <p14:cNvContentPartPr/>
                <p14:nvPr/>
              </p14:nvContentPartPr>
              <p14:xfrm>
                <a:off x="4157958" y="5879389"/>
                <a:ext cx="99720" cy="316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86444C8-A7FF-C9E3-CC97-F9CA7343720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40318" y="5861749"/>
                  <a:ext cx="1353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2B075BC-9821-EB6B-197B-C575237D22A9}"/>
                    </a:ext>
                  </a:extLst>
                </p14:cNvPr>
                <p14:cNvContentPartPr/>
                <p14:nvPr/>
              </p14:nvContentPartPr>
              <p14:xfrm>
                <a:off x="4121238" y="6037789"/>
                <a:ext cx="117000" cy="35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2B075BC-9821-EB6B-197B-C575237D22A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03238" y="6020149"/>
                  <a:ext cx="152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F647657-8B3A-FC3E-3341-838E59D71E93}"/>
                    </a:ext>
                  </a:extLst>
                </p14:cNvPr>
                <p14:cNvContentPartPr/>
                <p14:nvPr/>
              </p14:nvContentPartPr>
              <p14:xfrm>
                <a:off x="4345878" y="5913949"/>
                <a:ext cx="69480" cy="216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F647657-8B3A-FC3E-3341-838E59D71E9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27878" y="5896309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288FBA8-A541-19E9-B69B-1FD2F90F94BE}"/>
                    </a:ext>
                  </a:extLst>
                </p14:cNvPr>
                <p14:cNvContentPartPr/>
                <p14:nvPr/>
              </p14:nvContentPartPr>
              <p14:xfrm>
                <a:off x="4461438" y="5917549"/>
                <a:ext cx="274680" cy="147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288FBA8-A541-19E9-B69B-1FD2F90F94B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443798" y="5899909"/>
                  <a:ext cx="3103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71B0348-664F-7B88-CF04-91241261AB0C}"/>
                    </a:ext>
                  </a:extLst>
                </p14:cNvPr>
                <p14:cNvContentPartPr/>
                <p14:nvPr/>
              </p14:nvContentPartPr>
              <p14:xfrm>
                <a:off x="4819278" y="5836549"/>
                <a:ext cx="133200" cy="171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71B0348-664F-7B88-CF04-91241261AB0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801638" y="5818549"/>
                  <a:ext cx="16884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58013D0-6B5E-A360-639E-F7FF29D4FC7D}"/>
              </a:ext>
            </a:extLst>
          </p:cNvPr>
          <p:cNvGrpSpPr/>
          <p:nvPr/>
        </p:nvGrpSpPr>
        <p:grpSpPr>
          <a:xfrm>
            <a:off x="7796478" y="4762669"/>
            <a:ext cx="1940040" cy="1071000"/>
            <a:chOff x="7796478" y="4762669"/>
            <a:chExt cx="1940040" cy="107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9053090-6368-A317-99F3-23A38270629F}"/>
                    </a:ext>
                  </a:extLst>
                </p14:cNvPr>
                <p14:cNvContentPartPr/>
                <p14:nvPr/>
              </p14:nvContentPartPr>
              <p14:xfrm>
                <a:off x="7836438" y="4816669"/>
                <a:ext cx="99000" cy="414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9053090-6368-A317-99F3-23A38270629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18438" y="4799029"/>
                  <a:ext cx="1346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AAF8430-018E-B50C-2108-D732CC10F72C}"/>
                    </a:ext>
                  </a:extLst>
                </p14:cNvPr>
                <p14:cNvContentPartPr/>
                <p14:nvPr/>
              </p14:nvContentPartPr>
              <p14:xfrm>
                <a:off x="7796478" y="4993789"/>
                <a:ext cx="146160" cy="147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AAF8430-018E-B50C-2108-D732CC10F72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78478" y="4975789"/>
                  <a:ext cx="181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17EEED7-393C-68A4-AA4E-02FD43B5B9CC}"/>
                    </a:ext>
                  </a:extLst>
                </p14:cNvPr>
                <p14:cNvContentPartPr/>
                <p14:nvPr/>
              </p14:nvContentPartPr>
              <p14:xfrm>
                <a:off x="8145318" y="4798309"/>
                <a:ext cx="537120" cy="165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17EEED7-393C-68A4-AA4E-02FD43B5B9C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27678" y="4780309"/>
                  <a:ext cx="572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2BAD138-5D7B-54C9-083C-5D608ACBC2E5}"/>
                    </a:ext>
                  </a:extLst>
                </p14:cNvPr>
                <p14:cNvContentPartPr/>
                <p14:nvPr/>
              </p14:nvContentPartPr>
              <p14:xfrm>
                <a:off x="8513958" y="4762669"/>
                <a:ext cx="161640" cy="133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2BAD138-5D7B-54C9-083C-5D608ACBC2E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96318" y="4744669"/>
                  <a:ext cx="1972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7BA5498-86D0-D78D-8FF9-6C997937952B}"/>
                    </a:ext>
                  </a:extLst>
                </p14:cNvPr>
                <p14:cNvContentPartPr/>
                <p14:nvPr/>
              </p14:nvContentPartPr>
              <p14:xfrm>
                <a:off x="8164038" y="5470069"/>
                <a:ext cx="138240" cy="363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7BA5498-86D0-D78D-8FF9-6C997937952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46398" y="5452069"/>
                  <a:ext cx="17388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E9A3466-CB7B-C5F9-2F70-E9D4F8AE6BCB}"/>
                    </a:ext>
                  </a:extLst>
                </p14:cNvPr>
                <p14:cNvContentPartPr/>
                <p14:nvPr/>
              </p14:nvContentPartPr>
              <p14:xfrm>
                <a:off x="8170518" y="5652949"/>
                <a:ext cx="107280" cy="103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E9A3466-CB7B-C5F9-2F70-E9D4F8AE6BC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52878" y="5634949"/>
                  <a:ext cx="142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74A2272-F125-B04C-2BA1-5C0E71CF0FA7}"/>
                    </a:ext>
                  </a:extLst>
                </p14:cNvPr>
                <p14:cNvContentPartPr/>
                <p14:nvPr/>
              </p14:nvContentPartPr>
              <p14:xfrm>
                <a:off x="8368158" y="5612629"/>
                <a:ext cx="90360" cy="108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74A2272-F125-B04C-2BA1-5C0E71CF0FA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350158" y="5594629"/>
                  <a:ext cx="126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318CFC1-A5D7-3558-8276-EF33332ED252}"/>
                    </a:ext>
                  </a:extLst>
                </p14:cNvPr>
                <p14:cNvContentPartPr/>
                <p14:nvPr/>
              </p14:nvContentPartPr>
              <p14:xfrm>
                <a:off x="8555358" y="5517589"/>
                <a:ext cx="85320" cy="153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318CFC1-A5D7-3558-8276-EF33332ED25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37718" y="5499589"/>
                  <a:ext cx="120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B8767EB-1DFF-4C07-BA36-8C409493CAC4}"/>
                    </a:ext>
                  </a:extLst>
                </p14:cNvPr>
                <p14:cNvContentPartPr/>
                <p14:nvPr/>
              </p14:nvContentPartPr>
              <p14:xfrm>
                <a:off x="8790438" y="5457469"/>
                <a:ext cx="30600" cy="46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B8767EB-1DFF-4C07-BA36-8C409493CAC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772798" y="5439829"/>
                  <a:ext cx="662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BECCD41-CB46-6D60-FAC5-7B05CA1971AC}"/>
                    </a:ext>
                  </a:extLst>
                </p14:cNvPr>
                <p14:cNvContentPartPr/>
                <p14:nvPr/>
              </p14:nvContentPartPr>
              <p14:xfrm>
                <a:off x="8781078" y="5445229"/>
                <a:ext cx="128520" cy="242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BECCD41-CB46-6D60-FAC5-7B05CA1971A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63078" y="5427229"/>
                  <a:ext cx="164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41F3998-CF97-904C-7988-5F9E5B28C096}"/>
                    </a:ext>
                  </a:extLst>
                </p14:cNvPr>
                <p14:cNvContentPartPr/>
                <p14:nvPr/>
              </p14:nvContentPartPr>
              <p14:xfrm>
                <a:off x="8981598" y="5326069"/>
                <a:ext cx="193680" cy="131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41F3998-CF97-904C-7988-5F9E5B28C09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63598" y="5308429"/>
                  <a:ext cx="229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457A37A-90F9-84C6-5918-B7D99D4F1BCA}"/>
                    </a:ext>
                  </a:extLst>
                </p14:cNvPr>
                <p14:cNvContentPartPr/>
                <p14:nvPr/>
              </p14:nvContentPartPr>
              <p14:xfrm>
                <a:off x="9198678" y="5195389"/>
                <a:ext cx="263520" cy="145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457A37A-90F9-84C6-5918-B7D99D4F1BC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81038" y="5177389"/>
                  <a:ext cx="299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97CA26D-4C72-3A71-E282-C56EE45A5083}"/>
                    </a:ext>
                  </a:extLst>
                </p14:cNvPr>
                <p14:cNvContentPartPr/>
                <p14:nvPr/>
              </p14:nvContentPartPr>
              <p14:xfrm>
                <a:off x="9550758" y="5015029"/>
                <a:ext cx="185760" cy="386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97CA26D-4C72-3A71-E282-C56EE45A508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533118" y="4997029"/>
                  <a:ext cx="2214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0AA7B20-1DFC-EA45-1230-19D84BE81433}"/>
                    </a:ext>
                  </a:extLst>
                </p14:cNvPr>
                <p14:cNvContentPartPr/>
                <p14:nvPr/>
              </p14:nvContentPartPr>
              <p14:xfrm>
                <a:off x="9490278" y="5094229"/>
                <a:ext cx="42840" cy="101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0AA7B20-1DFC-EA45-1230-19D84BE8143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72638" y="5076589"/>
                  <a:ext cx="78480" cy="13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6640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59E3F-BAE8-E171-E0EB-42DE5666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domain to frequency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B13D4-0CF2-A82E-2204-C2D28DBE4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22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black and white diagram&#10;&#10;Description automatically generated">
            <a:extLst>
              <a:ext uri="{FF2B5EF4-FFF2-40B4-BE49-F238E27FC236}">
                <a16:creationId xmlns:a16="http://schemas.microsoft.com/office/drawing/2014/main" id="{8F975102-8B9C-6EC9-96E5-FAC6FCA23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54" y="1735537"/>
            <a:ext cx="5562600" cy="3581400"/>
          </a:xfrm>
          <a:prstGeom prst="rect">
            <a:avLst/>
          </a:prstGeom>
        </p:spPr>
      </p:pic>
      <p:pic>
        <p:nvPicPr>
          <p:cNvPr id="10" name="Picture 9" descr="A white lines on a black background&#10;&#10;Description automatically generated">
            <a:extLst>
              <a:ext uri="{FF2B5EF4-FFF2-40B4-BE49-F238E27FC236}">
                <a16:creationId xmlns:a16="http://schemas.microsoft.com/office/drawing/2014/main" id="{936BC3EB-CBDB-D10A-697F-FF6F4678B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634" y="1735537"/>
            <a:ext cx="5562600" cy="35814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03718A2-B9D0-DF8A-C86A-7710917C7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097" y="887468"/>
            <a:ext cx="10515600" cy="1307189"/>
          </a:xfrm>
        </p:spPr>
        <p:txBody>
          <a:bodyPr>
            <a:normAutofit/>
          </a:bodyPr>
          <a:lstStyle/>
          <a:p>
            <a:r>
              <a:rPr lang="en-US" sz="2400" dirty="0"/>
              <a:t>The Fourier transform is an analysis process, decomposing a complex-valued function into its constituent frequencies and their amplitudes.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0E62CC-A858-1001-15ED-E4F46A1383C1}"/>
              </a:ext>
            </a:extLst>
          </p:cNvPr>
          <p:cNvGrpSpPr/>
          <p:nvPr/>
        </p:nvGrpSpPr>
        <p:grpSpPr>
          <a:xfrm>
            <a:off x="1302798" y="1426909"/>
            <a:ext cx="4511160" cy="5113800"/>
            <a:chOff x="1302798" y="1426909"/>
            <a:chExt cx="4511160" cy="511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BB55D74-B760-43D0-58EA-6701F88A452F}"/>
                    </a:ext>
                  </a:extLst>
                </p14:cNvPr>
                <p14:cNvContentPartPr/>
                <p14:nvPr/>
              </p14:nvContentPartPr>
              <p14:xfrm>
                <a:off x="3262998" y="1573789"/>
                <a:ext cx="137520" cy="4634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BB55D74-B760-43D0-58EA-6701F88A452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44998" y="1555789"/>
                  <a:ext cx="173160" cy="46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22FBD8E-372F-858C-F351-0B707E3CC657}"/>
                    </a:ext>
                  </a:extLst>
                </p14:cNvPr>
                <p14:cNvContentPartPr/>
                <p14:nvPr/>
              </p14:nvContentPartPr>
              <p14:xfrm>
                <a:off x="5638998" y="1426909"/>
                <a:ext cx="174960" cy="4863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22FBD8E-372F-858C-F351-0B707E3CC65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20998" y="1408909"/>
                  <a:ext cx="210600" cy="48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B65C985-4122-326F-9D9A-E4073F23ED4A}"/>
                    </a:ext>
                  </a:extLst>
                </p14:cNvPr>
                <p14:cNvContentPartPr/>
                <p14:nvPr/>
              </p14:nvContentPartPr>
              <p14:xfrm>
                <a:off x="4409598" y="5470789"/>
                <a:ext cx="134640" cy="4021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B65C985-4122-326F-9D9A-E4073F23ED4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91598" y="5452789"/>
                  <a:ext cx="1702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F2D2667-08B5-3B3B-D03E-F2547D267C51}"/>
                    </a:ext>
                  </a:extLst>
                </p14:cNvPr>
                <p14:cNvContentPartPr/>
                <p14:nvPr/>
              </p14:nvContentPartPr>
              <p14:xfrm>
                <a:off x="4315998" y="5694709"/>
                <a:ext cx="159120" cy="73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F2D2667-08B5-3B3B-D03E-F2547D267C5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98358" y="5676709"/>
                  <a:ext cx="194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FBA55E1-022A-1798-4A31-3F98BE57003C}"/>
                    </a:ext>
                  </a:extLst>
                </p14:cNvPr>
                <p14:cNvContentPartPr/>
                <p14:nvPr/>
              </p14:nvContentPartPr>
              <p14:xfrm>
                <a:off x="4695798" y="5670589"/>
                <a:ext cx="500760" cy="41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FBA55E1-022A-1798-4A31-3F98BE57003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77798" y="5652589"/>
                  <a:ext cx="536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7220D89-AF10-BFCA-BA66-352D48D087BC}"/>
                    </a:ext>
                  </a:extLst>
                </p14:cNvPr>
                <p14:cNvContentPartPr/>
                <p14:nvPr/>
              </p14:nvContentPartPr>
              <p14:xfrm>
                <a:off x="5109078" y="5605069"/>
                <a:ext cx="119520" cy="185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7220D89-AF10-BFCA-BA66-352D48D087B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91438" y="5587069"/>
                  <a:ext cx="1551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174D57-CCF7-1D5C-C6B1-4E02DD790C41}"/>
                    </a:ext>
                  </a:extLst>
                </p14:cNvPr>
                <p14:cNvContentPartPr/>
                <p14:nvPr/>
              </p14:nvContentPartPr>
              <p14:xfrm>
                <a:off x="1363278" y="5645389"/>
                <a:ext cx="139680" cy="394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174D57-CCF7-1D5C-C6B1-4E02DD790C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45278" y="5627749"/>
                  <a:ext cx="1753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62D67E0-C3D2-84FE-2A18-775C08BB3DF0}"/>
                    </a:ext>
                  </a:extLst>
                </p14:cNvPr>
                <p14:cNvContentPartPr/>
                <p14:nvPr/>
              </p14:nvContentPartPr>
              <p14:xfrm>
                <a:off x="1302798" y="5816389"/>
                <a:ext cx="167760" cy="98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62D67E0-C3D2-84FE-2A18-775C08BB3DF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85158" y="5798389"/>
                  <a:ext cx="2034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F3342E3-802E-EFA6-901A-27F3DC4D2D8C}"/>
                    </a:ext>
                  </a:extLst>
                </p14:cNvPr>
                <p14:cNvContentPartPr/>
                <p14:nvPr/>
              </p14:nvContentPartPr>
              <p14:xfrm>
                <a:off x="1339878" y="6379789"/>
                <a:ext cx="1529640" cy="48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F3342E3-802E-EFA6-901A-27F3DC4D2D8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22238" y="6362149"/>
                  <a:ext cx="15652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B83274A-42B6-DA8A-AF3C-A5F5E9862027}"/>
                    </a:ext>
                  </a:extLst>
                </p14:cNvPr>
                <p14:cNvContentPartPr/>
                <p14:nvPr/>
              </p14:nvContentPartPr>
              <p14:xfrm>
                <a:off x="2070678" y="5636029"/>
                <a:ext cx="104400" cy="846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B83274A-42B6-DA8A-AF3C-A5F5E986202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52678" y="5618029"/>
                  <a:ext cx="140040" cy="88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CB65413-4F33-8F39-75EE-2D9B0EDB4468}"/>
                    </a:ext>
                  </a:extLst>
                </p14:cNvPr>
                <p14:cNvContentPartPr/>
                <p14:nvPr/>
              </p14:nvContentPartPr>
              <p14:xfrm>
                <a:off x="3577638" y="6405709"/>
                <a:ext cx="1693440" cy="135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CB65413-4F33-8F39-75EE-2D9B0EDB446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59998" y="6388069"/>
                  <a:ext cx="17290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603A8AF-63B4-94B2-3C60-F359B578E3A5}"/>
                    </a:ext>
                  </a:extLst>
                </p14:cNvPr>
                <p14:cNvContentPartPr/>
                <p14:nvPr/>
              </p14:nvContentPartPr>
              <p14:xfrm>
                <a:off x="3762678" y="5862109"/>
                <a:ext cx="1782000" cy="589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603A8AF-63B4-94B2-3C60-F359B578E3A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44678" y="5844109"/>
                  <a:ext cx="1817640" cy="62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213C8AA-1DEC-0214-0FA7-9658B4209F1B}"/>
                  </a:ext>
                </a:extLst>
              </p14:cNvPr>
              <p14:cNvContentPartPr/>
              <p14:nvPr/>
            </p14:nvContentPartPr>
            <p14:xfrm>
              <a:off x="9178158" y="1595749"/>
              <a:ext cx="197640" cy="44031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213C8AA-1DEC-0214-0FA7-9658B4209F1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60158" y="1578109"/>
                <a:ext cx="233280" cy="443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217181AF-4F3E-0DE3-9048-1365AF905C8D}"/>
              </a:ext>
            </a:extLst>
          </p:cNvPr>
          <p:cNvGrpSpPr/>
          <p:nvPr/>
        </p:nvGrpSpPr>
        <p:grpSpPr>
          <a:xfrm>
            <a:off x="11789238" y="1494949"/>
            <a:ext cx="98640" cy="4888080"/>
            <a:chOff x="11789238" y="1494949"/>
            <a:chExt cx="98640" cy="488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2343CCB-D56E-9C79-A9EF-45C7E491C50C}"/>
                    </a:ext>
                  </a:extLst>
                </p14:cNvPr>
                <p14:cNvContentPartPr/>
                <p14:nvPr/>
              </p14:nvContentPartPr>
              <p14:xfrm>
                <a:off x="11868078" y="1508629"/>
                <a:ext cx="19800" cy="14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2343CCB-D56E-9C79-A9EF-45C7E491C50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850438" y="1490989"/>
                  <a:ext cx="55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3563EF6-3445-3A74-BB26-53793F084189}"/>
                    </a:ext>
                  </a:extLst>
                </p14:cNvPr>
                <p14:cNvContentPartPr/>
                <p14:nvPr/>
              </p14:nvContentPartPr>
              <p14:xfrm>
                <a:off x="11789238" y="1494949"/>
                <a:ext cx="38880" cy="4888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3563EF6-3445-3A74-BB26-53793F08418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71598" y="1476949"/>
                  <a:ext cx="74520" cy="492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83C467-3B06-353A-5FD6-F556929C3F97}"/>
              </a:ext>
            </a:extLst>
          </p:cNvPr>
          <p:cNvGrpSpPr/>
          <p:nvPr/>
        </p:nvGrpSpPr>
        <p:grpSpPr>
          <a:xfrm>
            <a:off x="9564438" y="5393389"/>
            <a:ext cx="1780560" cy="669960"/>
            <a:chOff x="9564438" y="5393389"/>
            <a:chExt cx="1780560" cy="66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B713F9E-5866-7264-7F19-60003C29464C}"/>
                    </a:ext>
                  </a:extLst>
                </p14:cNvPr>
                <p14:cNvContentPartPr/>
                <p14:nvPr/>
              </p14:nvContentPartPr>
              <p14:xfrm>
                <a:off x="9564438" y="5990629"/>
                <a:ext cx="245160" cy="41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B713F9E-5866-7264-7F19-60003C29464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546798" y="5972629"/>
                  <a:ext cx="280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DDFDB5A-0F36-CF2D-C11B-DABB10CF6AFF}"/>
                    </a:ext>
                  </a:extLst>
                </p14:cNvPr>
                <p14:cNvContentPartPr/>
                <p14:nvPr/>
              </p14:nvContentPartPr>
              <p14:xfrm>
                <a:off x="9849918" y="5393389"/>
                <a:ext cx="483840" cy="637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DDFDB5A-0F36-CF2D-C11B-DABB10CF6AF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832278" y="5375389"/>
                  <a:ext cx="519480" cy="6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C893076-EA09-4045-4CFD-B9F66E62A9B1}"/>
                    </a:ext>
                  </a:extLst>
                </p14:cNvPr>
                <p14:cNvContentPartPr/>
                <p14:nvPr/>
              </p14:nvContentPartPr>
              <p14:xfrm>
                <a:off x="10336278" y="5994589"/>
                <a:ext cx="205920" cy="30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C893076-EA09-4045-4CFD-B9F66E62A9B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18638" y="5976949"/>
                  <a:ext cx="2415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F30F87D-35B7-B7D5-46C6-EFAFD744EDA3}"/>
                    </a:ext>
                  </a:extLst>
                </p14:cNvPr>
                <p14:cNvContentPartPr/>
                <p14:nvPr/>
              </p14:nvContentPartPr>
              <p14:xfrm>
                <a:off x="10389918" y="5948869"/>
                <a:ext cx="281520" cy="79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F30F87D-35B7-B7D5-46C6-EFAFD744EDA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372278" y="5931229"/>
                  <a:ext cx="317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3384752-C989-1AB0-02B0-1ED9923D485B}"/>
                    </a:ext>
                  </a:extLst>
                </p14:cNvPr>
                <p14:cNvContentPartPr/>
                <p14:nvPr/>
              </p14:nvContentPartPr>
              <p14:xfrm>
                <a:off x="10707078" y="5424349"/>
                <a:ext cx="491040" cy="621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3384752-C989-1AB0-02B0-1ED9923D485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689078" y="5406709"/>
                  <a:ext cx="52668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DF353EF-BCC9-F71A-7AAC-C7A3827F8709}"/>
                    </a:ext>
                  </a:extLst>
                </p14:cNvPr>
                <p14:cNvContentPartPr/>
                <p14:nvPr/>
              </p14:nvContentPartPr>
              <p14:xfrm>
                <a:off x="11113158" y="5999989"/>
                <a:ext cx="231840" cy="63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DF353EF-BCC9-F71A-7AAC-C7A3827F870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095158" y="5982349"/>
                  <a:ext cx="26748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AA3BFF6-FE90-F700-3E21-64F9B61919CC}"/>
              </a:ext>
            </a:extLst>
          </p:cNvPr>
          <p:cNvGrpSpPr/>
          <p:nvPr/>
        </p:nvGrpSpPr>
        <p:grpSpPr>
          <a:xfrm>
            <a:off x="10411518" y="6279349"/>
            <a:ext cx="686520" cy="237240"/>
            <a:chOff x="10411518" y="6279349"/>
            <a:chExt cx="686520" cy="23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88282C9-0409-DA2F-C2EE-E46ED5FC58D4}"/>
                    </a:ext>
                  </a:extLst>
                </p14:cNvPr>
                <p14:cNvContentPartPr/>
                <p14:nvPr/>
              </p14:nvContentPartPr>
              <p14:xfrm>
                <a:off x="10446078" y="6279349"/>
                <a:ext cx="173880" cy="237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88282C9-0409-DA2F-C2EE-E46ED5FC58D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428438" y="6261709"/>
                  <a:ext cx="2095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CBDB1EF-6743-EF5C-E1F3-4CCE7F6AC951}"/>
                    </a:ext>
                  </a:extLst>
                </p14:cNvPr>
                <p14:cNvContentPartPr/>
                <p14:nvPr/>
              </p14:nvContentPartPr>
              <p14:xfrm>
                <a:off x="10411518" y="6423349"/>
                <a:ext cx="77400" cy="35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CBDB1EF-6743-EF5C-E1F3-4CCE7F6AC95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393518" y="6405709"/>
                  <a:ext cx="113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1D33A52-A2E7-FB28-CF8B-293FFFD1AB88}"/>
                    </a:ext>
                  </a:extLst>
                </p14:cNvPr>
                <p14:cNvContentPartPr/>
                <p14:nvPr/>
              </p14:nvContentPartPr>
              <p14:xfrm>
                <a:off x="10811478" y="6403549"/>
                <a:ext cx="235080" cy="14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1D33A52-A2E7-FB28-CF8B-293FFFD1AB8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93478" y="6385909"/>
                  <a:ext cx="2707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58BE17-81DF-B45E-8A35-2FC28BC15976}"/>
                    </a:ext>
                  </a:extLst>
                </p14:cNvPr>
                <p14:cNvContentPartPr/>
                <p14:nvPr/>
              </p14:nvContentPartPr>
              <p14:xfrm>
                <a:off x="11006598" y="6345949"/>
                <a:ext cx="91440" cy="126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58BE17-81DF-B45E-8A35-2FC28BC1597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988598" y="6327949"/>
                  <a:ext cx="12708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1A9B082-3E2F-99F4-6705-1FAA2E38EF41}"/>
              </a:ext>
            </a:extLst>
          </p:cNvPr>
          <p:cNvGrpSpPr/>
          <p:nvPr/>
        </p:nvGrpSpPr>
        <p:grpSpPr>
          <a:xfrm>
            <a:off x="7980438" y="3832789"/>
            <a:ext cx="618480" cy="660240"/>
            <a:chOff x="7980438" y="3832789"/>
            <a:chExt cx="618480" cy="6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0FA1ED6-8909-2885-EDBF-5E9D7C70F40C}"/>
                    </a:ext>
                  </a:extLst>
                </p14:cNvPr>
                <p14:cNvContentPartPr/>
                <p14:nvPr/>
              </p14:nvContentPartPr>
              <p14:xfrm>
                <a:off x="7980438" y="4004869"/>
                <a:ext cx="436680" cy="488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0FA1ED6-8909-2885-EDBF-5E9D7C70F40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62798" y="3986869"/>
                  <a:ext cx="47232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36F429C-9113-C7A1-2B15-C492B840E1A9}"/>
                    </a:ext>
                  </a:extLst>
                </p14:cNvPr>
                <p14:cNvContentPartPr/>
                <p14:nvPr/>
              </p14:nvContentPartPr>
              <p14:xfrm>
                <a:off x="8287878" y="3832789"/>
                <a:ext cx="311040" cy="343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36F429C-9113-C7A1-2B15-C492B840E1A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70238" y="3815149"/>
                  <a:ext cx="346680" cy="37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C751C7C-6F36-9FFB-E722-B160AEF16193}"/>
              </a:ext>
            </a:extLst>
          </p:cNvPr>
          <p:cNvGrpSpPr/>
          <p:nvPr/>
        </p:nvGrpSpPr>
        <p:grpSpPr>
          <a:xfrm>
            <a:off x="6676518" y="5477629"/>
            <a:ext cx="1825560" cy="1335960"/>
            <a:chOff x="6676518" y="5477629"/>
            <a:chExt cx="1825560" cy="133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1E7835-898D-1026-722D-1E48E3F78B8A}"/>
                    </a:ext>
                  </a:extLst>
                </p14:cNvPr>
                <p14:cNvContentPartPr/>
                <p14:nvPr/>
              </p14:nvContentPartPr>
              <p14:xfrm>
                <a:off x="6676518" y="6161629"/>
                <a:ext cx="1825560" cy="79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1E7835-898D-1026-722D-1E48E3F78B8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58878" y="6143629"/>
                  <a:ext cx="1861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43CFCD6-6385-D02D-6413-9081165BADA3}"/>
                    </a:ext>
                  </a:extLst>
                </p14:cNvPr>
                <p14:cNvContentPartPr/>
                <p14:nvPr/>
              </p14:nvContentPartPr>
              <p14:xfrm>
                <a:off x="7543398" y="5477629"/>
                <a:ext cx="45360" cy="782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43CFCD6-6385-D02D-6413-9081165BADA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5758" y="5459629"/>
                  <a:ext cx="81000" cy="8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4746E83-20FF-FDE2-549F-5F3C53D8935F}"/>
                    </a:ext>
                  </a:extLst>
                </p14:cNvPr>
                <p14:cNvContentPartPr/>
                <p14:nvPr/>
              </p14:nvContentPartPr>
              <p14:xfrm>
                <a:off x="7715478" y="5812429"/>
                <a:ext cx="11520" cy="370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4746E83-20FF-FDE2-549F-5F3C53D8935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97478" y="5794789"/>
                  <a:ext cx="471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C78A8FF-9764-9186-9490-B5F02F2060B5}"/>
                    </a:ext>
                  </a:extLst>
                </p14:cNvPr>
                <p14:cNvContentPartPr/>
                <p14:nvPr/>
              </p14:nvContentPartPr>
              <p14:xfrm>
                <a:off x="7401558" y="5829349"/>
                <a:ext cx="12960" cy="381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C78A8FF-9764-9186-9490-B5F02F2060B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83918" y="5811709"/>
                  <a:ext cx="486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089A575-A435-C84D-C573-49F4325DDDB5}"/>
                    </a:ext>
                  </a:extLst>
                </p14:cNvPr>
                <p14:cNvContentPartPr/>
                <p14:nvPr/>
              </p14:nvContentPartPr>
              <p14:xfrm>
                <a:off x="7222638" y="6033109"/>
                <a:ext cx="26280" cy="193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089A575-A435-C84D-C573-49F4325DDDB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04998" y="6015469"/>
                  <a:ext cx="61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D716A7-CD7F-12D0-7667-09A5A35358B6}"/>
                    </a:ext>
                  </a:extLst>
                </p14:cNvPr>
                <p14:cNvContentPartPr/>
                <p14:nvPr/>
              </p14:nvContentPartPr>
              <p14:xfrm>
                <a:off x="7102038" y="6088549"/>
                <a:ext cx="13320" cy="167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D716A7-CD7F-12D0-7667-09A5A35358B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84398" y="6070909"/>
                  <a:ext cx="489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454ABDB-C86D-92F0-B99F-21845CBCF64F}"/>
                    </a:ext>
                  </a:extLst>
                </p14:cNvPr>
                <p14:cNvContentPartPr/>
                <p14:nvPr/>
              </p14:nvContentPartPr>
              <p14:xfrm>
                <a:off x="7856958" y="6066589"/>
                <a:ext cx="27000" cy="6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454ABDB-C86D-92F0-B99F-21845CBCF64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39318" y="6048589"/>
                  <a:ext cx="62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65CEBAF-CA19-4F9C-8149-6F7D49FC8483}"/>
                    </a:ext>
                  </a:extLst>
                </p14:cNvPr>
                <p14:cNvContentPartPr/>
                <p14:nvPr/>
              </p14:nvContentPartPr>
              <p14:xfrm>
                <a:off x="7873158" y="6068389"/>
                <a:ext cx="14400" cy="154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65CEBAF-CA19-4F9C-8149-6F7D49FC848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55158" y="6050749"/>
                  <a:ext cx="50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75F5CF7-03FC-8058-1A9E-8BAC7005CB77}"/>
                    </a:ext>
                  </a:extLst>
                </p14:cNvPr>
                <p14:cNvContentPartPr/>
                <p14:nvPr/>
              </p14:nvContentPartPr>
              <p14:xfrm>
                <a:off x="8051358" y="6104029"/>
                <a:ext cx="41760" cy="115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75F5CF7-03FC-8058-1A9E-8BAC7005CB7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33718" y="608638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8091124-3434-F5DE-9EC7-86061CCAE992}"/>
                    </a:ext>
                  </a:extLst>
                </p14:cNvPr>
                <p14:cNvContentPartPr/>
                <p14:nvPr/>
              </p14:nvContentPartPr>
              <p14:xfrm>
                <a:off x="7573638" y="6389149"/>
                <a:ext cx="73440" cy="424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8091124-3434-F5DE-9EC7-86061CCAE99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555998" y="6371509"/>
                  <a:ext cx="10908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339020D-4903-4C04-C561-455B8DA7701B}"/>
                    </a:ext>
                  </a:extLst>
                </p14:cNvPr>
                <p14:cNvContentPartPr/>
                <p14:nvPr/>
              </p14:nvContentPartPr>
              <p14:xfrm>
                <a:off x="7502358" y="6578509"/>
                <a:ext cx="212760" cy="58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339020D-4903-4C04-C561-455B8DA770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84358" y="6560869"/>
                  <a:ext cx="2484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3121FE1-0E8F-2FD0-6F74-BFD8C686F6D8}"/>
                    </a:ext>
                  </a:extLst>
                </p14:cNvPr>
                <p14:cNvContentPartPr/>
                <p14:nvPr/>
              </p14:nvContentPartPr>
              <p14:xfrm>
                <a:off x="7806558" y="6603349"/>
                <a:ext cx="447840" cy="16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3121FE1-0E8F-2FD0-6F74-BFD8C686F6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88558" y="6585709"/>
                  <a:ext cx="483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667ED9F-D21D-73B4-C263-9C1F076CB514}"/>
                    </a:ext>
                  </a:extLst>
                </p14:cNvPr>
                <p14:cNvContentPartPr/>
                <p14:nvPr/>
              </p14:nvContentPartPr>
              <p14:xfrm>
                <a:off x="8106078" y="6505069"/>
                <a:ext cx="131760" cy="132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667ED9F-D21D-73B4-C263-9C1F076CB51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88438" y="6487429"/>
                  <a:ext cx="167400" cy="168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5631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30651-2993-E266-5CA2-8D260CA1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domain to frequency domain</a:t>
            </a:r>
          </a:p>
        </p:txBody>
      </p:sp>
      <p:pic>
        <p:nvPicPr>
          <p:cNvPr id="6" name="Content Placeholder 5" descr="A graph of a wave&#10;&#10;Description automatically generated with medium confidence">
            <a:extLst>
              <a:ext uri="{FF2B5EF4-FFF2-40B4-BE49-F238E27FC236}">
                <a16:creationId xmlns:a16="http://schemas.microsoft.com/office/drawing/2014/main" id="{97A3522F-4B7C-842A-0901-A171E3316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78" y="1253331"/>
            <a:ext cx="656725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AE041-9AE9-F740-9171-8D4388458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23</a:t>
            </a:fld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C384735-0504-95EA-897B-66FA651708D6}"/>
              </a:ext>
            </a:extLst>
          </p:cNvPr>
          <p:cNvGrpSpPr/>
          <p:nvPr/>
        </p:nvGrpSpPr>
        <p:grpSpPr>
          <a:xfrm>
            <a:off x="4036998" y="5722069"/>
            <a:ext cx="1155600" cy="510120"/>
            <a:chOff x="4036998" y="5722069"/>
            <a:chExt cx="1155600" cy="51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7A36A7D-F9A7-E4D2-187A-4E90F325C7E1}"/>
                    </a:ext>
                  </a:extLst>
                </p14:cNvPr>
                <p14:cNvContentPartPr/>
                <p14:nvPr/>
              </p14:nvContentPartPr>
              <p14:xfrm>
                <a:off x="4173078" y="5722069"/>
                <a:ext cx="193680" cy="5101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7A36A7D-F9A7-E4D2-187A-4E90F325C7E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55078" y="5704069"/>
                  <a:ext cx="22932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49F1E1-426F-5504-EBA6-7A3EDF27A12C}"/>
                    </a:ext>
                  </a:extLst>
                </p14:cNvPr>
                <p14:cNvContentPartPr/>
                <p14:nvPr/>
              </p14:nvContentPartPr>
              <p14:xfrm>
                <a:off x="4036998" y="6005389"/>
                <a:ext cx="249480" cy="82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49F1E1-426F-5504-EBA6-7A3EDF27A12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18998" y="5987389"/>
                  <a:ext cx="2851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7C981C2-7BCD-4E67-F30A-169261844420}"/>
                    </a:ext>
                  </a:extLst>
                </p14:cNvPr>
                <p14:cNvContentPartPr/>
                <p14:nvPr/>
              </p14:nvContentPartPr>
              <p14:xfrm>
                <a:off x="4561878" y="5956789"/>
                <a:ext cx="630720" cy="37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7C981C2-7BCD-4E67-F30A-16926184442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43878" y="5938789"/>
                  <a:ext cx="666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1625A4A-6AAC-4DEA-66DC-D205957C5F1C}"/>
                    </a:ext>
                  </a:extLst>
                </p14:cNvPr>
                <p14:cNvContentPartPr/>
                <p14:nvPr/>
              </p14:nvContentPartPr>
              <p14:xfrm>
                <a:off x="5030238" y="5879749"/>
                <a:ext cx="162360" cy="249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1625A4A-6AAC-4DEA-66DC-D205957C5F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12238" y="5861749"/>
                  <a:ext cx="19800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F1CB07A-99BB-0B72-6227-E6D640AD9AAF}"/>
                  </a:ext>
                </a:extLst>
              </p14:cNvPr>
              <p14:cNvContentPartPr/>
              <p14:nvPr/>
            </p14:nvContentPartPr>
            <p14:xfrm>
              <a:off x="1490358" y="1543909"/>
              <a:ext cx="5490720" cy="35186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F1CB07A-99BB-0B72-6227-E6D640AD9AA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72718" y="1526269"/>
                <a:ext cx="5526360" cy="355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5E1D4213-67A9-F37E-9B42-59EF909D4165}"/>
              </a:ext>
            </a:extLst>
          </p:cNvPr>
          <p:cNvGrpSpPr/>
          <p:nvPr/>
        </p:nvGrpSpPr>
        <p:grpSpPr>
          <a:xfrm>
            <a:off x="8169078" y="1710589"/>
            <a:ext cx="3223440" cy="3295800"/>
            <a:chOff x="8169078" y="1710589"/>
            <a:chExt cx="3223440" cy="329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A797470-0FB3-44D8-F0C1-4DBD13DEB91A}"/>
                    </a:ext>
                  </a:extLst>
                </p14:cNvPr>
                <p14:cNvContentPartPr/>
                <p14:nvPr/>
              </p14:nvContentPartPr>
              <p14:xfrm>
                <a:off x="8169078" y="1710589"/>
                <a:ext cx="205560" cy="2482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A797470-0FB3-44D8-F0C1-4DBD13DEB9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51438" y="1692949"/>
                  <a:ext cx="241200" cy="25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5B68101-0B7D-67D8-5F68-FCB809BBCEE7}"/>
                    </a:ext>
                  </a:extLst>
                </p14:cNvPr>
                <p14:cNvContentPartPr/>
                <p14:nvPr/>
              </p14:nvContentPartPr>
              <p14:xfrm>
                <a:off x="8386878" y="4143469"/>
                <a:ext cx="3005640" cy="126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5B68101-0B7D-67D8-5F68-FCB809BBCEE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68878" y="4125469"/>
                  <a:ext cx="30412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84DE3CB-668F-7995-EECF-D5FE2C899875}"/>
                    </a:ext>
                  </a:extLst>
                </p14:cNvPr>
                <p14:cNvContentPartPr/>
                <p14:nvPr/>
              </p14:nvContentPartPr>
              <p14:xfrm>
                <a:off x="9632118" y="4529029"/>
                <a:ext cx="125640" cy="477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84DE3CB-668F-7995-EECF-D5FE2C89987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614478" y="4511389"/>
                  <a:ext cx="161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0101180-0D75-4FD9-31CC-B2C68E9D8C63}"/>
                    </a:ext>
                  </a:extLst>
                </p14:cNvPr>
                <p14:cNvContentPartPr/>
                <p14:nvPr/>
              </p14:nvContentPartPr>
              <p14:xfrm>
                <a:off x="9575598" y="4824229"/>
                <a:ext cx="209880" cy="136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0101180-0D75-4FD9-31CC-B2C68E9D8C6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57958" y="4806229"/>
                  <a:ext cx="2455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99F7975-B88A-4ED4-A3E7-35D7D1D9821B}"/>
                    </a:ext>
                  </a:extLst>
                </p14:cNvPr>
                <p14:cNvContentPartPr/>
                <p14:nvPr/>
              </p14:nvContentPartPr>
              <p14:xfrm>
                <a:off x="10052598" y="4804429"/>
                <a:ext cx="533520" cy="39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99F7975-B88A-4ED4-A3E7-35D7D1D9821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34958" y="4786429"/>
                  <a:ext cx="5691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F715672-36C9-E3A3-A29C-4FBE1E7CB297}"/>
                    </a:ext>
                  </a:extLst>
                </p14:cNvPr>
                <p14:cNvContentPartPr/>
                <p14:nvPr/>
              </p14:nvContentPartPr>
              <p14:xfrm>
                <a:off x="10446438" y="4741069"/>
                <a:ext cx="171000" cy="200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F715672-36C9-E3A3-A29C-4FBE1E7CB29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428438" y="4723069"/>
                  <a:ext cx="2066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76391CA-69EF-7AE3-A8FF-FC3123E0AE1C}"/>
                    </a:ext>
                  </a:extLst>
                </p14:cNvPr>
                <p14:cNvContentPartPr/>
                <p14:nvPr/>
              </p14:nvContentPartPr>
              <p14:xfrm>
                <a:off x="8227758" y="4187749"/>
                <a:ext cx="126720" cy="17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76391CA-69EF-7AE3-A8FF-FC3123E0AE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209758" y="4170109"/>
                  <a:ext cx="16236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19355E-1850-F848-CE1D-BC3C49195969}"/>
              </a:ext>
            </a:extLst>
          </p:cNvPr>
          <p:cNvGrpSpPr/>
          <p:nvPr/>
        </p:nvGrpSpPr>
        <p:grpSpPr>
          <a:xfrm>
            <a:off x="8262318" y="4517869"/>
            <a:ext cx="511200" cy="343440"/>
            <a:chOff x="8262318" y="4517869"/>
            <a:chExt cx="511200" cy="34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81AA6D9-7276-847D-E9C0-A0EC2CE95247}"/>
                    </a:ext>
                  </a:extLst>
                </p14:cNvPr>
                <p14:cNvContentPartPr/>
                <p14:nvPr/>
              </p14:nvContentPartPr>
              <p14:xfrm>
                <a:off x="8262318" y="4517869"/>
                <a:ext cx="48600" cy="343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81AA6D9-7276-847D-E9C0-A0EC2CE9524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44318" y="4500229"/>
                  <a:ext cx="842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FB9AC8C-149D-FBAB-B2CA-5E44B9A3645C}"/>
                    </a:ext>
                  </a:extLst>
                </p14:cNvPr>
                <p14:cNvContentPartPr/>
                <p14:nvPr/>
              </p14:nvContentPartPr>
              <p14:xfrm>
                <a:off x="8421438" y="4593109"/>
                <a:ext cx="46800" cy="176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FB9AC8C-149D-FBAB-B2CA-5E44B9A3645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403798" y="4575109"/>
                  <a:ext cx="824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59430C5-94B0-A449-3A1A-A4C099C4C79C}"/>
                    </a:ext>
                  </a:extLst>
                </p14:cNvPr>
                <p14:cNvContentPartPr/>
                <p14:nvPr/>
              </p14:nvContentPartPr>
              <p14:xfrm>
                <a:off x="8509998" y="4598869"/>
                <a:ext cx="88560" cy="171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59430C5-94B0-A449-3A1A-A4C099C4C79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492358" y="4580869"/>
                  <a:ext cx="1242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14955E0-9CA4-22F6-2BAE-8E38A64BD4CF}"/>
                    </a:ext>
                  </a:extLst>
                </p14:cNvPr>
                <p14:cNvContentPartPr/>
                <p14:nvPr/>
              </p14:nvContentPartPr>
              <p14:xfrm>
                <a:off x="8640678" y="4602469"/>
                <a:ext cx="132840" cy="120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14955E0-9CA4-22F6-2BAE-8E38A64BD4C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623038" y="4584469"/>
                  <a:ext cx="168480" cy="15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0A8E9A2-2ED5-7487-9F5E-D1EEBE212871}"/>
                  </a:ext>
                </a:extLst>
              </p14:cNvPr>
              <p14:cNvContentPartPr/>
              <p14:nvPr/>
            </p14:nvContentPartPr>
            <p14:xfrm>
              <a:off x="5812158" y="2508709"/>
              <a:ext cx="2983320" cy="7560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0A8E9A2-2ED5-7487-9F5E-D1EEBE21287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94518" y="2490709"/>
                <a:ext cx="3018960" cy="79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63C7F77-7BA0-B0C7-A140-2D531F28B246}"/>
                  </a:ext>
                </a:extLst>
              </p14:cNvPr>
              <p14:cNvContentPartPr/>
              <p14:nvPr/>
            </p14:nvContentPartPr>
            <p14:xfrm>
              <a:off x="8886558" y="3058789"/>
              <a:ext cx="45360" cy="11221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63C7F77-7BA0-B0C7-A140-2D531F28B24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868558" y="3040789"/>
                <a:ext cx="81000" cy="115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BBC6C45D-2729-5243-EC06-3E17937CE3DD}"/>
              </a:ext>
            </a:extLst>
          </p:cNvPr>
          <p:cNvGrpSpPr/>
          <p:nvPr/>
        </p:nvGrpSpPr>
        <p:grpSpPr>
          <a:xfrm>
            <a:off x="1661358" y="717709"/>
            <a:ext cx="5357520" cy="338400"/>
            <a:chOff x="1661358" y="717709"/>
            <a:chExt cx="5357520" cy="33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7E66BBE-79E2-9889-5E7D-9130931C8BD7}"/>
                    </a:ext>
                  </a:extLst>
                </p14:cNvPr>
                <p14:cNvContentPartPr/>
                <p14:nvPr/>
              </p14:nvContentPartPr>
              <p14:xfrm>
                <a:off x="4381158" y="717709"/>
                <a:ext cx="50040" cy="217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7E66BBE-79E2-9889-5E7D-9130931C8BD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63158" y="699709"/>
                  <a:ext cx="856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62E559E-DD27-01BD-E118-0D5A23A20AE3}"/>
                    </a:ext>
                  </a:extLst>
                </p14:cNvPr>
                <p14:cNvContentPartPr/>
                <p14:nvPr/>
              </p14:nvContentPartPr>
              <p14:xfrm>
                <a:off x="4586358" y="788989"/>
                <a:ext cx="136800" cy="241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62E559E-DD27-01BD-E118-0D5A23A20AE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568718" y="771349"/>
                  <a:ext cx="1724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20E8CE2-2C61-CF11-52F4-19C191C6BA41}"/>
                    </a:ext>
                  </a:extLst>
                </p14:cNvPr>
                <p14:cNvContentPartPr/>
                <p14:nvPr/>
              </p14:nvContentPartPr>
              <p14:xfrm>
                <a:off x="4944198" y="859909"/>
                <a:ext cx="1864800" cy="83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20E8CE2-2C61-CF11-52F4-19C191C6BA4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26558" y="842269"/>
                  <a:ext cx="1900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FE03B16-529F-BE54-8754-A9AF6992F657}"/>
                    </a:ext>
                  </a:extLst>
                </p14:cNvPr>
                <p14:cNvContentPartPr/>
                <p14:nvPr/>
              </p14:nvContentPartPr>
              <p14:xfrm>
                <a:off x="6855798" y="877549"/>
                <a:ext cx="163080" cy="106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FE03B16-529F-BE54-8754-A9AF6992F65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37798" y="859549"/>
                  <a:ext cx="198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13C676C-01B7-E544-DBAC-D35E39760089}"/>
                    </a:ext>
                  </a:extLst>
                </p14:cNvPr>
                <p14:cNvContentPartPr/>
                <p14:nvPr/>
              </p14:nvContentPartPr>
              <p14:xfrm>
                <a:off x="1724718" y="919669"/>
                <a:ext cx="2593080" cy="57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13C676C-01B7-E544-DBAC-D35E3976008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706718" y="901669"/>
                  <a:ext cx="2628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1008CAD-DFF1-897F-442F-097BD4CD1983}"/>
                    </a:ext>
                  </a:extLst>
                </p14:cNvPr>
                <p14:cNvContentPartPr/>
                <p14:nvPr/>
              </p14:nvContentPartPr>
              <p14:xfrm>
                <a:off x="1661358" y="872149"/>
                <a:ext cx="203760" cy="183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1008CAD-DFF1-897F-442F-097BD4CD198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643358" y="854509"/>
                  <a:ext cx="23940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A73F46-0FC6-05FE-74EB-02D75D467F57}"/>
              </a:ext>
            </a:extLst>
          </p:cNvPr>
          <p:cNvGrpSpPr/>
          <p:nvPr/>
        </p:nvGrpSpPr>
        <p:grpSpPr>
          <a:xfrm>
            <a:off x="1482798" y="789709"/>
            <a:ext cx="5626800" cy="5168880"/>
            <a:chOff x="1482798" y="789709"/>
            <a:chExt cx="5626800" cy="516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B01E414-AA03-A881-9586-6FE927541B0B}"/>
                    </a:ext>
                  </a:extLst>
                </p14:cNvPr>
                <p14:cNvContentPartPr/>
                <p14:nvPr/>
              </p14:nvContentPartPr>
              <p14:xfrm>
                <a:off x="1516638" y="2768629"/>
                <a:ext cx="5506920" cy="1170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B01E414-AA03-A881-9586-6FE927541B0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498998" y="2750629"/>
                  <a:ext cx="5542560" cy="12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B9ABDB2-265E-045B-CE11-11E208FF16FF}"/>
                    </a:ext>
                  </a:extLst>
                </p14:cNvPr>
                <p14:cNvContentPartPr/>
                <p14:nvPr/>
              </p14:nvContentPartPr>
              <p14:xfrm>
                <a:off x="3224838" y="2979949"/>
                <a:ext cx="21960" cy="769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B9ABDB2-265E-045B-CE11-11E208FF16F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206838" y="2962309"/>
                  <a:ext cx="5760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CCB8305-DA04-D83E-3C01-EF8318070545}"/>
                    </a:ext>
                  </a:extLst>
                </p14:cNvPr>
                <p14:cNvContentPartPr/>
                <p14:nvPr/>
              </p14:nvContentPartPr>
              <p14:xfrm>
                <a:off x="5201238" y="2948629"/>
                <a:ext cx="24480" cy="716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CCB8305-DA04-D83E-3C01-EF831807054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183238" y="2930629"/>
                  <a:ext cx="6012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0DB1DB7-D5A4-82EE-C586-7A55AF509203}"/>
                    </a:ext>
                  </a:extLst>
                </p14:cNvPr>
                <p14:cNvContentPartPr/>
                <p14:nvPr/>
              </p14:nvContentPartPr>
              <p14:xfrm>
                <a:off x="1482798" y="952069"/>
                <a:ext cx="74160" cy="4944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0DB1DB7-D5A4-82EE-C586-7A55AF50920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464798" y="934069"/>
                  <a:ext cx="109800" cy="49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1E20F8E-BB43-BA47-32D9-9271AD0799E6}"/>
                    </a:ext>
                  </a:extLst>
                </p14:cNvPr>
                <p14:cNvContentPartPr/>
                <p14:nvPr/>
              </p14:nvContentPartPr>
              <p14:xfrm>
                <a:off x="7024278" y="2937829"/>
                <a:ext cx="85320" cy="940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1E20F8E-BB43-BA47-32D9-9271AD0799E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006278" y="2920189"/>
                  <a:ext cx="120960" cy="9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3FAAEE5-31BE-5134-5FAA-DBFA9CC69C12}"/>
                    </a:ext>
                  </a:extLst>
                </p14:cNvPr>
                <p14:cNvContentPartPr/>
                <p14:nvPr/>
              </p14:nvContentPartPr>
              <p14:xfrm>
                <a:off x="7016718" y="2918029"/>
                <a:ext cx="27720" cy="863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3FAAEE5-31BE-5134-5FAA-DBFA9CC69C1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999078" y="2900029"/>
                  <a:ext cx="63360" cy="89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674464F-A418-6CD0-3781-C14ED20CA93A}"/>
                    </a:ext>
                  </a:extLst>
                </p14:cNvPr>
                <p14:cNvContentPartPr/>
                <p14:nvPr/>
              </p14:nvContentPartPr>
              <p14:xfrm>
                <a:off x="7019958" y="789709"/>
                <a:ext cx="60840" cy="5168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674464F-A418-6CD0-3781-C14ED20CA93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002318" y="771709"/>
                  <a:ext cx="96480" cy="520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BB258FF-F77F-D9D6-932F-123596450D98}"/>
                    </a:ext>
                  </a:extLst>
                </p14:cNvPr>
                <p14:cNvContentPartPr/>
                <p14:nvPr/>
              </p14:nvContentPartPr>
              <p14:xfrm>
                <a:off x="1528518" y="2669629"/>
                <a:ext cx="1608480" cy="1272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BB258FF-F77F-D9D6-932F-123596450D9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510518" y="2651629"/>
                  <a:ext cx="1644120" cy="13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2C34032-81A5-319D-6981-C0F40BB437A1}"/>
                    </a:ext>
                  </a:extLst>
                </p14:cNvPr>
                <p14:cNvContentPartPr/>
                <p14:nvPr/>
              </p14:nvContentPartPr>
              <p14:xfrm>
                <a:off x="3184158" y="3356509"/>
                <a:ext cx="38160" cy="39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2C34032-81A5-319D-6981-C0F40BB437A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166518" y="3338509"/>
                  <a:ext cx="73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8901553-B827-9D74-F672-62C5B0B9A917}"/>
                    </a:ext>
                  </a:extLst>
                </p14:cNvPr>
                <p14:cNvContentPartPr/>
                <p14:nvPr/>
              </p14:nvContentPartPr>
              <p14:xfrm>
                <a:off x="2576838" y="2474869"/>
                <a:ext cx="142200" cy="247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8901553-B827-9D74-F672-62C5B0B9A91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559198" y="2456869"/>
                  <a:ext cx="177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8232917-2EA3-14F2-80BE-6B1FD163A6F8}"/>
                    </a:ext>
                  </a:extLst>
                </p14:cNvPr>
                <p14:cNvContentPartPr/>
                <p14:nvPr/>
              </p14:nvContentPartPr>
              <p14:xfrm>
                <a:off x="2500518" y="2303869"/>
                <a:ext cx="340200" cy="580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8232917-2EA3-14F2-80BE-6B1FD163A6F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482518" y="2285869"/>
                  <a:ext cx="37584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207B546-1E4C-8D5F-A72C-2CC977426386}"/>
                    </a:ext>
                  </a:extLst>
                </p14:cNvPr>
                <p14:cNvContentPartPr/>
                <p14:nvPr/>
              </p14:nvContentPartPr>
              <p14:xfrm>
                <a:off x="3266238" y="2882029"/>
                <a:ext cx="1960200" cy="954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207B546-1E4C-8D5F-A72C-2CC97742638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248238" y="2864389"/>
                  <a:ext cx="1995840" cy="9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4DC4790-E12A-FB3F-CBD3-98F563473A30}"/>
                    </a:ext>
                  </a:extLst>
                </p14:cNvPr>
                <p14:cNvContentPartPr/>
                <p14:nvPr/>
              </p14:nvContentPartPr>
              <p14:xfrm>
                <a:off x="4178118" y="2496109"/>
                <a:ext cx="172080" cy="136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4DC4790-E12A-FB3F-CBD3-98F563473A3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160478" y="2478109"/>
                  <a:ext cx="207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093F69A-276A-461A-8A50-E89F95A54536}"/>
                    </a:ext>
                  </a:extLst>
                </p14:cNvPr>
                <p14:cNvContentPartPr/>
                <p14:nvPr/>
              </p14:nvContentPartPr>
              <p14:xfrm>
                <a:off x="4074798" y="2288389"/>
                <a:ext cx="492480" cy="605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093F69A-276A-461A-8A50-E89F95A5453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056798" y="2270749"/>
                  <a:ext cx="5281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9D3C9D5-D9D0-0544-1611-E88BBD9A5DFC}"/>
                    </a:ext>
                  </a:extLst>
                </p14:cNvPr>
                <p14:cNvContentPartPr/>
                <p14:nvPr/>
              </p14:nvContentPartPr>
              <p14:xfrm>
                <a:off x="5226798" y="2808589"/>
                <a:ext cx="1761120" cy="1055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9D3C9D5-D9D0-0544-1611-E88BBD9A5DF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208798" y="2790949"/>
                  <a:ext cx="1796760" cy="10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82F7426-4DB5-31AC-A952-0458B0EE91AE}"/>
                    </a:ext>
                  </a:extLst>
                </p14:cNvPr>
                <p14:cNvContentPartPr/>
                <p14:nvPr/>
              </p14:nvContentPartPr>
              <p14:xfrm>
                <a:off x="5708478" y="2450389"/>
                <a:ext cx="153360" cy="119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82F7426-4DB5-31AC-A952-0458B0EE91A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690838" y="2432749"/>
                  <a:ext cx="189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9299D25-59D0-BF75-78E3-13D355B52058}"/>
                    </a:ext>
                  </a:extLst>
                </p14:cNvPr>
                <p14:cNvContentPartPr/>
                <p14:nvPr/>
              </p14:nvContentPartPr>
              <p14:xfrm>
                <a:off x="5651958" y="2253829"/>
                <a:ext cx="360360" cy="480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9299D25-59D0-BF75-78E3-13D355B5205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634318" y="2235829"/>
                  <a:ext cx="396000" cy="51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B9C6DCF-3D55-D2ED-50CD-2A18A8636470}"/>
              </a:ext>
            </a:extLst>
          </p:cNvPr>
          <p:cNvGrpSpPr/>
          <p:nvPr/>
        </p:nvGrpSpPr>
        <p:grpSpPr>
          <a:xfrm>
            <a:off x="8938038" y="4388989"/>
            <a:ext cx="588960" cy="262800"/>
            <a:chOff x="8938038" y="4388989"/>
            <a:chExt cx="58896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892C724-8E01-C5FF-9CDE-76C6F00A2D1D}"/>
                    </a:ext>
                  </a:extLst>
                </p14:cNvPr>
                <p14:cNvContentPartPr/>
                <p14:nvPr/>
              </p14:nvContentPartPr>
              <p14:xfrm>
                <a:off x="8938038" y="4388989"/>
                <a:ext cx="120600" cy="213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892C724-8E01-C5FF-9CDE-76C6F00A2D1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920398" y="4370989"/>
                  <a:ext cx="1562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041E577-6231-4D0E-C530-F850096B51AE}"/>
                    </a:ext>
                  </a:extLst>
                </p14:cNvPr>
                <p14:cNvContentPartPr/>
                <p14:nvPr/>
              </p14:nvContentPartPr>
              <p14:xfrm>
                <a:off x="9124158" y="4413829"/>
                <a:ext cx="100800" cy="237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041E577-6231-4D0E-C530-F850096B51A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106158" y="4395829"/>
                  <a:ext cx="1364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1F165D5-346A-9D66-A3D8-A0063BB435A6}"/>
                    </a:ext>
                  </a:extLst>
                </p14:cNvPr>
                <p14:cNvContentPartPr/>
                <p14:nvPr/>
              </p14:nvContentPartPr>
              <p14:xfrm>
                <a:off x="9186438" y="4419949"/>
                <a:ext cx="176400" cy="160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1F165D5-346A-9D66-A3D8-A0063BB435A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168798" y="4401949"/>
                  <a:ext cx="212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EEDC4DD-30ED-5FB7-4CDA-73ED72CA9556}"/>
                    </a:ext>
                  </a:extLst>
                </p14:cNvPr>
                <p14:cNvContentPartPr/>
                <p14:nvPr/>
              </p14:nvContentPartPr>
              <p14:xfrm>
                <a:off x="9375798" y="4426429"/>
                <a:ext cx="151200" cy="123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EEDC4DD-30ED-5FB7-4CDA-73ED72CA955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357798" y="4408429"/>
                  <a:ext cx="18684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5A2F5AA-6623-E12E-2E96-0F32B3916025}"/>
              </a:ext>
            </a:extLst>
          </p:cNvPr>
          <p:cNvGrpSpPr/>
          <p:nvPr/>
        </p:nvGrpSpPr>
        <p:grpSpPr>
          <a:xfrm>
            <a:off x="5031318" y="1667389"/>
            <a:ext cx="176400" cy="839520"/>
            <a:chOff x="5031318" y="1667389"/>
            <a:chExt cx="176400" cy="83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E157DB1-8E23-68E5-C33B-6F50C59B9F95}"/>
                    </a:ext>
                  </a:extLst>
                </p14:cNvPr>
                <p14:cNvContentPartPr/>
                <p14:nvPr/>
              </p14:nvContentPartPr>
              <p14:xfrm>
                <a:off x="5128158" y="1667389"/>
                <a:ext cx="38520" cy="811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E157DB1-8E23-68E5-C33B-6F50C59B9F9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110158" y="1649749"/>
                  <a:ext cx="74160" cy="8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368246D-2E5A-780B-9FCF-36A740A871EC}"/>
                    </a:ext>
                  </a:extLst>
                </p14:cNvPr>
                <p14:cNvContentPartPr/>
                <p14:nvPr/>
              </p14:nvContentPartPr>
              <p14:xfrm>
                <a:off x="5031318" y="2367949"/>
                <a:ext cx="176400" cy="138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368246D-2E5A-780B-9FCF-36A740A871E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013678" y="2349949"/>
                  <a:ext cx="21204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9E714CD-CC09-D367-E196-260DE50CC869}"/>
              </a:ext>
            </a:extLst>
          </p:cNvPr>
          <p:cNvGrpSpPr/>
          <p:nvPr/>
        </p:nvGrpSpPr>
        <p:grpSpPr>
          <a:xfrm>
            <a:off x="10519878" y="4005229"/>
            <a:ext cx="346320" cy="219600"/>
            <a:chOff x="10519878" y="4005229"/>
            <a:chExt cx="346320" cy="21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AFB4B1F-E370-DE28-E396-FFF2E6D1FE6F}"/>
                    </a:ext>
                  </a:extLst>
                </p14:cNvPr>
                <p14:cNvContentPartPr/>
                <p14:nvPr/>
              </p14:nvContentPartPr>
              <p14:xfrm>
                <a:off x="10519878" y="4005229"/>
                <a:ext cx="67680" cy="171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AFB4B1F-E370-DE28-E396-FFF2E6D1FE6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502238" y="3987229"/>
                  <a:ext cx="103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16FDD0F-35A3-635B-6A07-5D7F483C153D}"/>
                    </a:ext>
                  </a:extLst>
                </p14:cNvPr>
                <p14:cNvContentPartPr/>
                <p14:nvPr/>
              </p14:nvContentPartPr>
              <p14:xfrm>
                <a:off x="10863318" y="4076149"/>
                <a:ext cx="2880" cy="148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16FDD0F-35A3-635B-6A07-5D7F483C153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845318" y="4058149"/>
                  <a:ext cx="3852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1F7165-98E3-B29F-DBD9-3A13347DA09C}"/>
              </a:ext>
            </a:extLst>
          </p:cNvPr>
          <p:cNvGrpSpPr/>
          <p:nvPr/>
        </p:nvGrpSpPr>
        <p:grpSpPr>
          <a:xfrm>
            <a:off x="9429438" y="3574669"/>
            <a:ext cx="772920" cy="993600"/>
            <a:chOff x="9429438" y="3574669"/>
            <a:chExt cx="772920" cy="99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2ED3E9B-9A35-9F80-6797-44EE1407F0CE}"/>
                    </a:ext>
                  </a:extLst>
                </p14:cNvPr>
                <p14:cNvContentPartPr/>
                <p14:nvPr/>
              </p14:nvContentPartPr>
              <p14:xfrm>
                <a:off x="9429438" y="3574669"/>
                <a:ext cx="54000" cy="546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2ED3E9B-9A35-9F80-6797-44EE1407F0C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411798" y="3556669"/>
                  <a:ext cx="8964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0A1D9EB-3A37-2FFB-F4A9-44C8290F8467}"/>
                    </a:ext>
                  </a:extLst>
                </p14:cNvPr>
                <p14:cNvContentPartPr/>
                <p14:nvPr/>
              </p14:nvContentPartPr>
              <p14:xfrm>
                <a:off x="9976638" y="3893989"/>
                <a:ext cx="77040" cy="219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0A1D9EB-3A37-2FFB-F4A9-44C8290F846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958998" y="3876349"/>
                  <a:ext cx="1126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ACECEE2-AC2D-4F34-96FF-FC2F32FF83EF}"/>
                    </a:ext>
                  </a:extLst>
                </p14:cNvPr>
                <p14:cNvContentPartPr/>
                <p14:nvPr/>
              </p14:nvContentPartPr>
              <p14:xfrm>
                <a:off x="9623838" y="4228069"/>
                <a:ext cx="100080" cy="65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ACECEE2-AC2D-4F34-96FF-FC2F32FF83E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605838" y="4210069"/>
                  <a:ext cx="1357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27E5AD3-E5ED-2C12-3A4E-EAAEE4EACEF2}"/>
                    </a:ext>
                  </a:extLst>
                </p14:cNvPr>
                <p14:cNvContentPartPr/>
                <p14:nvPr/>
              </p14:nvContentPartPr>
              <p14:xfrm>
                <a:off x="9651918" y="4270549"/>
                <a:ext cx="74880" cy="167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27E5AD3-E5ED-2C12-3A4E-EAAEE4EACEF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633918" y="4252549"/>
                  <a:ext cx="1105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92E1522-440A-BE38-1D94-D0B1E3EFAF12}"/>
                    </a:ext>
                  </a:extLst>
                </p14:cNvPr>
                <p14:cNvContentPartPr/>
                <p14:nvPr/>
              </p14:nvContentPartPr>
              <p14:xfrm>
                <a:off x="9982038" y="4318429"/>
                <a:ext cx="156600" cy="249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92E1522-440A-BE38-1D94-D0B1E3EFAF1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964398" y="4300429"/>
                  <a:ext cx="1922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E8ACA16-23ED-2689-ED06-C4D5214EA898}"/>
                    </a:ext>
                  </a:extLst>
                </p14:cNvPr>
                <p14:cNvContentPartPr/>
                <p14:nvPr/>
              </p14:nvContentPartPr>
              <p14:xfrm>
                <a:off x="10060158" y="4420309"/>
                <a:ext cx="142200" cy="92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E8ACA16-23ED-2689-ED06-C4D5214EA89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042518" y="4402309"/>
                  <a:ext cx="17784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CC76459-4417-894B-52B0-39C4B87126F0}"/>
              </a:ext>
            </a:extLst>
          </p:cNvPr>
          <p:cNvGrpSpPr/>
          <p:nvPr/>
        </p:nvGrpSpPr>
        <p:grpSpPr>
          <a:xfrm>
            <a:off x="10483158" y="4372429"/>
            <a:ext cx="521280" cy="232920"/>
            <a:chOff x="10483158" y="4372429"/>
            <a:chExt cx="521280" cy="23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84D52EE-2A4C-96FD-D310-C317501F7B5D}"/>
                    </a:ext>
                  </a:extLst>
                </p14:cNvPr>
                <p14:cNvContentPartPr/>
                <p14:nvPr/>
              </p14:nvContentPartPr>
              <p14:xfrm>
                <a:off x="10483158" y="4372429"/>
                <a:ext cx="115920" cy="201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84D52EE-2A4C-96FD-D310-C317501F7B5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465518" y="4354429"/>
                  <a:ext cx="1515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D315870-C7C2-1944-9F02-AEE742BBD64F}"/>
                    </a:ext>
                  </a:extLst>
                </p14:cNvPr>
                <p14:cNvContentPartPr/>
                <p14:nvPr/>
              </p14:nvContentPartPr>
              <p14:xfrm>
                <a:off x="10817238" y="4435789"/>
                <a:ext cx="37080" cy="169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D315870-C7C2-1944-9F02-AEE742BBD64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799598" y="4417789"/>
                  <a:ext cx="727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9900B51-329E-3FA6-4315-DE948486A054}"/>
                    </a:ext>
                  </a:extLst>
                </p14:cNvPr>
                <p14:cNvContentPartPr/>
                <p14:nvPr/>
              </p14:nvContentPartPr>
              <p14:xfrm>
                <a:off x="10948638" y="4463869"/>
                <a:ext cx="55800" cy="1357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9900B51-329E-3FA6-4315-DE948486A05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930998" y="4446229"/>
                  <a:ext cx="91440" cy="171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4202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D5CE-AB0D-6DA9-72E7-C9110B10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square wave</a:t>
            </a:r>
          </a:p>
        </p:txBody>
      </p:sp>
      <p:pic>
        <p:nvPicPr>
          <p:cNvPr id="6" name="Content Placeholder 5" descr="A graph of a wave&#10;&#10;Description automatically generated with medium confidence">
            <a:extLst>
              <a:ext uri="{FF2B5EF4-FFF2-40B4-BE49-F238E27FC236}">
                <a16:creationId xmlns:a16="http://schemas.microsoft.com/office/drawing/2014/main" id="{17209A54-0E9A-BC87-B323-4B752E20F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10" y="879619"/>
            <a:ext cx="6933086" cy="521107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6EE11-BDDB-79C4-1057-02D6C8C64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24</a:t>
            </a:fld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584AA4-31AE-A330-9EE5-12CBED8DA15E}"/>
              </a:ext>
            </a:extLst>
          </p:cNvPr>
          <p:cNvGrpSpPr/>
          <p:nvPr/>
        </p:nvGrpSpPr>
        <p:grpSpPr>
          <a:xfrm>
            <a:off x="5111958" y="3166069"/>
            <a:ext cx="836640" cy="452160"/>
            <a:chOff x="5111958" y="3166069"/>
            <a:chExt cx="836640" cy="45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6955BA1-BA06-6C49-3CE8-47F0EC605B1B}"/>
                    </a:ext>
                  </a:extLst>
                </p14:cNvPr>
                <p14:cNvContentPartPr/>
                <p14:nvPr/>
              </p14:nvContentPartPr>
              <p14:xfrm>
                <a:off x="5150478" y="3166069"/>
                <a:ext cx="174960" cy="452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6955BA1-BA06-6C49-3CE8-47F0EC605B1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32838" y="3148069"/>
                  <a:ext cx="210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9B77C4B-1E67-AD4D-C5C9-2EBE6D3B9ADA}"/>
                    </a:ext>
                  </a:extLst>
                </p14:cNvPr>
                <p14:cNvContentPartPr/>
                <p14:nvPr/>
              </p14:nvContentPartPr>
              <p14:xfrm>
                <a:off x="5111958" y="3357949"/>
                <a:ext cx="149760" cy="118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9B77C4B-1E67-AD4D-C5C9-2EBE6D3B9AD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94318" y="3340309"/>
                  <a:ext cx="1854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7233D3F-6018-E9EA-2B27-339C917B2F2C}"/>
                    </a:ext>
                  </a:extLst>
                </p14:cNvPr>
                <p14:cNvContentPartPr/>
                <p14:nvPr/>
              </p14:nvContentPartPr>
              <p14:xfrm>
                <a:off x="5548278" y="3341389"/>
                <a:ext cx="383040" cy="49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7233D3F-6018-E9EA-2B27-339C917B2F2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30638" y="3323389"/>
                  <a:ext cx="4186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44C69A2-2209-4936-95CC-7F0438DFD8F1}"/>
                    </a:ext>
                  </a:extLst>
                </p14:cNvPr>
                <p14:cNvContentPartPr/>
                <p14:nvPr/>
              </p14:nvContentPartPr>
              <p14:xfrm>
                <a:off x="5838078" y="3248149"/>
                <a:ext cx="110520" cy="225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44C69A2-2209-4936-95CC-7F0438DFD8F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20438" y="3230509"/>
                  <a:ext cx="14616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44B185-2B2B-CCCE-2DF8-F202ACE48A69}"/>
              </a:ext>
            </a:extLst>
          </p:cNvPr>
          <p:cNvGrpSpPr/>
          <p:nvPr/>
        </p:nvGrpSpPr>
        <p:grpSpPr>
          <a:xfrm>
            <a:off x="5380158" y="6277549"/>
            <a:ext cx="1177200" cy="430560"/>
            <a:chOff x="5380158" y="6277549"/>
            <a:chExt cx="1177200" cy="43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B4F58AF-62FC-6D95-95A8-8ACB950F3806}"/>
                    </a:ext>
                  </a:extLst>
                </p14:cNvPr>
                <p14:cNvContentPartPr/>
                <p14:nvPr/>
              </p14:nvContentPartPr>
              <p14:xfrm>
                <a:off x="5509398" y="6277549"/>
                <a:ext cx="101160" cy="430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B4F58AF-62FC-6D95-95A8-8ACB950F380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91758" y="6259549"/>
                  <a:ext cx="1368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77702A5-AE2B-6FB3-075F-3FA2F566876E}"/>
                    </a:ext>
                  </a:extLst>
                </p14:cNvPr>
                <p14:cNvContentPartPr/>
                <p14:nvPr/>
              </p14:nvContentPartPr>
              <p14:xfrm>
                <a:off x="5380158" y="6488149"/>
                <a:ext cx="209880" cy="84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77702A5-AE2B-6FB3-075F-3FA2F566876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62518" y="6470509"/>
                  <a:ext cx="245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115622E-F1CB-F6BB-ADFA-F51A5652F506}"/>
                    </a:ext>
                  </a:extLst>
                </p14:cNvPr>
                <p14:cNvContentPartPr/>
                <p14:nvPr/>
              </p14:nvContentPartPr>
              <p14:xfrm>
                <a:off x="5869758" y="6463669"/>
                <a:ext cx="656640" cy="113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115622E-F1CB-F6BB-ADFA-F51A5652F50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51758" y="6446029"/>
                  <a:ext cx="692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114D1F5-DEEE-CEB6-FBEA-97D816BFB190}"/>
                    </a:ext>
                  </a:extLst>
                </p14:cNvPr>
                <p14:cNvContentPartPr/>
                <p14:nvPr/>
              </p14:nvContentPartPr>
              <p14:xfrm>
                <a:off x="6402558" y="6424069"/>
                <a:ext cx="154800" cy="249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114D1F5-DEEE-CEB6-FBEA-97D816BFB19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84558" y="6406069"/>
                  <a:ext cx="190440" cy="28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61522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4A47-9910-8427-C294-85EF231A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pic>
        <p:nvPicPr>
          <p:cNvPr id="6" name="Content Placeholder 5" descr="A diagram of a circuit diagram&#10;&#10;Description automatically generated">
            <a:extLst>
              <a:ext uri="{FF2B5EF4-FFF2-40B4-BE49-F238E27FC236}">
                <a16:creationId xmlns:a16="http://schemas.microsoft.com/office/drawing/2014/main" id="{9C47325C-83D6-B21D-9617-BD59EF101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13" y="1327868"/>
            <a:ext cx="8806051" cy="48396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2CE81-0CB1-A3BA-AAE4-F130651C5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25</a:t>
            </a:fld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8C3830-553D-5775-4F8E-EA1C2A6A5E52}"/>
              </a:ext>
            </a:extLst>
          </p:cNvPr>
          <p:cNvGrpSpPr/>
          <p:nvPr/>
        </p:nvGrpSpPr>
        <p:grpSpPr>
          <a:xfrm>
            <a:off x="9042078" y="779989"/>
            <a:ext cx="445680" cy="1717560"/>
            <a:chOff x="9042078" y="779989"/>
            <a:chExt cx="445680" cy="171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A66D8BC-1C53-5580-6A34-6EB5DCEDACDC}"/>
                    </a:ext>
                  </a:extLst>
                </p14:cNvPr>
                <p14:cNvContentPartPr/>
                <p14:nvPr/>
              </p14:nvContentPartPr>
              <p14:xfrm>
                <a:off x="9391278" y="1136389"/>
                <a:ext cx="96480" cy="1361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A66D8BC-1C53-5580-6A34-6EB5DCEDACD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73638" y="1118389"/>
                  <a:ext cx="132120" cy="13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C0A01E7-82CA-4A0B-6C18-905D28E232FE}"/>
                    </a:ext>
                  </a:extLst>
                </p14:cNvPr>
                <p14:cNvContentPartPr/>
                <p14:nvPr/>
              </p14:nvContentPartPr>
              <p14:xfrm>
                <a:off x="9042078" y="1021549"/>
                <a:ext cx="42120" cy="1441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C0A01E7-82CA-4A0B-6C18-905D28E232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24438" y="1003549"/>
                  <a:ext cx="77760" cy="14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056A34C-54C9-62DE-DCA0-CDCF48DA6B78}"/>
                    </a:ext>
                  </a:extLst>
                </p14:cNvPr>
                <p14:cNvContentPartPr/>
                <p14:nvPr/>
              </p14:nvContentPartPr>
              <p14:xfrm>
                <a:off x="9098238" y="853069"/>
                <a:ext cx="94680" cy="189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056A34C-54C9-62DE-DCA0-CDCF48DA6B7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80238" y="835069"/>
                  <a:ext cx="130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F33F01-8172-A126-A9AB-C5647C7CE4F8}"/>
                    </a:ext>
                  </a:extLst>
                </p14:cNvPr>
                <p14:cNvContentPartPr/>
                <p14:nvPr/>
              </p14:nvContentPartPr>
              <p14:xfrm>
                <a:off x="9211998" y="779989"/>
                <a:ext cx="169560" cy="190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F33F01-8172-A126-A9AB-C5647C7CE4F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93998" y="761989"/>
                  <a:ext cx="20520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7F0B4C-4224-E998-3B67-53E9E274CBEB}"/>
              </a:ext>
            </a:extLst>
          </p:cNvPr>
          <p:cNvGrpSpPr/>
          <p:nvPr/>
        </p:nvGrpSpPr>
        <p:grpSpPr>
          <a:xfrm>
            <a:off x="9556158" y="2426629"/>
            <a:ext cx="640080" cy="1137240"/>
            <a:chOff x="9556158" y="2426629"/>
            <a:chExt cx="640080" cy="113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DA18EAF-3C04-1894-6A4D-0EB91E38A214}"/>
                    </a:ext>
                  </a:extLst>
                </p14:cNvPr>
                <p14:cNvContentPartPr/>
                <p14:nvPr/>
              </p14:nvContentPartPr>
              <p14:xfrm>
                <a:off x="9556158" y="2545429"/>
                <a:ext cx="41400" cy="1018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DA18EAF-3C04-1894-6A4D-0EB91E38A21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538518" y="2527789"/>
                  <a:ext cx="77040" cy="10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894F70E-A86C-0860-3877-FC509B91E22F}"/>
                    </a:ext>
                  </a:extLst>
                </p14:cNvPr>
                <p14:cNvContentPartPr/>
                <p14:nvPr/>
              </p14:nvContentPartPr>
              <p14:xfrm>
                <a:off x="10032798" y="2426629"/>
                <a:ext cx="49320" cy="1121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894F70E-A86C-0860-3877-FC509B91E22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014798" y="2408629"/>
                  <a:ext cx="84960" cy="11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B6B2CB4-4C8D-9AD4-C60C-E48968A558AC}"/>
                    </a:ext>
                  </a:extLst>
                </p14:cNvPr>
                <p14:cNvContentPartPr/>
                <p14:nvPr/>
              </p14:nvContentPartPr>
              <p14:xfrm>
                <a:off x="9700158" y="2588629"/>
                <a:ext cx="155520" cy="95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B6B2CB4-4C8D-9AD4-C60C-E48968A558A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682518" y="2570629"/>
                  <a:ext cx="191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6FA74F5-54F3-0591-A17E-0EB3A5798D9F}"/>
                    </a:ext>
                  </a:extLst>
                </p14:cNvPr>
                <p14:cNvContentPartPr/>
                <p14:nvPr/>
              </p14:nvContentPartPr>
              <p14:xfrm>
                <a:off x="9843798" y="2580349"/>
                <a:ext cx="33840" cy="73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6FA74F5-54F3-0591-A17E-0EB3A5798D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826158" y="2562709"/>
                  <a:ext cx="69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5DBD0F8-1E40-9339-B695-E9F47BB8B0A2}"/>
                    </a:ext>
                  </a:extLst>
                </p14:cNvPr>
                <p14:cNvContentPartPr/>
                <p14:nvPr/>
              </p14:nvContentPartPr>
              <p14:xfrm>
                <a:off x="9832278" y="2524549"/>
                <a:ext cx="11160" cy="13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5DBD0F8-1E40-9339-B695-E9F47BB8B0A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814278" y="2506909"/>
                  <a:ext cx="468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AF26831-A507-CB95-2650-9CDA0DA41874}"/>
                    </a:ext>
                  </a:extLst>
                </p14:cNvPr>
                <p14:cNvContentPartPr/>
                <p14:nvPr/>
              </p14:nvContentPartPr>
              <p14:xfrm>
                <a:off x="9911118" y="2518069"/>
                <a:ext cx="49680" cy="134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AF26831-A507-CB95-2650-9CDA0DA4187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93478" y="2500069"/>
                  <a:ext cx="85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7FD059A-6054-288B-75AB-277B426568D9}"/>
                    </a:ext>
                  </a:extLst>
                </p14:cNvPr>
                <p14:cNvContentPartPr/>
                <p14:nvPr/>
              </p14:nvContentPartPr>
              <p14:xfrm>
                <a:off x="9956118" y="2469109"/>
                <a:ext cx="107280" cy="110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7FD059A-6054-288B-75AB-277B426568D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938118" y="2451469"/>
                  <a:ext cx="1429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CC9425C-C761-00D3-24B6-6F86517CF3FC}"/>
                    </a:ext>
                  </a:extLst>
                </p14:cNvPr>
                <p14:cNvContentPartPr/>
                <p14:nvPr/>
              </p14:nvContentPartPr>
              <p14:xfrm>
                <a:off x="10098318" y="2433109"/>
                <a:ext cx="97920" cy="146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CC9425C-C761-00D3-24B6-6F86517CF3F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080678" y="2415109"/>
                  <a:ext cx="133560" cy="18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4AA5524-7C4B-AFA6-8E57-DADFEA0C0C32}"/>
                  </a:ext>
                </a:extLst>
              </p14:cNvPr>
              <p14:cNvContentPartPr/>
              <p14:nvPr/>
            </p14:nvContentPartPr>
            <p14:xfrm>
              <a:off x="9418998" y="3693829"/>
              <a:ext cx="64080" cy="10825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4AA5524-7C4B-AFA6-8E57-DADFEA0C0C3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400998" y="3676189"/>
                <a:ext cx="99720" cy="11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5959E2E-60EC-5150-14E7-AD91DBAE8652}"/>
                  </a:ext>
                </a:extLst>
              </p14:cNvPr>
              <p14:cNvContentPartPr/>
              <p14:nvPr/>
            </p14:nvContentPartPr>
            <p14:xfrm>
              <a:off x="9636798" y="3675109"/>
              <a:ext cx="59760" cy="10933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5959E2E-60EC-5150-14E7-AD91DBAE865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619158" y="3657469"/>
                <a:ext cx="95400" cy="11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E09DA24-796B-1001-400F-5D32711ECFD7}"/>
                  </a:ext>
                </a:extLst>
              </p14:cNvPr>
              <p14:cNvContentPartPr/>
              <p14:nvPr/>
            </p14:nvContentPartPr>
            <p14:xfrm>
              <a:off x="9416478" y="5014669"/>
              <a:ext cx="28440" cy="8334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E09DA24-796B-1001-400F-5D32711ECFD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398838" y="4997029"/>
                <a:ext cx="64080" cy="86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4BC6116-11F0-17F5-D237-D3C8ECA9043F}"/>
                  </a:ext>
                </a:extLst>
              </p14:cNvPr>
              <p14:cNvContentPartPr/>
              <p14:nvPr/>
            </p14:nvContentPartPr>
            <p14:xfrm>
              <a:off x="9692598" y="5025469"/>
              <a:ext cx="37440" cy="8982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4BC6116-11F0-17F5-D237-D3C8ECA9043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674958" y="5007829"/>
                <a:ext cx="73080" cy="93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E353E188-B92A-E642-64E9-09BEE484A2BF}"/>
              </a:ext>
            </a:extLst>
          </p:cNvPr>
          <p:cNvGrpSpPr/>
          <p:nvPr/>
        </p:nvGrpSpPr>
        <p:grpSpPr>
          <a:xfrm>
            <a:off x="1578558" y="1292269"/>
            <a:ext cx="1553040" cy="951840"/>
            <a:chOff x="1578558" y="1292269"/>
            <a:chExt cx="1553040" cy="95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1100061-64BD-9D19-59F6-F6AC3FF065A6}"/>
                    </a:ext>
                  </a:extLst>
                </p14:cNvPr>
                <p14:cNvContentPartPr/>
                <p14:nvPr/>
              </p14:nvContentPartPr>
              <p14:xfrm>
                <a:off x="1578558" y="1292269"/>
                <a:ext cx="938880" cy="951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1100061-64BD-9D19-59F6-F6AC3FF065A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60918" y="1274269"/>
                  <a:ext cx="974520" cy="9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3ED223-55B8-6AF2-0B4F-38DF536AA110}"/>
                    </a:ext>
                  </a:extLst>
                </p14:cNvPr>
                <p14:cNvContentPartPr/>
                <p14:nvPr/>
              </p14:nvContentPartPr>
              <p14:xfrm>
                <a:off x="2507358" y="2033149"/>
                <a:ext cx="89640" cy="48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3ED223-55B8-6AF2-0B4F-38DF536AA11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489358" y="2015149"/>
                  <a:ext cx="1252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B534477-139E-D4D0-F81C-3A26DA106C3D}"/>
                    </a:ext>
                  </a:extLst>
                </p14:cNvPr>
                <p14:cNvContentPartPr/>
                <p14:nvPr/>
              </p14:nvContentPartPr>
              <p14:xfrm>
                <a:off x="2604918" y="1293709"/>
                <a:ext cx="322560" cy="825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B534477-139E-D4D0-F81C-3A26DA106C3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587278" y="1276069"/>
                  <a:ext cx="358200" cy="8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B502E99-0B88-B008-2CCA-0CD29D0E08BD}"/>
                    </a:ext>
                  </a:extLst>
                </p14:cNvPr>
                <p14:cNvContentPartPr/>
                <p14:nvPr/>
              </p14:nvContentPartPr>
              <p14:xfrm>
                <a:off x="2958078" y="1366429"/>
                <a:ext cx="173520" cy="770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B502E99-0B88-B008-2CCA-0CD29D0E08B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40438" y="1348429"/>
                  <a:ext cx="209160" cy="80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359B6FB-0DE2-8B89-049B-2808A304D1EC}"/>
                  </a:ext>
                </a:extLst>
              </p14:cNvPr>
              <p14:cNvContentPartPr/>
              <p14:nvPr/>
            </p14:nvContentPartPr>
            <p14:xfrm>
              <a:off x="1689078" y="1260229"/>
              <a:ext cx="303480" cy="1486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359B6FB-0DE2-8B89-049B-2808A304D1E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682958" y="1254109"/>
                <a:ext cx="315720" cy="16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3C05B775-C048-2FA1-9AE1-F394E5FEA7CF}"/>
              </a:ext>
            </a:extLst>
          </p:cNvPr>
          <p:cNvGrpSpPr/>
          <p:nvPr/>
        </p:nvGrpSpPr>
        <p:grpSpPr>
          <a:xfrm>
            <a:off x="1694478" y="1272469"/>
            <a:ext cx="2117880" cy="3086280"/>
            <a:chOff x="1694478" y="1272469"/>
            <a:chExt cx="2117880" cy="30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FE954BE-D7F4-C431-6EA5-0EC947B3DE38}"/>
                    </a:ext>
                  </a:extLst>
                </p14:cNvPr>
                <p14:cNvContentPartPr/>
                <p14:nvPr/>
              </p14:nvContentPartPr>
              <p14:xfrm>
                <a:off x="1696998" y="1300189"/>
                <a:ext cx="429120" cy="117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FE954BE-D7F4-C431-6EA5-0EC947B3DE3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690878" y="1294069"/>
                  <a:ext cx="441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E341147-709B-83FA-C049-6900D676FF3A}"/>
                    </a:ext>
                  </a:extLst>
                </p14:cNvPr>
                <p14:cNvContentPartPr/>
                <p14:nvPr/>
              </p14:nvContentPartPr>
              <p14:xfrm>
                <a:off x="2251398" y="2062309"/>
                <a:ext cx="351000" cy="183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E341147-709B-83FA-C049-6900D676FF3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245278" y="2056189"/>
                  <a:ext cx="363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6C9143C-2768-0356-CBCB-17012C4BEDDD}"/>
                    </a:ext>
                  </a:extLst>
                </p14:cNvPr>
                <p14:cNvContentPartPr/>
                <p14:nvPr/>
              </p14:nvContentPartPr>
              <p14:xfrm>
                <a:off x="2720838" y="1317109"/>
                <a:ext cx="295560" cy="98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6C9143C-2768-0356-CBCB-17012C4BEDD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714718" y="1310989"/>
                  <a:ext cx="307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E1F6273-71D5-F8BF-56F8-642D5CB4AD15}"/>
                    </a:ext>
                  </a:extLst>
                </p14:cNvPr>
                <p14:cNvContentPartPr/>
                <p14:nvPr/>
              </p14:nvContentPartPr>
              <p14:xfrm>
                <a:off x="1694478" y="1272469"/>
                <a:ext cx="365760" cy="147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E1F6273-71D5-F8BF-56F8-642D5CB4AD1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676838" y="1254469"/>
                  <a:ext cx="4014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998CDDF-89AB-2FA5-1433-4C269B51ACED}"/>
                    </a:ext>
                  </a:extLst>
                </p14:cNvPr>
                <p14:cNvContentPartPr/>
                <p14:nvPr/>
              </p14:nvContentPartPr>
              <p14:xfrm>
                <a:off x="2279838" y="2078869"/>
                <a:ext cx="170280" cy="75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998CDDF-89AB-2FA5-1433-4C269B51ACE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261838" y="2061229"/>
                  <a:ext cx="2059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4C2AAEA-96B2-3BEC-74C6-1FAADEA97EB7}"/>
                    </a:ext>
                  </a:extLst>
                </p14:cNvPr>
                <p14:cNvContentPartPr/>
                <p14:nvPr/>
              </p14:nvContentPartPr>
              <p14:xfrm>
                <a:off x="1959078" y="1441669"/>
                <a:ext cx="831240" cy="2138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4C2AAEA-96B2-3BEC-74C6-1FAADEA97EB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941438" y="1424029"/>
                  <a:ext cx="866880" cy="21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A56B1F4-FF20-C9D3-F881-291180E82175}"/>
                    </a:ext>
                  </a:extLst>
                </p14:cNvPr>
                <p14:cNvContentPartPr/>
                <p14:nvPr/>
              </p14:nvContentPartPr>
              <p14:xfrm>
                <a:off x="2824158" y="3545869"/>
                <a:ext cx="976680" cy="734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A56B1F4-FF20-C9D3-F881-291180E8217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806518" y="3528229"/>
                  <a:ext cx="101232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101C2D9-A132-FFAC-D4D5-D9B24E55CD43}"/>
                    </a:ext>
                  </a:extLst>
                </p14:cNvPr>
                <p14:cNvContentPartPr/>
                <p14:nvPr/>
              </p14:nvContentPartPr>
              <p14:xfrm>
                <a:off x="3672678" y="4165069"/>
                <a:ext cx="139680" cy="193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101C2D9-A132-FFAC-D4D5-D9B24E55CD4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655038" y="4147429"/>
                  <a:ext cx="17532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01B925-EB63-5851-0916-EBE626CA0FC0}"/>
              </a:ext>
            </a:extLst>
          </p:cNvPr>
          <p:cNvGrpSpPr/>
          <p:nvPr/>
        </p:nvGrpSpPr>
        <p:grpSpPr>
          <a:xfrm>
            <a:off x="1569558" y="1248709"/>
            <a:ext cx="2392200" cy="1427400"/>
            <a:chOff x="1569558" y="1248709"/>
            <a:chExt cx="2392200" cy="142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E794450-DA38-1355-A8AE-75A0097E469D}"/>
                    </a:ext>
                  </a:extLst>
                </p14:cNvPr>
                <p14:cNvContentPartPr/>
                <p14:nvPr/>
              </p14:nvContentPartPr>
              <p14:xfrm>
                <a:off x="1569558" y="1248709"/>
                <a:ext cx="1590120" cy="1022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E794450-DA38-1355-A8AE-75A0097E469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51558" y="1231069"/>
                  <a:ext cx="1625760" cy="10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6692BEB-7806-ABD3-4049-F03B744C03CC}"/>
                    </a:ext>
                  </a:extLst>
                </p14:cNvPr>
                <p14:cNvContentPartPr/>
                <p14:nvPr/>
              </p14:nvContentPartPr>
              <p14:xfrm>
                <a:off x="2891838" y="1628869"/>
                <a:ext cx="819360" cy="1002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6692BEB-7806-ABD3-4049-F03B744C03C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874198" y="1610869"/>
                  <a:ext cx="855000" cy="10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6DB62BB-45C3-7AA0-81F3-33473FE0449F}"/>
                    </a:ext>
                  </a:extLst>
                </p14:cNvPr>
                <p14:cNvContentPartPr/>
                <p14:nvPr/>
              </p14:nvContentPartPr>
              <p14:xfrm>
                <a:off x="3643878" y="2524549"/>
                <a:ext cx="134280" cy="151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6DB62BB-45C3-7AA0-81F3-33473FE0449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25878" y="2506909"/>
                  <a:ext cx="169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0C34C40-3EDC-2E6B-2AB6-B6CB0098A70F}"/>
                    </a:ext>
                  </a:extLst>
                </p14:cNvPr>
                <p14:cNvContentPartPr/>
                <p14:nvPr/>
              </p14:nvContentPartPr>
              <p14:xfrm>
                <a:off x="3667278" y="2262109"/>
                <a:ext cx="113400" cy="135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0C34C40-3EDC-2E6B-2AB6-B6CB0098A70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49638" y="2244109"/>
                  <a:ext cx="149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013797C-0BBB-E7BB-A989-E7E7B582429C}"/>
                    </a:ext>
                  </a:extLst>
                </p14:cNvPr>
                <p14:cNvContentPartPr/>
                <p14:nvPr/>
              </p14:nvContentPartPr>
              <p14:xfrm>
                <a:off x="3753678" y="2224309"/>
                <a:ext cx="77760" cy="78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013797C-0BBB-E7BB-A989-E7E7B582429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735678" y="2206309"/>
                  <a:ext cx="113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4249046-72ED-EA22-C394-4588D9CA3A4D}"/>
                    </a:ext>
                  </a:extLst>
                </p14:cNvPr>
                <p14:cNvContentPartPr/>
                <p14:nvPr/>
              </p14:nvContentPartPr>
              <p14:xfrm>
                <a:off x="3849078" y="2041789"/>
                <a:ext cx="112680" cy="181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4249046-72ED-EA22-C394-4588D9CA3A4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831078" y="2024149"/>
                  <a:ext cx="148320" cy="21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FEED1A6-47F6-DF84-E8BE-67804F2BBCC9}"/>
                  </a:ext>
                </a:extLst>
              </p14:cNvPr>
              <p14:cNvContentPartPr/>
              <p14:nvPr/>
            </p14:nvContentPartPr>
            <p14:xfrm>
              <a:off x="3436158" y="3215389"/>
              <a:ext cx="1297440" cy="9518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FEED1A6-47F6-DF84-E8BE-67804F2BBCC9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418518" y="3197389"/>
                <a:ext cx="1333080" cy="9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B9EBA09C-789A-C44D-0791-D061B3BA12B6}"/>
              </a:ext>
            </a:extLst>
          </p:cNvPr>
          <p:cNvGrpSpPr/>
          <p:nvPr/>
        </p:nvGrpSpPr>
        <p:grpSpPr>
          <a:xfrm>
            <a:off x="1282998" y="4889389"/>
            <a:ext cx="3677040" cy="1077840"/>
            <a:chOff x="1282998" y="4889389"/>
            <a:chExt cx="3677040" cy="107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3F1BBF6-CF1C-A6FE-B19B-08168D4BD10D}"/>
                    </a:ext>
                  </a:extLst>
                </p14:cNvPr>
                <p14:cNvContentPartPr/>
                <p14:nvPr/>
              </p14:nvContentPartPr>
              <p14:xfrm>
                <a:off x="1282998" y="4889389"/>
                <a:ext cx="958320" cy="969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3F1BBF6-CF1C-A6FE-B19B-08168D4BD10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265358" y="4871749"/>
                  <a:ext cx="993960" cy="10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2263F4C-2B7C-F1B2-388D-C63B8209486A}"/>
                    </a:ext>
                  </a:extLst>
                </p14:cNvPr>
                <p14:cNvContentPartPr/>
                <p14:nvPr/>
              </p14:nvContentPartPr>
              <p14:xfrm>
                <a:off x="2285958" y="4909189"/>
                <a:ext cx="920160" cy="1005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2263F4C-2B7C-F1B2-388D-C63B8209486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267958" y="4891189"/>
                  <a:ext cx="955800" cy="10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800C638-033C-EADB-A637-081430FBF710}"/>
                    </a:ext>
                  </a:extLst>
                </p14:cNvPr>
                <p14:cNvContentPartPr/>
                <p14:nvPr/>
              </p14:nvContentPartPr>
              <p14:xfrm>
                <a:off x="3502398" y="5185669"/>
                <a:ext cx="21240" cy="46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800C638-033C-EADB-A637-081430FBF71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484398" y="5167669"/>
                  <a:ext cx="568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EF5CC2C-C2BF-CDB6-B218-8EB48D7AAE8D}"/>
                    </a:ext>
                  </a:extLst>
                </p14:cNvPr>
                <p14:cNvContentPartPr/>
                <p14:nvPr/>
              </p14:nvContentPartPr>
              <p14:xfrm>
                <a:off x="3506718" y="5700829"/>
                <a:ext cx="32400" cy="46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EF5CC2C-C2BF-CDB6-B218-8EB48D7AAE8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488718" y="5682829"/>
                  <a:ext cx="680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3881953-40D5-7CF9-36B0-7C9457D6603F}"/>
                    </a:ext>
                  </a:extLst>
                </p14:cNvPr>
                <p14:cNvContentPartPr/>
                <p14:nvPr/>
              </p14:nvContentPartPr>
              <p14:xfrm>
                <a:off x="3560358" y="5229229"/>
                <a:ext cx="320400" cy="22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3881953-40D5-7CF9-36B0-7C9457D6603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542358" y="5211589"/>
                  <a:ext cx="3560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9A2A39D-5643-C5A9-27E9-ED838E75BC14}"/>
                    </a:ext>
                  </a:extLst>
                </p14:cNvPr>
                <p14:cNvContentPartPr/>
                <p14:nvPr/>
              </p14:nvContentPartPr>
              <p14:xfrm>
                <a:off x="3549558" y="5717749"/>
                <a:ext cx="282240" cy="48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9A2A39D-5643-C5A9-27E9-ED838E75BC1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531918" y="5699749"/>
                  <a:ext cx="317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A8E0AD2-4E06-A462-D2F5-DCC384AAD595}"/>
                    </a:ext>
                  </a:extLst>
                </p14:cNvPr>
                <p14:cNvContentPartPr/>
                <p14:nvPr/>
              </p14:nvContentPartPr>
              <p14:xfrm>
                <a:off x="3885078" y="4998829"/>
                <a:ext cx="99000" cy="968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A8E0AD2-4E06-A462-D2F5-DCC384AAD59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867438" y="4980829"/>
                  <a:ext cx="134640" cy="10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5E35AAD-E462-F517-4465-5141C482ACA1}"/>
                    </a:ext>
                  </a:extLst>
                </p14:cNvPr>
                <p14:cNvContentPartPr/>
                <p14:nvPr/>
              </p14:nvContentPartPr>
              <p14:xfrm>
                <a:off x="3831438" y="5056789"/>
                <a:ext cx="750600" cy="61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5E35AAD-E462-F517-4465-5141C482ACA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813798" y="5038789"/>
                  <a:ext cx="786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6D0094F-2A61-FA9C-8E8F-CFFB06AE2D27}"/>
                    </a:ext>
                  </a:extLst>
                </p14:cNvPr>
                <p14:cNvContentPartPr/>
                <p14:nvPr/>
              </p14:nvContentPartPr>
              <p14:xfrm>
                <a:off x="4588518" y="5075869"/>
                <a:ext cx="55440" cy="711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6D0094F-2A61-FA9C-8E8F-CFFB06AE2D2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570878" y="5057869"/>
                  <a:ext cx="91080" cy="7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29D7696-9AAC-2CBA-F3E3-37D4193636AD}"/>
                    </a:ext>
                  </a:extLst>
                </p14:cNvPr>
                <p14:cNvContentPartPr/>
                <p14:nvPr/>
              </p14:nvContentPartPr>
              <p14:xfrm>
                <a:off x="3859878" y="5810629"/>
                <a:ext cx="758520" cy="99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29D7696-9AAC-2CBA-F3E3-37D4193636A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842238" y="5792989"/>
                  <a:ext cx="794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5E81862-BBD8-2047-8EDB-4C8BD14D7B8A}"/>
                    </a:ext>
                  </a:extLst>
                </p14:cNvPr>
                <p14:cNvContentPartPr/>
                <p14:nvPr/>
              </p14:nvContentPartPr>
              <p14:xfrm>
                <a:off x="4636758" y="5281429"/>
                <a:ext cx="219240" cy="34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5E81862-BBD8-2047-8EDB-4C8BD14D7B8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618758" y="5263789"/>
                  <a:ext cx="2548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757D742-4B3C-A15F-9E2B-CFB32C1A3153}"/>
                    </a:ext>
                  </a:extLst>
                </p14:cNvPr>
                <p14:cNvContentPartPr/>
                <p14:nvPr/>
              </p14:nvContentPartPr>
              <p14:xfrm>
                <a:off x="4596078" y="5618749"/>
                <a:ext cx="363960" cy="75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757D742-4B3C-A15F-9E2B-CFB32C1A315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578078" y="5600749"/>
                  <a:ext cx="399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BD5EFE7-A9AC-9874-C020-7505A12A1AEA}"/>
                    </a:ext>
                  </a:extLst>
                </p14:cNvPr>
                <p14:cNvContentPartPr/>
                <p14:nvPr/>
              </p14:nvContentPartPr>
              <p14:xfrm>
                <a:off x="4028358" y="5485909"/>
                <a:ext cx="196560" cy="152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BD5EFE7-A9AC-9874-C020-7505A12A1AE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010358" y="5468269"/>
                  <a:ext cx="232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0D38892-A56E-13E4-3EC1-606154DE1C3C}"/>
                    </a:ext>
                  </a:extLst>
                </p14:cNvPr>
                <p14:cNvContentPartPr/>
                <p14:nvPr/>
              </p14:nvContentPartPr>
              <p14:xfrm>
                <a:off x="4169838" y="5441629"/>
                <a:ext cx="85680" cy="835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0D38892-A56E-13E4-3EC1-606154DE1C3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151838" y="5423629"/>
                  <a:ext cx="1213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DCA4091-576A-432D-ED8D-C9A43970E7D1}"/>
                    </a:ext>
                  </a:extLst>
                </p14:cNvPr>
                <p14:cNvContentPartPr/>
                <p14:nvPr/>
              </p14:nvContentPartPr>
              <p14:xfrm>
                <a:off x="4164438" y="5387269"/>
                <a:ext cx="45720" cy="89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DCA4091-576A-432D-ED8D-C9A43970E7D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146798" y="5369629"/>
                  <a:ext cx="813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71A2B16-B78D-0AC6-E4A5-F66C5985207C}"/>
                    </a:ext>
                  </a:extLst>
                </p14:cNvPr>
                <p14:cNvContentPartPr/>
                <p14:nvPr/>
              </p14:nvContentPartPr>
              <p14:xfrm>
                <a:off x="4232118" y="5357029"/>
                <a:ext cx="87120" cy="85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71A2B16-B78D-0AC6-E4A5-F66C5985207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214118" y="5339389"/>
                  <a:ext cx="1227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DB21337-5698-B7B2-C23F-A41A904ED7B9}"/>
                    </a:ext>
                  </a:extLst>
                </p14:cNvPr>
                <p14:cNvContentPartPr/>
                <p14:nvPr/>
              </p14:nvContentPartPr>
              <p14:xfrm>
                <a:off x="4216278" y="5268469"/>
                <a:ext cx="140040" cy="111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DB21337-5698-B7B2-C23F-A41A904ED7B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198638" y="5250469"/>
                  <a:ext cx="17568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ACCC9ED-50F7-6E61-C582-56D965B4F1D4}"/>
              </a:ext>
            </a:extLst>
          </p:cNvPr>
          <p:cNvGrpSpPr/>
          <p:nvPr/>
        </p:nvGrpSpPr>
        <p:grpSpPr>
          <a:xfrm>
            <a:off x="436278" y="5226709"/>
            <a:ext cx="555840" cy="281880"/>
            <a:chOff x="436278" y="5226709"/>
            <a:chExt cx="555840" cy="28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5D1BF26-87BD-2821-B1D9-EA1A63F6A2B8}"/>
                    </a:ext>
                  </a:extLst>
                </p14:cNvPr>
                <p14:cNvContentPartPr/>
                <p14:nvPr/>
              </p14:nvContentPartPr>
              <p14:xfrm>
                <a:off x="436278" y="5368909"/>
                <a:ext cx="500400" cy="1152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5D1BF26-87BD-2821-B1D9-EA1A63F6A2B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18278" y="5351269"/>
                  <a:ext cx="536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E982172-37FE-C495-1988-B3AD94E615CC}"/>
                    </a:ext>
                  </a:extLst>
                </p14:cNvPr>
                <p14:cNvContentPartPr/>
                <p14:nvPr/>
              </p14:nvContentPartPr>
              <p14:xfrm>
                <a:off x="813558" y="5226709"/>
                <a:ext cx="178560" cy="281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E982172-37FE-C495-1988-B3AD94E615C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95918" y="5208709"/>
                  <a:ext cx="214200" cy="31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DA02649-2F03-475D-14E1-618E2733C7D0}"/>
                  </a:ext>
                </a:extLst>
              </p14:cNvPr>
              <p14:cNvContentPartPr/>
              <p14:nvPr/>
            </p14:nvContentPartPr>
            <p14:xfrm>
              <a:off x="1442118" y="4852669"/>
              <a:ext cx="242640" cy="1378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DA02649-2F03-475D-14E1-618E2733C7D0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424118" y="4835029"/>
                <a:ext cx="2782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96C2C99-3891-D208-5E31-DDA98DFBF3DC}"/>
                  </a:ext>
                </a:extLst>
              </p14:cNvPr>
              <p14:cNvContentPartPr/>
              <p14:nvPr/>
            </p14:nvContentPartPr>
            <p14:xfrm>
              <a:off x="2089038" y="5733229"/>
              <a:ext cx="184680" cy="1371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96C2C99-3891-D208-5E31-DDA98DFBF3DC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071038" y="5715229"/>
                <a:ext cx="2203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CF297E7-AD7D-F00C-37FA-68351D3BABB0}"/>
                  </a:ext>
                </a:extLst>
              </p14:cNvPr>
              <p14:cNvContentPartPr/>
              <p14:nvPr/>
            </p14:nvContentPartPr>
            <p14:xfrm>
              <a:off x="2683398" y="4896229"/>
              <a:ext cx="207360" cy="1285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CF297E7-AD7D-F00C-37FA-68351D3BABB0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665758" y="4878589"/>
                <a:ext cx="243000" cy="16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0478C02C-29D1-99A5-0F44-3EF51BB1D5BB}"/>
              </a:ext>
            </a:extLst>
          </p:cNvPr>
          <p:cNvGrpSpPr/>
          <p:nvPr/>
        </p:nvGrpSpPr>
        <p:grpSpPr>
          <a:xfrm>
            <a:off x="4991718" y="4927549"/>
            <a:ext cx="980640" cy="1128960"/>
            <a:chOff x="4991718" y="4927549"/>
            <a:chExt cx="980640" cy="112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1F1459F-6770-F54C-6B46-6FDE0A243ABD}"/>
                    </a:ext>
                  </a:extLst>
                </p14:cNvPr>
                <p14:cNvContentPartPr/>
                <p14:nvPr/>
              </p14:nvContentPartPr>
              <p14:xfrm>
                <a:off x="4991718" y="4927549"/>
                <a:ext cx="980640" cy="1128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1F1459F-6770-F54C-6B46-6FDE0A243AB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974078" y="4909909"/>
                  <a:ext cx="1016280" cy="11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6AB0A1A-127C-B5D8-060F-3A1958E12B34}"/>
                    </a:ext>
                  </a:extLst>
                </p14:cNvPr>
                <p14:cNvContentPartPr/>
                <p14:nvPr/>
              </p14:nvContentPartPr>
              <p14:xfrm>
                <a:off x="5959038" y="5071909"/>
                <a:ext cx="11160" cy="38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6AB0A1A-127C-B5D8-060F-3A1958E12B3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941398" y="5054269"/>
                  <a:ext cx="46800" cy="74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41753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03640-90D1-9D51-B2A8-60D2B129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</a:t>
            </a:r>
          </a:p>
        </p:txBody>
      </p:sp>
      <p:pic>
        <p:nvPicPr>
          <p:cNvPr id="6" name="Content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E920678C-C409-22B8-EE7D-D64DD4503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5298"/>
            <a:ext cx="10515600" cy="25074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4D785-BD32-A87E-B09C-30423E442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26</a:t>
            </a:fld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72ECF2-593A-9872-1CE8-1A113C1010FD}"/>
              </a:ext>
            </a:extLst>
          </p:cNvPr>
          <p:cNvGrpSpPr/>
          <p:nvPr/>
        </p:nvGrpSpPr>
        <p:grpSpPr>
          <a:xfrm>
            <a:off x="1782678" y="2565949"/>
            <a:ext cx="989640" cy="796320"/>
            <a:chOff x="1782678" y="2565949"/>
            <a:chExt cx="989640" cy="79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1069E7D-9BA1-F827-CD99-7519F1B18E28}"/>
                    </a:ext>
                  </a:extLst>
                </p14:cNvPr>
                <p14:cNvContentPartPr/>
                <p14:nvPr/>
              </p14:nvContentPartPr>
              <p14:xfrm>
                <a:off x="1782678" y="2565949"/>
                <a:ext cx="989640" cy="46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1069E7D-9BA1-F827-CD99-7519F1B18E2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64678" y="2548309"/>
                  <a:ext cx="10252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1208DCA-B409-DE66-3622-B48428E9188D}"/>
                    </a:ext>
                  </a:extLst>
                </p14:cNvPr>
                <p14:cNvContentPartPr/>
                <p14:nvPr/>
              </p14:nvContentPartPr>
              <p14:xfrm>
                <a:off x="1965198" y="2673949"/>
                <a:ext cx="330120" cy="688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1208DCA-B409-DE66-3622-B48428E9188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47558" y="2656309"/>
                  <a:ext cx="36576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6A752B2-7474-C6EE-D4BB-DE9536861B1C}"/>
                    </a:ext>
                  </a:extLst>
                </p14:cNvPr>
                <p14:cNvContentPartPr/>
                <p14:nvPr/>
              </p14:nvContentPartPr>
              <p14:xfrm>
                <a:off x="2147358" y="2677909"/>
                <a:ext cx="165240" cy="85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6A752B2-7474-C6EE-D4BB-DE9536861B1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29718" y="2659909"/>
                  <a:ext cx="200880" cy="120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35153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ABEE6-AA9E-D16C-8082-1D03FB69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back to the PPG data collected</a:t>
            </a:r>
          </a:p>
        </p:txBody>
      </p:sp>
      <p:pic>
        <p:nvPicPr>
          <p:cNvPr id="6" name="Content Placeholder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A4CAC13-3DCB-639D-C830-275A6676E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54" y="1515724"/>
            <a:ext cx="6920985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3A08C-3CC9-DDF4-9DCD-FDE89CC28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27</a:t>
            </a:fld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31F6EE-8C77-B5DF-BAB3-F507B31A4853}"/>
              </a:ext>
            </a:extLst>
          </p:cNvPr>
          <p:cNvGrpSpPr/>
          <p:nvPr/>
        </p:nvGrpSpPr>
        <p:grpSpPr>
          <a:xfrm>
            <a:off x="3532278" y="1821829"/>
            <a:ext cx="809280" cy="521640"/>
            <a:chOff x="3532278" y="1821829"/>
            <a:chExt cx="809280" cy="52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0AC171B-55C9-6F62-7028-198B80AC7FBC}"/>
                    </a:ext>
                  </a:extLst>
                </p14:cNvPr>
                <p14:cNvContentPartPr/>
                <p14:nvPr/>
              </p14:nvContentPartPr>
              <p14:xfrm>
                <a:off x="3532278" y="1821829"/>
                <a:ext cx="90360" cy="409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0AC171B-55C9-6F62-7028-198B80AC7FB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14638" y="1804189"/>
                  <a:ext cx="12600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D439DFE-F38E-BE95-8528-03C2362CC35A}"/>
                    </a:ext>
                  </a:extLst>
                </p14:cNvPr>
                <p14:cNvContentPartPr/>
                <p14:nvPr/>
              </p14:nvContentPartPr>
              <p14:xfrm>
                <a:off x="3682038" y="2252749"/>
                <a:ext cx="120960" cy="90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D439DFE-F38E-BE95-8528-03C2362CC35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64038" y="2235109"/>
                  <a:ext cx="156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F517758-4B6F-854A-113B-DDBDBF1D98B2}"/>
                    </a:ext>
                  </a:extLst>
                </p14:cNvPr>
                <p14:cNvContentPartPr/>
                <p14:nvPr/>
              </p14:nvContentPartPr>
              <p14:xfrm>
                <a:off x="3891918" y="2110549"/>
                <a:ext cx="116280" cy="146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F517758-4B6F-854A-113B-DDBDBF1D98B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73918" y="2092909"/>
                  <a:ext cx="151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6600038-1789-0AD3-CE2E-A3D3BFB289CA}"/>
                    </a:ext>
                  </a:extLst>
                </p14:cNvPr>
                <p14:cNvContentPartPr/>
                <p14:nvPr/>
              </p14:nvContentPartPr>
              <p14:xfrm>
                <a:off x="4099638" y="1926589"/>
                <a:ext cx="96120" cy="95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6600038-1789-0AD3-CE2E-A3D3BFB289C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81998" y="1908589"/>
                  <a:ext cx="131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C437D72-D958-683E-5D8A-225005AB6872}"/>
                    </a:ext>
                  </a:extLst>
                </p14:cNvPr>
                <p14:cNvContentPartPr/>
                <p14:nvPr/>
              </p14:nvContentPartPr>
              <p14:xfrm>
                <a:off x="4273878" y="1902469"/>
                <a:ext cx="67680" cy="41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C437D72-D958-683E-5D8A-225005AB687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55878" y="1884829"/>
                  <a:ext cx="103320" cy="7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674EC38-6359-B1A2-10AD-950C7820F70A}"/>
                  </a:ext>
                </a:extLst>
              </p14:cNvPr>
              <p14:cNvContentPartPr/>
              <p14:nvPr/>
            </p14:nvContentPartPr>
            <p14:xfrm>
              <a:off x="4502478" y="1831549"/>
              <a:ext cx="34200" cy="30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74EC38-6359-B1A2-10AD-950C7820F70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84838" y="1813909"/>
                <a:ext cx="69840" cy="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96066DB7-2C3F-09A7-C7BC-E29A176C3B7E}"/>
              </a:ext>
            </a:extLst>
          </p:cNvPr>
          <p:cNvGrpSpPr/>
          <p:nvPr/>
        </p:nvGrpSpPr>
        <p:grpSpPr>
          <a:xfrm>
            <a:off x="4620918" y="2261029"/>
            <a:ext cx="199440" cy="114480"/>
            <a:chOff x="4620918" y="2261029"/>
            <a:chExt cx="199440" cy="11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C5CCEC0-3F36-D9AB-BAEA-AF05060363F6}"/>
                    </a:ext>
                  </a:extLst>
                </p14:cNvPr>
                <p14:cNvContentPartPr/>
                <p14:nvPr/>
              </p14:nvContentPartPr>
              <p14:xfrm>
                <a:off x="4620918" y="2261029"/>
                <a:ext cx="44640" cy="100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C5CCEC0-3F36-D9AB-BAEA-AF05060363F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02918" y="2243029"/>
                  <a:ext cx="80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CCA5E14-C6C7-A110-5805-52861767F8BD}"/>
                    </a:ext>
                  </a:extLst>
                </p14:cNvPr>
                <p14:cNvContentPartPr/>
                <p14:nvPr/>
              </p14:nvContentPartPr>
              <p14:xfrm>
                <a:off x="4761678" y="2323669"/>
                <a:ext cx="58680" cy="51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CCA5E14-C6C7-A110-5805-52861767F8B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44038" y="2305669"/>
                  <a:ext cx="9432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004E63-AAFB-2F5F-08F2-094134EE7E2B}"/>
              </a:ext>
            </a:extLst>
          </p:cNvPr>
          <p:cNvGrpSpPr/>
          <p:nvPr/>
        </p:nvGrpSpPr>
        <p:grpSpPr>
          <a:xfrm>
            <a:off x="3198198" y="4138429"/>
            <a:ext cx="6819840" cy="647640"/>
            <a:chOff x="3198198" y="4138429"/>
            <a:chExt cx="6819840" cy="64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D5B8711-4B8F-00FC-FF4C-40A9C132DC42}"/>
                    </a:ext>
                  </a:extLst>
                </p14:cNvPr>
                <p14:cNvContentPartPr/>
                <p14:nvPr/>
              </p14:nvContentPartPr>
              <p14:xfrm>
                <a:off x="6794598" y="4138429"/>
                <a:ext cx="3223440" cy="647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D5B8711-4B8F-00FC-FF4C-40A9C132DC4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76598" y="4120789"/>
                  <a:ext cx="3259080" cy="6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D76C143-74DF-7596-8223-E7C52EA275C2}"/>
                    </a:ext>
                  </a:extLst>
                </p14:cNvPr>
                <p14:cNvContentPartPr/>
                <p14:nvPr/>
              </p14:nvContentPartPr>
              <p14:xfrm>
                <a:off x="3198198" y="4243909"/>
                <a:ext cx="2894040" cy="349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D76C143-74DF-7596-8223-E7C52EA275C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80558" y="4225909"/>
                  <a:ext cx="2929680" cy="385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58085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4900-2045-31D7-FCC7-F0BC00C9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</a:t>
            </a:r>
          </a:p>
        </p:txBody>
      </p:sp>
      <p:pic>
        <p:nvPicPr>
          <p:cNvPr id="6" name="Content Placeholder 5" descr="A group of different colored lines&#10;&#10;Description automatically generated">
            <a:extLst>
              <a:ext uri="{FF2B5EF4-FFF2-40B4-BE49-F238E27FC236}">
                <a16:creationId xmlns:a16="http://schemas.microsoft.com/office/drawing/2014/main" id="{F41E92A6-CDBC-92D0-54BB-934DEDCC6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941" y="1372401"/>
            <a:ext cx="695611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ED3A5-5729-3FBE-8278-9B47A854A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28</a:t>
            </a:fld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21FAE4-F15C-A75C-A8D0-B2FBE4A92052}"/>
              </a:ext>
            </a:extLst>
          </p:cNvPr>
          <p:cNvGrpSpPr/>
          <p:nvPr/>
        </p:nvGrpSpPr>
        <p:grpSpPr>
          <a:xfrm>
            <a:off x="2808678" y="4150669"/>
            <a:ext cx="6679800" cy="492120"/>
            <a:chOff x="2808678" y="4150669"/>
            <a:chExt cx="667980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FB085C1-1CFB-98EA-0256-25EC36010C6B}"/>
                    </a:ext>
                  </a:extLst>
                </p14:cNvPr>
                <p14:cNvContentPartPr/>
                <p14:nvPr/>
              </p14:nvContentPartPr>
              <p14:xfrm>
                <a:off x="2808678" y="4190629"/>
                <a:ext cx="2645280" cy="423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FB085C1-1CFB-98EA-0256-25EC36010C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90678" y="4172989"/>
                  <a:ext cx="268092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8549D74-9C94-BA8D-48FD-7982FA55254C}"/>
                    </a:ext>
                  </a:extLst>
                </p14:cNvPr>
                <p14:cNvContentPartPr/>
                <p14:nvPr/>
              </p14:nvContentPartPr>
              <p14:xfrm>
                <a:off x="6829518" y="4150669"/>
                <a:ext cx="2658960" cy="492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8549D74-9C94-BA8D-48FD-7982FA55254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11878" y="4133029"/>
                  <a:ext cx="2694600" cy="52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D0EF118-7A4C-DCDA-C085-1C137D63525A}"/>
              </a:ext>
            </a:extLst>
          </p:cNvPr>
          <p:cNvGrpSpPr/>
          <p:nvPr/>
        </p:nvGrpSpPr>
        <p:grpSpPr>
          <a:xfrm>
            <a:off x="704118" y="3166429"/>
            <a:ext cx="1833120" cy="1582560"/>
            <a:chOff x="704118" y="3166429"/>
            <a:chExt cx="1833120" cy="158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32631B-3DAD-EFD3-8B82-4D2FA77B368D}"/>
                    </a:ext>
                  </a:extLst>
                </p14:cNvPr>
                <p14:cNvContentPartPr/>
                <p14:nvPr/>
              </p14:nvContentPartPr>
              <p14:xfrm>
                <a:off x="704118" y="4143469"/>
                <a:ext cx="219600" cy="325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32631B-3DAD-EFD3-8B82-4D2FA77B368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6118" y="4125829"/>
                  <a:ext cx="2552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7C6842D-15CD-6CA1-E1F8-8323FBE43344}"/>
                    </a:ext>
                  </a:extLst>
                </p14:cNvPr>
                <p14:cNvContentPartPr/>
                <p14:nvPr/>
              </p14:nvContentPartPr>
              <p14:xfrm>
                <a:off x="939198" y="4200709"/>
                <a:ext cx="138240" cy="126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7C6842D-15CD-6CA1-E1F8-8323FBE4334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21558" y="4182709"/>
                  <a:ext cx="1738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1E32CE3-085B-B0B9-EC13-DAF43A788D2F}"/>
                    </a:ext>
                  </a:extLst>
                </p14:cNvPr>
                <p14:cNvContentPartPr/>
                <p14:nvPr/>
              </p14:nvContentPartPr>
              <p14:xfrm>
                <a:off x="991758" y="4042669"/>
                <a:ext cx="111600" cy="180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1E32CE3-085B-B0B9-EC13-DAF43A788D2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58" y="4024669"/>
                  <a:ext cx="147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8CF64DD-414A-78BA-8805-FD6402D893D8}"/>
                    </a:ext>
                  </a:extLst>
                </p14:cNvPr>
                <p14:cNvContentPartPr/>
                <p14:nvPr/>
              </p14:nvContentPartPr>
              <p14:xfrm>
                <a:off x="1078518" y="4014589"/>
                <a:ext cx="145440" cy="159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8CF64DD-414A-78BA-8805-FD6402D893D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0518" y="3996589"/>
                  <a:ext cx="1810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B02F8C7-1277-6884-43A1-EAD7D1B25444}"/>
                    </a:ext>
                  </a:extLst>
                </p14:cNvPr>
                <p14:cNvContentPartPr/>
                <p14:nvPr/>
              </p14:nvContentPartPr>
              <p14:xfrm>
                <a:off x="1324038" y="3878869"/>
                <a:ext cx="60840" cy="95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B02F8C7-1277-6884-43A1-EAD7D1B2544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06398" y="3860869"/>
                  <a:ext cx="96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0F303C5-0AC0-C25D-E156-D8A554DFAF6D}"/>
                    </a:ext>
                  </a:extLst>
                </p14:cNvPr>
                <p14:cNvContentPartPr/>
                <p14:nvPr/>
              </p14:nvContentPartPr>
              <p14:xfrm>
                <a:off x="1343478" y="3738469"/>
                <a:ext cx="123480" cy="157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0F303C5-0AC0-C25D-E156-D8A554DFAF6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25478" y="3720469"/>
                  <a:ext cx="159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65B3D16-BB3B-A041-739F-D0AD99D32CFC}"/>
                    </a:ext>
                  </a:extLst>
                </p14:cNvPr>
                <p14:cNvContentPartPr/>
                <p14:nvPr/>
              </p14:nvContentPartPr>
              <p14:xfrm>
                <a:off x="1428438" y="3564229"/>
                <a:ext cx="164520" cy="236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65B3D16-BB3B-A041-739F-D0AD99D32CF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10438" y="3546589"/>
                  <a:ext cx="2001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3A2049A-B951-1A8C-421D-C7083D612E9A}"/>
                    </a:ext>
                  </a:extLst>
                </p14:cNvPr>
                <p14:cNvContentPartPr/>
                <p14:nvPr/>
              </p14:nvContentPartPr>
              <p14:xfrm>
                <a:off x="1787358" y="3437509"/>
                <a:ext cx="71640" cy="95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3A2049A-B951-1A8C-421D-C7083D612E9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69718" y="3419509"/>
                  <a:ext cx="107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1EF1E74-D5BE-8516-D128-E610EA7AB4CC}"/>
                    </a:ext>
                  </a:extLst>
                </p14:cNvPr>
                <p14:cNvContentPartPr/>
                <p14:nvPr/>
              </p14:nvContentPartPr>
              <p14:xfrm>
                <a:off x="1858998" y="3256429"/>
                <a:ext cx="150480" cy="195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1EF1E74-D5BE-8516-D128-E610EA7AB4C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40998" y="3238789"/>
                  <a:ext cx="1861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CFDF288-4F0B-F39D-0DF2-4F0BAC0761BB}"/>
                    </a:ext>
                  </a:extLst>
                </p14:cNvPr>
                <p14:cNvContentPartPr/>
                <p14:nvPr/>
              </p14:nvContentPartPr>
              <p14:xfrm>
                <a:off x="2027118" y="3166429"/>
                <a:ext cx="137160" cy="139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CFDF288-4F0B-F39D-0DF2-4F0BAC0761B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09478" y="3148789"/>
                  <a:ext cx="172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3EC57AB-2D4D-03C0-D87D-036AE4D5F3A1}"/>
                    </a:ext>
                  </a:extLst>
                </p14:cNvPr>
                <p14:cNvContentPartPr/>
                <p14:nvPr/>
              </p14:nvContentPartPr>
              <p14:xfrm>
                <a:off x="1228278" y="4551709"/>
                <a:ext cx="239760" cy="161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3EC57AB-2D4D-03C0-D87D-036AE4D5F3A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10278" y="4534069"/>
                  <a:ext cx="275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4C8C1C9-47F3-299C-9542-5270EB7DEA2F}"/>
                    </a:ext>
                  </a:extLst>
                </p14:cNvPr>
                <p14:cNvContentPartPr/>
                <p14:nvPr/>
              </p14:nvContentPartPr>
              <p14:xfrm>
                <a:off x="1337358" y="4431109"/>
                <a:ext cx="16200" cy="22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4C8C1C9-47F3-299C-9542-5270EB7DEA2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319358" y="4413469"/>
                  <a:ext cx="518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9165B5-C953-C802-066A-EBF74DE8CD0C}"/>
                    </a:ext>
                  </a:extLst>
                </p14:cNvPr>
                <p14:cNvContentPartPr/>
                <p14:nvPr/>
              </p14:nvContentPartPr>
              <p14:xfrm>
                <a:off x="1476678" y="4387549"/>
                <a:ext cx="51480" cy="31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9165B5-C953-C802-066A-EBF74DE8CD0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58678" y="4369549"/>
                  <a:ext cx="871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2F2AF99-1DF4-2035-3A72-00338BC41E68}"/>
                    </a:ext>
                  </a:extLst>
                </p14:cNvPr>
                <p14:cNvContentPartPr/>
                <p14:nvPr/>
              </p14:nvContentPartPr>
              <p14:xfrm>
                <a:off x="1450398" y="4455229"/>
                <a:ext cx="76320" cy="99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2F2AF99-1DF4-2035-3A72-00338BC41E6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432398" y="4437229"/>
                  <a:ext cx="111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C0498B8-5A3A-CC6F-5101-3B90D176B0CA}"/>
                    </a:ext>
                  </a:extLst>
                </p14:cNvPr>
                <p14:cNvContentPartPr/>
                <p14:nvPr/>
              </p14:nvContentPartPr>
              <p14:xfrm>
                <a:off x="1514838" y="4189909"/>
                <a:ext cx="239400" cy="288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C0498B8-5A3A-CC6F-5101-3B90D176B0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96838" y="4171909"/>
                  <a:ext cx="275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6851C67-7F98-6085-29B9-C878914D1267}"/>
                    </a:ext>
                  </a:extLst>
                </p14:cNvPr>
                <p14:cNvContentPartPr/>
                <p14:nvPr/>
              </p14:nvContentPartPr>
              <p14:xfrm>
                <a:off x="1818678" y="3894349"/>
                <a:ext cx="149760" cy="211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6851C67-7F98-6085-29B9-C878914D126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801038" y="3876709"/>
                  <a:ext cx="1854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C9FB21D-AB60-EFBF-9F30-EC6DDD63D560}"/>
                    </a:ext>
                  </a:extLst>
                </p14:cNvPr>
                <p14:cNvContentPartPr/>
                <p14:nvPr/>
              </p14:nvContentPartPr>
              <p14:xfrm>
                <a:off x="1907598" y="3980389"/>
                <a:ext cx="48600" cy="97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C9FB21D-AB60-EFBF-9F30-EC6DDD63D56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89958" y="3962389"/>
                  <a:ext cx="842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2899405-984D-E963-3621-76C82886A039}"/>
                    </a:ext>
                  </a:extLst>
                </p14:cNvPr>
                <p14:cNvContentPartPr/>
                <p14:nvPr/>
              </p14:nvContentPartPr>
              <p14:xfrm>
                <a:off x="1998678" y="3886069"/>
                <a:ext cx="61920" cy="92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2899405-984D-E963-3621-76C82886A03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981038" y="3868069"/>
                  <a:ext cx="97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B7EDC8C-3815-8578-BD3D-454A20267F55}"/>
                    </a:ext>
                  </a:extLst>
                </p14:cNvPr>
                <p14:cNvContentPartPr/>
                <p14:nvPr/>
              </p14:nvContentPartPr>
              <p14:xfrm>
                <a:off x="2076438" y="3675469"/>
                <a:ext cx="116280" cy="216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B7EDC8C-3815-8578-BD3D-454A20267F5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058798" y="3657469"/>
                  <a:ext cx="151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B3D5298-6F88-8802-9265-608D0640A816}"/>
                    </a:ext>
                  </a:extLst>
                </p14:cNvPr>
                <p14:cNvContentPartPr/>
                <p14:nvPr/>
              </p14:nvContentPartPr>
              <p14:xfrm>
                <a:off x="2187678" y="3546949"/>
                <a:ext cx="196920" cy="201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B3D5298-6F88-8802-9265-608D0640A81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170038" y="3528949"/>
                  <a:ext cx="232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9DE3C08-DAE0-94A1-0B01-CA35EE783276}"/>
                    </a:ext>
                  </a:extLst>
                </p14:cNvPr>
                <p14:cNvContentPartPr/>
                <p14:nvPr/>
              </p14:nvContentPartPr>
              <p14:xfrm>
                <a:off x="1919838" y="4559989"/>
                <a:ext cx="185760" cy="189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9DE3C08-DAE0-94A1-0B01-CA35EE78327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902198" y="4541989"/>
                  <a:ext cx="2214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94883CC-22C4-F625-3529-0753B563E887}"/>
                    </a:ext>
                  </a:extLst>
                </p14:cNvPr>
                <p14:cNvContentPartPr/>
                <p14:nvPr/>
              </p14:nvContentPartPr>
              <p14:xfrm>
                <a:off x="2103078" y="4441909"/>
                <a:ext cx="86040" cy="114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94883CC-22C4-F625-3529-0753B563E88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85078" y="4423909"/>
                  <a:ext cx="121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2371FBE-FEA8-31E6-714C-1E0CD7D887A4}"/>
                    </a:ext>
                  </a:extLst>
                </p14:cNvPr>
                <p14:cNvContentPartPr/>
                <p14:nvPr/>
              </p14:nvContentPartPr>
              <p14:xfrm>
                <a:off x="2181918" y="4264429"/>
                <a:ext cx="137520" cy="213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2371FBE-FEA8-31E6-714C-1E0CD7D887A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164278" y="4246429"/>
                  <a:ext cx="173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BA93219-6541-E5BF-805D-03EFB11DD822}"/>
                    </a:ext>
                  </a:extLst>
                </p14:cNvPr>
                <p14:cNvContentPartPr/>
                <p14:nvPr/>
              </p14:nvContentPartPr>
              <p14:xfrm>
                <a:off x="2305758" y="4156789"/>
                <a:ext cx="115560" cy="185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BA93219-6541-E5BF-805D-03EFB11DD82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288118" y="4139149"/>
                  <a:ext cx="1512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E2944A8-AD2F-7F16-A757-7A3B3AC94C9B}"/>
                    </a:ext>
                  </a:extLst>
                </p14:cNvPr>
                <p14:cNvContentPartPr/>
                <p14:nvPr/>
              </p14:nvContentPartPr>
              <p14:xfrm>
                <a:off x="2389998" y="4119349"/>
                <a:ext cx="147240" cy="107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E2944A8-AD2F-7F16-A757-7A3B3AC94C9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371998" y="4101709"/>
                  <a:ext cx="182880" cy="14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98900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0CDF-57F3-2286-184A-2101804B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Drift correction</a:t>
            </a:r>
          </a:p>
        </p:txBody>
      </p:sp>
      <p:pic>
        <p:nvPicPr>
          <p:cNvPr id="6" name="Content Placeholder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32BFCDE-32E1-58C5-BB26-A2BB09205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289" y="863217"/>
            <a:ext cx="6636383" cy="513156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E61B1-5022-1CF2-E9A4-D38CCF0B7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29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797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22960"/>
          </a:xfrm>
        </p:spPr>
        <p:txBody>
          <a:bodyPr>
            <a:normAutofit/>
          </a:bodyPr>
          <a:lstStyle/>
          <a:p>
            <a:r>
              <a:rPr lang="en-US" sz="3600" dirty="0"/>
              <a:t>Transmission vs. reflectance oximetry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82" y="754104"/>
            <a:ext cx="6605854" cy="3085658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17202BC-5888-4EC9-9540-3A542D19B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1440" y="1021142"/>
            <a:ext cx="4647600" cy="2134752"/>
          </a:xfrm>
        </p:spPr>
        <p:txBody>
          <a:bodyPr>
            <a:normAutofit/>
          </a:bodyPr>
          <a:lstStyle/>
          <a:p>
            <a:r>
              <a:rPr lang="en-US" sz="1800" dirty="0"/>
              <a:t>Transmission-mode pulse oximetry is limited only to tissues that can be </a:t>
            </a:r>
            <a:r>
              <a:rPr lang="en-US" sz="1800" dirty="0" err="1"/>
              <a:t>transilluminated</a:t>
            </a:r>
            <a:r>
              <a:rPr lang="en-US" sz="1800" dirty="0"/>
              <a:t>, such as the earlobes and the fingers.</a:t>
            </a:r>
          </a:p>
          <a:p>
            <a:r>
              <a:rPr lang="en-US" sz="1800" dirty="0"/>
              <a:t>If reflected light is used as the signal, the sensor can be used beyond the conventional sensing locations.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517ECE-22FD-4198-92B3-A673C25D34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03"/>
          <a:stretch/>
        </p:blipFill>
        <p:spPr>
          <a:xfrm>
            <a:off x="6611194" y="3211978"/>
            <a:ext cx="4389423" cy="3195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33CADD-3BC2-43DC-9EFD-C8AD97DAC0DE}"/>
              </a:ext>
            </a:extLst>
          </p:cNvPr>
          <p:cNvSpPr txBox="1"/>
          <p:nvPr/>
        </p:nvSpPr>
        <p:spPr>
          <a:xfrm>
            <a:off x="264008" y="4317509"/>
            <a:ext cx="58319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2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 signal is the highest at the forehead for both Red and NIR channels.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2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Arms provide mid-range AC amplitude, while signal strength is low in the legs and chest area.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2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Forehead is the best location for reflectance pulse oximetry.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5BA0610-8339-A216-72EC-BB5C4598F1BB}"/>
              </a:ext>
            </a:extLst>
          </p:cNvPr>
          <p:cNvGrpSpPr/>
          <p:nvPr/>
        </p:nvGrpSpPr>
        <p:grpSpPr>
          <a:xfrm>
            <a:off x="3473598" y="1012367"/>
            <a:ext cx="1716120" cy="1867680"/>
            <a:chOff x="3473598" y="1012367"/>
            <a:chExt cx="1716120" cy="186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B60F8BD-EC7E-160C-BBD8-305735B2EED2}"/>
                    </a:ext>
                  </a:extLst>
                </p14:cNvPr>
                <p14:cNvContentPartPr/>
                <p14:nvPr/>
              </p14:nvContentPartPr>
              <p14:xfrm>
                <a:off x="3473598" y="1792847"/>
                <a:ext cx="385920" cy="330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B60F8BD-EC7E-160C-BBD8-305735B2EE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55598" y="1775207"/>
                  <a:ext cx="4215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4879C31-1306-8A95-A6CF-2D0FE7E214A0}"/>
                    </a:ext>
                  </a:extLst>
                </p14:cNvPr>
                <p14:cNvContentPartPr/>
                <p14:nvPr/>
              </p14:nvContentPartPr>
              <p14:xfrm>
                <a:off x="3878598" y="1768727"/>
                <a:ext cx="321480" cy="364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4879C31-1306-8A95-A6CF-2D0FE7E214A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60958" y="1751087"/>
                  <a:ext cx="3571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CFB0ECF-7603-F6C2-C376-A954649058E9}"/>
                    </a:ext>
                  </a:extLst>
                </p14:cNvPr>
                <p14:cNvContentPartPr/>
                <p14:nvPr/>
              </p14:nvContentPartPr>
              <p14:xfrm>
                <a:off x="4312398" y="1669727"/>
                <a:ext cx="108360" cy="142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CFB0ECF-7603-F6C2-C376-A954649058E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94398" y="1652087"/>
                  <a:ext cx="144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FCE6EF4-48A6-D054-48A2-E970FFC27C9C}"/>
                    </a:ext>
                  </a:extLst>
                </p14:cNvPr>
                <p14:cNvContentPartPr/>
                <p14:nvPr/>
              </p14:nvContentPartPr>
              <p14:xfrm>
                <a:off x="4300158" y="1581527"/>
                <a:ext cx="46440" cy="63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FCE6EF4-48A6-D054-48A2-E970FFC27C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82518" y="1563527"/>
                  <a:ext cx="820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D4D112B-DED4-E95D-BB95-9290FB98F360}"/>
                    </a:ext>
                  </a:extLst>
                </p14:cNvPr>
                <p14:cNvContentPartPr/>
                <p14:nvPr/>
              </p14:nvContentPartPr>
              <p14:xfrm>
                <a:off x="4336878" y="1682687"/>
                <a:ext cx="100800" cy="119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D4D112B-DED4-E95D-BB95-9290FB98F36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18878" y="1664687"/>
                  <a:ext cx="136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A493124-ACE7-3AC1-9CD9-5FE08B944102}"/>
                    </a:ext>
                  </a:extLst>
                </p14:cNvPr>
                <p14:cNvContentPartPr/>
                <p14:nvPr/>
              </p14:nvContentPartPr>
              <p14:xfrm>
                <a:off x="4430118" y="1562807"/>
                <a:ext cx="137160" cy="168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A493124-ACE7-3AC1-9CD9-5FE08B94410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12478" y="1545167"/>
                  <a:ext cx="172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F2554FA-749F-635D-FB4B-9E5C7897918F}"/>
                    </a:ext>
                  </a:extLst>
                </p14:cNvPr>
                <p14:cNvContentPartPr/>
                <p14:nvPr/>
              </p14:nvContentPartPr>
              <p14:xfrm>
                <a:off x="4637838" y="1491887"/>
                <a:ext cx="65160" cy="96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F2554FA-749F-635D-FB4B-9E5C789791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19838" y="1474247"/>
                  <a:ext cx="100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C88F18B-6CD9-508A-7DF2-97F36A52A524}"/>
                    </a:ext>
                  </a:extLst>
                </p14:cNvPr>
                <p14:cNvContentPartPr/>
                <p14:nvPr/>
              </p14:nvContentPartPr>
              <p14:xfrm>
                <a:off x="4604358" y="1325927"/>
                <a:ext cx="172080" cy="122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C88F18B-6CD9-508A-7DF2-97F36A52A52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86358" y="1308287"/>
                  <a:ext cx="207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441B1C4-C4AB-D2D4-6481-90B332E79CEC}"/>
                    </a:ext>
                  </a:extLst>
                </p14:cNvPr>
                <p14:cNvContentPartPr/>
                <p14:nvPr/>
              </p14:nvContentPartPr>
              <p14:xfrm>
                <a:off x="4719918" y="1292447"/>
                <a:ext cx="106560" cy="150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441B1C4-C4AB-D2D4-6481-90B332E79CE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02278" y="1274447"/>
                  <a:ext cx="1422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23C7694-E6F3-DDBE-A23C-B83C3C8D8F7C}"/>
                    </a:ext>
                  </a:extLst>
                </p14:cNvPr>
                <p14:cNvContentPartPr/>
                <p14:nvPr/>
              </p14:nvContentPartPr>
              <p14:xfrm>
                <a:off x="4783278" y="1290287"/>
                <a:ext cx="60120" cy="75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23C7694-E6F3-DDBE-A23C-B83C3C8D8F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65638" y="1272647"/>
                  <a:ext cx="957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B46D98E-87A9-A8C4-92A8-6D57AB5A88E9}"/>
                    </a:ext>
                  </a:extLst>
                </p14:cNvPr>
                <p14:cNvContentPartPr/>
                <p14:nvPr/>
              </p14:nvContentPartPr>
              <p14:xfrm>
                <a:off x="4882998" y="1180127"/>
                <a:ext cx="179640" cy="188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B46D98E-87A9-A8C4-92A8-6D57AB5A88E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64998" y="1162127"/>
                  <a:ext cx="2152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5ECB77E-F26D-02FA-A8B0-0CAFD3A86FC1}"/>
                    </a:ext>
                  </a:extLst>
                </p14:cNvPr>
                <p14:cNvContentPartPr/>
                <p14:nvPr/>
              </p14:nvContentPartPr>
              <p14:xfrm>
                <a:off x="5093238" y="1012367"/>
                <a:ext cx="96480" cy="160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5ECB77E-F26D-02FA-A8B0-0CAFD3A86FC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75238" y="994727"/>
                  <a:ext cx="1321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17A01C1-FBC0-27F5-CD33-B91A041C6283}"/>
                    </a:ext>
                  </a:extLst>
                </p14:cNvPr>
                <p14:cNvContentPartPr/>
                <p14:nvPr/>
              </p14:nvContentPartPr>
              <p14:xfrm>
                <a:off x="4413198" y="2708687"/>
                <a:ext cx="120240" cy="171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17A01C1-FBC0-27F5-CD33-B91A041C628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95558" y="2690687"/>
                  <a:ext cx="155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313E42A-FC18-A527-9927-E1E0CC26C2B1}"/>
                    </a:ext>
                  </a:extLst>
                </p14:cNvPr>
                <p14:cNvContentPartPr/>
                <p14:nvPr/>
              </p14:nvContentPartPr>
              <p14:xfrm>
                <a:off x="4386198" y="2680607"/>
                <a:ext cx="128520" cy="117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313E42A-FC18-A527-9927-E1E0CC26C2B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68198" y="2662607"/>
                  <a:ext cx="1641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FE6233B-B93A-13A8-3465-150EA6A10019}"/>
                    </a:ext>
                  </a:extLst>
                </p14:cNvPr>
                <p14:cNvContentPartPr/>
                <p14:nvPr/>
              </p14:nvContentPartPr>
              <p14:xfrm>
                <a:off x="4534518" y="2645327"/>
                <a:ext cx="123840" cy="155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FE6233B-B93A-13A8-3465-150EA6A1001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16518" y="2627687"/>
                  <a:ext cx="159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28B52ED-A7F3-5054-BC0C-6C478F2B5070}"/>
                    </a:ext>
                  </a:extLst>
                </p14:cNvPr>
                <p14:cNvContentPartPr/>
                <p14:nvPr/>
              </p14:nvContentPartPr>
              <p14:xfrm>
                <a:off x="4628118" y="2460287"/>
                <a:ext cx="101880" cy="127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28B52ED-A7F3-5054-BC0C-6C478F2B507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10118" y="2442287"/>
                  <a:ext cx="137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A76CECC-FED6-5ACE-B269-DC240A129553}"/>
                    </a:ext>
                  </a:extLst>
                </p14:cNvPr>
                <p14:cNvContentPartPr/>
                <p14:nvPr/>
              </p14:nvContentPartPr>
              <p14:xfrm>
                <a:off x="4773918" y="2419967"/>
                <a:ext cx="44640" cy="128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A76CECC-FED6-5ACE-B269-DC240A12955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55918" y="2402327"/>
                  <a:ext cx="80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6296882-EB43-BD7D-A496-73BFD21A6255}"/>
                    </a:ext>
                  </a:extLst>
                </p14:cNvPr>
                <p14:cNvContentPartPr/>
                <p14:nvPr/>
              </p14:nvContentPartPr>
              <p14:xfrm>
                <a:off x="4880478" y="2223767"/>
                <a:ext cx="148320" cy="218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6296882-EB43-BD7D-A496-73BFD21A625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62838" y="2206127"/>
                  <a:ext cx="1839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4AACF1B-D855-FBC3-2833-BEB2AE7DA324}"/>
                    </a:ext>
                  </a:extLst>
                </p14:cNvPr>
                <p14:cNvContentPartPr/>
                <p14:nvPr/>
              </p14:nvContentPartPr>
              <p14:xfrm>
                <a:off x="4933758" y="2178047"/>
                <a:ext cx="62280" cy="97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4AACF1B-D855-FBC3-2833-BEB2AE7DA32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15758" y="2160047"/>
                  <a:ext cx="97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2CB6D18-9FB7-AE01-80D2-534B114C6743}"/>
                    </a:ext>
                  </a:extLst>
                </p14:cNvPr>
                <p14:cNvContentPartPr/>
                <p14:nvPr/>
              </p14:nvContentPartPr>
              <p14:xfrm>
                <a:off x="4085958" y="2385407"/>
                <a:ext cx="381960" cy="129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2CB6D18-9FB7-AE01-80D2-534B114C674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68318" y="2367767"/>
                  <a:ext cx="417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42A2E34-18C6-0201-B908-FA83CDFA5F8F}"/>
                    </a:ext>
                  </a:extLst>
                </p14:cNvPr>
                <p14:cNvContentPartPr/>
                <p14:nvPr/>
              </p14:nvContentPartPr>
              <p14:xfrm>
                <a:off x="4092078" y="2362367"/>
                <a:ext cx="84600" cy="57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42A2E34-18C6-0201-B908-FA83CDFA5F8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74078" y="2344727"/>
                  <a:ext cx="120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CBFF05F-BCB3-297E-3B2C-C1712882D0A3}"/>
                    </a:ext>
                  </a:extLst>
                </p14:cNvPr>
                <p14:cNvContentPartPr/>
                <p14:nvPr/>
              </p14:nvContentPartPr>
              <p14:xfrm>
                <a:off x="4321758" y="1846847"/>
                <a:ext cx="100080" cy="114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CBFF05F-BCB3-297E-3B2C-C1712882D0A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03758" y="1829207"/>
                  <a:ext cx="135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A0C515D-9FDC-07E5-91C6-68E9BE375C54}"/>
                    </a:ext>
                  </a:extLst>
                </p14:cNvPr>
                <p14:cNvContentPartPr/>
                <p14:nvPr/>
              </p14:nvContentPartPr>
              <p14:xfrm>
                <a:off x="4338678" y="1852967"/>
                <a:ext cx="38520" cy="124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A0C515D-9FDC-07E5-91C6-68E9BE375C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21038" y="1835327"/>
                  <a:ext cx="7416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4094A3-E0B6-FA6B-99EE-1E4DFFD70136}"/>
              </a:ext>
            </a:extLst>
          </p:cNvPr>
          <p:cNvGrpSpPr/>
          <p:nvPr/>
        </p:nvGrpSpPr>
        <p:grpSpPr>
          <a:xfrm>
            <a:off x="3225558" y="1785287"/>
            <a:ext cx="169200" cy="831960"/>
            <a:chOff x="3225558" y="1785287"/>
            <a:chExt cx="169200" cy="83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21986C-1EF0-802B-32DF-799A01773DF3}"/>
                    </a:ext>
                  </a:extLst>
                </p14:cNvPr>
                <p14:cNvContentPartPr/>
                <p14:nvPr/>
              </p14:nvContentPartPr>
              <p14:xfrm>
                <a:off x="3275958" y="1785287"/>
                <a:ext cx="84600" cy="783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21986C-1EF0-802B-32DF-799A01773DF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58318" y="1767647"/>
                  <a:ext cx="12024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8B69580-1CC8-93B2-B0A6-17831F991993}"/>
                    </a:ext>
                  </a:extLst>
                </p14:cNvPr>
                <p14:cNvContentPartPr/>
                <p14:nvPr/>
              </p14:nvContentPartPr>
              <p14:xfrm>
                <a:off x="3225558" y="2458127"/>
                <a:ext cx="169200" cy="159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8B69580-1CC8-93B2-B0A6-17831F99199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07918" y="2440487"/>
                  <a:ext cx="20484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7F8032-18C4-100A-D377-F01188B87927}"/>
              </a:ext>
            </a:extLst>
          </p:cNvPr>
          <p:cNvGrpSpPr/>
          <p:nvPr/>
        </p:nvGrpSpPr>
        <p:grpSpPr>
          <a:xfrm>
            <a:off x="2881758" y="1343207"/>
            <a:ext cx="389520" cy="254520"/>
            <a:chOff x="2881758" y="1343207"/>
            <a:chExt cx="389520" cy="25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DF3B4D6-8A74-861D-ED5D-D18B5109E6CE}"/>
                    </a:ext>
                  </a:extLst>
                </p14:cNvPr>
                <p14:cNvContentPartPr/>
                <p14:nvPr/>
              </p14:nvContentPartPr>
              <p14:xfrm>
                <a:off x="2881758" y="1343207"/>
                <a:ext cx="165240" cy="228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DF3B4D6-8A74-861D-ED5D-D18B5109E6C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63758" y="1325207"/>
                  <a:ext cx="2008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F96845F-9B10-B235-20B8-93C5DBA2AEA0}"/>
                    </a:ext>
                  </a:extLst>
                </p14:cNvPr>
                <p14:cNvContentPartPr/>
                <p14:nvPr/>
              </p14:nvContentPartPr>
              <p14:xfrm>
                <a:off x="2933958" y="1430327"/>
                <a:ext cx="181800" cy="144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F96845F-9B10-B235-20B8-93C5DBA2AEA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16318" y="1412687"/>
                  <a:ext cx="217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83F268E-8488-A859-D51B-F8D69286D6DA}"/>
                    </a:ext>
                  </a:extLst>
                </p14:cNvPr>
                <p14:cNvContentPartPr/>
                <p14:nvPr/>
              </p14:nvContentPartPr>
              <p14:xfrm>
                <a:off x="3079398" y="1449047"/>
                <a:ext cx="191880" cy="20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83F268E-8488-A859-D51B-F8D69286D6D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61398" y="1431407"/>
                  <a:ext cx="2275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06AEAEA-7072-220F-EB8A-A30A51A72FC7}"/>
                    </a:ext>
                  </a:extLst>
                </p14:cNvPr>
                <p14:cNvContentPartPr/>
                <p14:nvPr/>
              </p14:nvContentPartPr>
              <p14:xfrm>
                <a:off x="3156438" y="1354007"/>
                <a:ext cx="42120" cy="243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06AEAEA-7072-220F-EB8A-A30A51A72FC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38438" y="1336007"/>
                  <a:ext cx="77760" cy="27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BB6863A-7769-A08D-0B40-AF08D83C6148}"/>
                  </a:ext>
                </a:extLst>
              </p14:cNvPr>
              <p14:cNvContentPartPr/>
              <p14:nvPr/>
            </p14:nvContentPartPr>
            <p14:xfrm>
              <a:off x="375438" y="562367"/>
              <a:ext cx="2121840" cy="950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BB6863A-7769-A08D-0B40-AF08D83C614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7798" y="544367"/>
                <a:ext cx="2157480" cy="13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FB2A3B8E-754E-28B6-8ED4-A23EC0B068D5}"/>
              </a:ext>
            </a:extLst>
          </p:cNvPr>
          <p:cNvGrpSpPr/>
          <p:nvPr/>
        </p:nvGrpSpPr>
        <p:grpSpPr>
          <a:xfrm>
            <a:off x="5435598" y="2150327"/>
            <a:ext cx="434520" cy="426960"/>
            <a:chOff x="5435598" y="2150327"/>
            <a:chExt cx="434520" cy="42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47DED2D-4E93-52E6-4C65-65C3A9394E1E}"/>
                    </a:ext>
                  </a:extLst>
                </p14:cNvPr>
                <p14:cNvContentPartPr/>
                <p14:nvPr/>
              </p14:nvContentPartPr>
              <p14:xfrm>
                <a:off x="5480598" y="2150327"/>
                <a:ext cx="389520" cy="426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47DED2D-4E93-52E6-4C65-65C3A9394E1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62958" y="2132327"/>
                  <a:ext cx="42516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FCA591D-CD92-7958-3DE9-03BF8857840C}"/>
                    </a:ext>
                  </a:extLst>
                </p14:cNvPr>
                <p14:cNvContentPartPr/>
                <p14:nvPr/>
              </p14:nvContentPartPr>
              <p14:xfrm>
                <a:off x="5435598" y="2224487"/>
                <a:ext cx="161640" cy="140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FCA591D-CD92-7958-3DE9-03BF8857840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17958" y="2206487"/>
                  <a:ext cx="19728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802534B-0E79-6DAE-6F61-BEA3174B2358}"/>
              </a:ext>
            </a:extLst>
          </p:cNvPr>
          <p:cNvGrpSpPr/>
          <p:nvPr/>
        </p:nvGrpSpPr>
        <p:grpSpPr>
          <a:xfrm>
            <a:off x="6221478" y="2155727"/>
            <a:ext cx="367560" cy="315000"/>
            <a:chOff x="6221478" y="2155727"/>
            <a:chExt cx="367560" cy="31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D3DC5A5-585E-C709-01F6-CC3FFFCCDD9C}"/>
                    </a:ext>
                  </a:extLst>
                </p14:cNvPr>
                <p14:cNvContentPartPr/>
                <p14:nvPr/>
              </p14:nvContentPartPr>
              <p14:xfrm>
                <a:off x="6221478" y="2155727"/>
                <a:ext cx="285840" cy="315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D3DC5A5-585E-C709-01F6-CC3FFFCCDD9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03838" y="2137727"/>
                  <a:ext cx="3214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A40DF14-974D-4CB7-69A6-4AD9471A6DDE}"/>
                    </a:ext>
                  </a:extLst>
                </p14:cNvPr>
                <p14:cNvContentPartPr/>
                <p14:nvPr/>
              </p14:nvContentPartPr>
              <p14:xfrm>
                <a:off x="6440358" y="2187767"/>
                <a:ext cx="148680" cy="181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A40DF14-974D-4CB7-69A6-4AD9471A6DD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22718" y="2170127"/>
                  <a:ext cx="184320" cy="2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631CA91-F8D4-D2BA-8233-CBB82E80BDD0}"/>
              </a:ext>
            </a:extLst>
          </p:cNvPr>
          <p:cNvGrpSpPr/>
          <p:nvPr/>
        </p:nvGrpSpPr>
        <p:grpSpPr>
          <a:xfrm>
            <a:off x="5984598" y="1005527"/>
            <a:ext cx="2070360" cy="849240"/>
            <a:chOff x="5984598" y="1005527"/>
            <a:chExt cx="2070360" cy="84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1172452-F625-B6B0-320B-7D9C17B91C44}"/>
                    </a:ext>
                  </a:extLst>
                </p14:cNvPr>
                <p14:cNvContentPartPr/>
                <p14:nvPr/>
              </p14:nvContentPartPr>
              <p14:xfrm>
                <a:off x="5984598" y="1493687"/>
                <a:ext cx="131040" cy="182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1172452-F625-B6B0-320B-7D9C17B91C4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66598" y="1475687"/>
                  <a:ext cx="166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644F607-A625-59E8-FB3A-BA0D7AF176B8}"/>
                    </a:ext>
                  </a:extLst>
                </p14:cNvPr>
                <p14:cNvContentPartPr/>
                <p14:nvPr/>
              </p14:nvContentPartPr>
              <p14:xfrm>
                <a:off x="6014478" y="1475687"/>
                <a:ext cx="71640" cy="56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644F607-A625-59E8-FB3A-BA0D7AF176B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96838" y="1457687"/>
                  <a:ext cx="1072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DF0CFC8-8C0D-C446-4376-B4089E34FBDF}"/>
                    </a:ext>
                  </a:extLst>
                </p14:cNvPr>
                <p14:cNvContentPartPr/>
                <p14:nvPr/>
              </p14:nvContentPartPr>
              <p14:xfrm>
                <a:off x="6068118" y="1570727"/>
                <a:ext cx="70920" cy="68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DF0CFC8-8C0D-C446-4376-B4089E34FBD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50118" y="1553087"/>
                  <a:ext cx="106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74B3663-6C39-B880-41A5-23E8CE8DF63D}"/>
                    </a:ext>
                  </a:extLst>
                </p14:cNvPr>
                <p14:cNvContentPartPr/>
                <p14:nvPr/>
              </p14:nvContentPartPr>
              <p14:xfrm>
                <a:off x="6193758" y="1441127"/>
                <a:ext cx="210600" cy="159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74B3663-6C39-B880-41A5-23E8CE8DF63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76118" y="1423487"/>
                  <a:ext cx="2462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1BD57DE-58C2-19EC-DD0D-6F256F9EA1E3}"/>
                    </a:ext>
                  </a:extLst>
                </p14:cNvPr>
                <p14:cNvContentPartPr/>
                <p14:nvPr/>
              </p14:nvContentPartPr>
              <p14:xfrm>
                <a:off x="6414438" y="1370567"/>
                <a:ext cx="57600" cy="57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1BD57DE-58C2-19EC-DD0D-6F256F9EA1E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96798" y="1352567"/>
                  <a:ext cx="93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0B1F06A-0DC6-6D89-D8AE-20A0141A02E3}"/>
                    </a:ext>
                  </a:extLst>
                </p14:cNvPr>
                <p14:cNvContentPartPr/>
                <p14:nvPr/>
              </p14:nvContentPartPr>
              <p14:xfrm>
                <a:off x="6353238" y="1232687"/>
                <a:ext cx="201960" cy="170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0B1F06A-0DC6-6D89-D8AE-20A0141A02E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35238" y="1215047"/>
                  <a:ext cx="2376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2D055A5-2A69-5A90-AF1F-DB10F62587F8}"/>
                    </a:ext>
                  </a:extLst>
                </p14:cNvPr>
                <p14:cNvContentPartPr/>
                <p14:nvPr/>
              </p14:nvContentPartPr>
              <p14:xfrm>
                <a:off x="6497238" y="1210727"/>
                <a:ext cx="114840" cy="1166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2D055A5-2A69-5A90-AF1F-DB10F62587F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479598" y="1192727"/>
                  <a:ext cx="150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8DAC8FD-526E-618F-97C6-FED7FC4A1DBD}"/>
                    </a:ext>
                  </a:extLst>
                </p14:cNvPr>
                <p14:cNvContentPartPr/>
                <p14:nvPr/>
              </p14:nvContentPartPr>
              <p14:xfrm>
                <a:off x="6624678" y="1256807"/>
                <a:ext cx="30240" cy="47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8DAC8FD-526E-618F-97C6-FED7FC4A1DB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06678" y="1238807"/>
                  <a:ext cx="658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8B4FBD-9ADA-7A4E-61AE-BE660A49D662}"/>
                    </a:ext>
                  </a:extLst>
                </p14:cNvPr>
                <p14:cNvContentPartPr/>
                <p14:nvPr/>
              </p14:nvContentPartPr>
              <p14:xfrm>
                <a:off x="6689478" y="1167887"/>
                <a:ext cx="145800" cy="120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8B4FBD-9ADA-7A4E-61AE-BE660A49D66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71478" y="1150247"/>
                  <a:ext cx="181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FB8BDDB-062E-1EA4-E701-C2DC25EEF409}"/>
                    </a:ext>
                  </a:extLst>
                </p14:cNvPr>
                <p14:cNvContentPartPr/>
                <p14:nvPr/>
              </p14:nvContentPartPr>
              <p14:xfrm>
                <a:off x="6843558" y="1106327"/>
                <a:ext cx="18000" cy="92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FB8BDDB-062E-1EA4-E701-C2DC25EEF40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25918" y="1088687"/>
                  <a:ext cx="53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084E75B-9B90-7463-232C-41AD2B875213}"/>
                    </a:ext>
                  </a:extLst>
                </p14:cNvPr>
                <p14:cNvContentPartPr/>
                <p14:nvPr/>
              </p14:nvContentPartPr>
              <p14:xfrm>
                <a:off x="6890718" y="1039727"/>
                <a:ext cx="95400" cy="139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084E75B-9B90-7463-232C-41AD2B87521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72718" y="1021727"/>
                  <a:ext cx="131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EC86601-A431-2F6A-CDB0-726E0D2D8D1B}"/>
                    </a:ext>
                  </a:extLst>
                </p14:cNvPr>
                <p14:cNvContentPartPr/>
                <p14:nvPr/>
              </p14:nvContentPartPr>
              <p14:xfrm>
                <a:off x="7064958" y="1710047"/>
                <a:ext cx="43200" cy="144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EC86601-A431-2F6A-CDB0-726E0D2D8D1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47318" y="1692047"/>
                  <a:ext cx="78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12DA131-7BA9-28A0-A9E5-678FA929E506}"/>
                    </a:ext>
                  </a:extLst>
                </p14:cNvPr>
                <p14:cNvContentPartPr/>
                <p14:nvPr/>
              </p14:nvContentPartPr>
              <p14:xfrm>
                <a:off x="7068918" y="1612127"/>
                <a:ext cx="96840" cy="181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12DA131-7BA9-28A0-A9E5-678FA929E50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51278" y="1594127"/>
                  <a:ext cx="1324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55AD976-1BD8-00D1-E8A6-8BA9BCB4D2EB}"/>
                    </a:ext>
                  </a:extLst>
                </p14:cNvPr>
                <p14:cNvContentPartPr/>
                <p14:nvPr/>
              </p14:nvContentPartPr>
              <p14:xfrm>
                <a:off x="7172958" y="1644527"/>
                <a:ext cx="69120" cy="145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55AD976-1BD8-00D1-E8A6-8BA9BCB4D2E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54958" y="1626527"/>
                  <a:ext cx="1047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E722993-1328-B599-5B52-BD0508F3EA86}"/>
                    </a:ext>
                  </a:extLst>
                </p14:cNvPr>
                <p14:cNvContentPartPr/>
                <p14:nvPr/>
              </p14:nvContentPartPr>
              <p14:xfrm>
                <a:off x="7288878" y="1508447"/>
                <a:ext cx="94680" cy="151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E722993-1328-B599-5B52-BD0508F3EA8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270878" y="1490447"/>
                  <a:ext cx="130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E41DA15-F830-006C-4B38-BA32E2D7AEA4}"/>
                    </a:ext>
                  </a:extLst>
                </p14:cNvPr>
                <p14:cNvContentPartPr/>
                <p14:nvPr/>
              </p14:nvContentPartPr>
              <p14:xfrm>
                <a:off x="7433598" y="1414127"/>
                <a:ext cx="151560" cy="180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E41DA15-F830-006C-4B38-BA32E2D7AEA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15598" y="1396127"/>
                  <a:ext cx="1872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5DCED6D-F7E9-081A-7AB5-44E83D50850D}"/>
                    </a:ext>
                  </a:extLst>
                </p14:cNvPr>
                <p14:cNvContentPartPr/>
                <p14:nvPr/>
              </p14:nvContentPartPr>
              <p14:xfrm>
                <a:off x="7581918" y="1262567"/>
                <a:ext cx="157680" cy="1512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5DCED6D-F7E9-081A-7AB5-44E83D50850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64278" y="1244927"/>
                  <a:ext cx="1933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EC26751-B365-6E08-6B77-7F003362D353}"/>
                    </a:ext>
                  </a:extLst>
                </p14:cNvPr>
                <p14:cNvContentPartPr/>
                <p14:nvPr/>
              </p14:nvContentPartPr>
              <p14:xfrm>
                <a:off x="7704678" y="1246367"/>
                <a:ext cx="126360" cy="120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EC26751-B365-6E08-6B77-7F003362D35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86678" y="1228367"/>
                  <a:ext cx="1620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DD6A55F-9F98-BD6A-576B-5479628249A1}"/>
                    </a:ext>
                  </a:extLst>
                </p14:cNvPr>
                <p14:cNvContentPartPr/>
                <p14:nvPr/>
              </p14:nvContentPartPr>
              <p14:xfrm>
                <a:off x="7827078" y="1147727"/>
                <a:ext cx="47880" cy="98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DD6A55F-9F98-BD6A-576B-5479628249A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09438" y="1129727"/>
                  <a:ext cx="835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5023A72-B381-9E86-681E-9E63EABABBBC}"/>
                    </a:ext>
                  </a:extLst>
                </p14:cNvPr>
                <p14:cNvContentPartPr/>
                <p14:nvPr/>
              </p14:nvContentPartPr>
              <p14:xfrm>
                <a:off x="7917798" y="1005527"/>
                <a:ext cx="137160" cy="1587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5023A72-B381-9E86-681E-9E63EABABBB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900158" y="987527"/>
                  <a:ext cx="17280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99AE9C6-AE8F-3079-B696-0F8D3CBC2D82}"/>
              </a:ext>
            </a:extLst>
          </p:cNvPr>
          <p:cNvGrpSpPr/>
          <p:nvPr/>
        </p:nvGrpSpPr>
        <p:grpSpPr>
          <a:xfrm>
            <a:off x="6448638" y="2575487"/>
            <a:ext cx="369720" cy="365040"/>
            <a:chOff x="6448638" y="2575487"/>
            <a:chExt cx="369720" cy="36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29C10BA-E581-AE9F-E876-F58B60B5D35A}"/>
                    </a:ext>
                  </a:extLst>
                </p14:cNvPr>
                <p14:cNvContentPartPr/>
                <p14:nvPr/>
              </p14:nvContentPartPr>
              <p14:xfrm>
                <a:off x="6450798" y="2664047"/>
                <a:ext cx="119160" cy="276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29C10BA-E581-AE9F-E876-F58B60B5D35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33158" y="2646047"/>
                  <a:ext cx="1548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1A574AD-F222-30EA-639E-61CF44139DED}"/>
                    </a:ext>
                  </a:extLst>
                </p14:cNvPr>
                <p14:cNvContentPartPr/>
                <p14:nvPr/>
              </p14:nvContentPartPr>
              <p14:xfrm>
                <a:off x="6448638" y="2575487"/>
                <a:ext cx="191520" cy="248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1A574AD-F222-30EA-639E-61CF44139DE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30998" y="2557847"/>
                  <a:ext cx="2271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F26C700-A4F1-1130-9A81-26BB53F56745}"/>
                    </a:ext>
                  </a:extLst>
                </p14:cNvPr>
                <p14:cNvContentPartPr/>
                <p14:nvPr/>
              </p14:nvContentPartPr>
              <p14:xfrm>
                <a:off x="6678678" y="2695007"/>
                <a:ext cx="139680" cy="26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F26C700-A4F1-1130-9A81-26BB53F5674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61038" y="2677007"/>
                  <a:ext cx="1753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62C550B-52F4-A97C-C944-FCA7B6964D53}"/>
                    </a:ext>
                  </a:extLst>
                </p14:cNvPr>
                <p14:cNvContentPartPr/>
                <p14:nvPr/>
              </p14:nvContentPartPr>
              <p14:xfrm>
                <a:off x="6763278" y="2587727"/>
                <a:ext cx="27360" cy="344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62C550B-52F4-A97C-C944-FCA7B6964D5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45278" y="2570087"/>
                  <a:ext cx="63000" cy="37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85C9398-C74E-8DCB-A529-975C797B4B89}"/>
                  </a:ext>
                </a:extLst>
              </p14:cNvPr>
              <p14:cNvContentPartPr/>
              <p14:nvPr/>
            </p14:nvContentPartPr>
            <p14:xfrm>
              <a:off x="3453438" y="666047"/>
              <a:ext cx="1955160" cy="1792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85C9398-C74E-8DCB-A529-975C797B4B8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435798" y="648047"/>
                <a:ext cx="1990800" cy="21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28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4130A-12A2-0FC5-D3BA-DC9A4A15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detection</a:t>
            </a:r>
          </a:p>
        </p:txBody>
      </p:sp>
      <p:pic>
        <p:nvPicPr>
          <p:cNvPr id="6" name="Content Placeholder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A0FC4B8-26C9-BFF2-9059-A47A7FF4B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4759"/>
            <a:ext cx="10515600" cy="334621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8BF33-626D-D18B-322E-72EBC7D9B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30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0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C53CA-3BAA-A538-5E62-4B89D1BDA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rate</a:t>
            </a:r>
          </a:p>
        </p:txBody>
      </p:sp>
      <p:pic>
        <p:nvPicPr>
          <p:cNvPr id="6" name="Content Placeholder 5" descr="A graph of a graph with red lines&#10;&#10;Description automatically generated with medium confidence">
            <a:extLst>
              <a:ext uri="{FF2B5EF4-FFF2-40B4-BE49-F238E27FC236}">
                <a16:creationId xmlns:a16="http://schemas.microsoft.com/office/drawing/2014/main" id="{03040F2E-1134-6BCD-9AA7-D98F7A8A5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0233"/>
            <a:ext cx="10515600" cy="41775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B5F3D-77BE-194E-0373-E99E88DDF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31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888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D4AF-ED54-BB22-487E-A2597EC91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single component to find heart rate</a:t>
            </a:r>
          </a:p>
        </p:txBody>
      </p:sp>
      <p:pic>
        <p:nvPicPr>
          <p:cNvPr id="6" name="Content Placeholder 5" descr="A graph of a signal&#10;&#10;Description automatically generated with medium confidence">
            <a:extLst>
              <a:ext uri="{FF2B5EF4-FFF2-40B4-BE49-F238E27FC236}">
                <a16:creationId xmlns:a16="http://schemas.microsoft.com/office/drawing/2014/main" id="{AAAF528B-8DFA-088A-F8CC-46ECA2809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845" y="1086154"/>
            <a:ext cx="648416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4A14B-4572-FABE-506B-EC8015E458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32</a:t>
            </a:fld>
            <a:endParaRPr lang="en-US" dirty="0">
              <a:latin typeface="PT Sans" panose="020B0503020203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1EC742-8C9A-C7DE-1084-A162C34BEED8}"/>
                  </a:ext>
                </a:extLst>
              </p14:cNvPr>
              <p14:cNvContentPartPr/>
              <p14:nvPr/>
            </p14:nvContentPartPr>
            <p14:xfrm>
              <a:off x="5040318" y="2745949"/>
              <a:ext cx="561240" cy="97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1EC742-8C9A-C7DE-1084-A162C34BEE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2318" y="2727949"/>
                <a:ext cx="59688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3F31616-A7F0-DD8F-1FE2-81C7E48778FE}"/>
              </a:ext>
            </a:extLst>
          </p:cNvPr>
          <p:cNvGrpSpPr/>
          <p:nvPr/>
        </p:nvGrpSpPr>
        <p:grpSpPr>
          <a:xfrm>
            <a:off x="5367558" y="2445709"/>
            <a:ext cx="765000" cy="1739160"/>
            <a:chOff x="5367558" y="2445709"/>
            <a:chExt cx="765000" cy="173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3EADFDD-33D7-6441-ECBC-A64415DE5B29}"/>
                    </a:ext>
                  </a:extLst>
                </p14:cNvPr>
                <p14:cNvContentPartPr/>
                <p14:nvPr/>
              </p14:nvContentPartPr>
              <p14:xfrm>
                <a:off x="5733678" y="2445709"/>
                <a:ext cx="398880" cy="491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3EADFDD-33D7-6441-ECBC-A64415DE5B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15678" y="2428069"/>
                  <a:ext cx="43452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92ACD1E-EF57-1681-954B-AD3CB870463D}"/>
                    </a:ext>
                  </a:extLst>
                </p14:cNvPr>
                <p14:cNvContentPartPr/>
                <p14:nvPr/>
              </p14:nvContentPartPr>
              <p14:xfrm>
                <a:off x="5457198" y="2804269"/>
                <a:ext cx="473760" cy="1366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92ACD1E-EF57-1681-954B-AD3CB870463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39198" y="2786269"/>
                  <a:ext cx="509400" cy="14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D6982E9-052E-86D8-CD06-02CAF8EAC96A}"/>
                    </a:ext>
                  </a:extLst>
                </p14:cNvPr>
                <p14:cNvContentPartPr/>
                <p14:nvPr/>
              </p14:nvContentPartPr>
              <p14:xfrm>
                <a:off x="5367558" y="4024309"/>
                <a:ext cx="202680" cy="160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6982E9-052E-86D8-CD06-02CAF8EAC96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49558" y="4006669"/>
                  <a:ext cx="238320" cy="196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68874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D8D42-8DB1-A8B2-A5DC-6E5353D2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components in the PPG signal – signal loss</a:t>
            </a:r>
          </a:p>
        </p:txBody>
      </p:sp>
      <p:pic>
        <p:nvPicPr>
          <p:cNvPr id="6" name="Content Placeholder 5" descr="A close-up of a graph&#10;&#10;Description automatically generated">
            <a:extLst>
              <a:ext uri="{FF2B5EF4-FFF2-40B4-BE49-F238E27FC236}">
                <a16:creationId xmlns:a16="http://schemas.microsoft.com/office/drawing/2014/main" id="{46C4DF77-CA85-F2F0-D42E-AC9906642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914" y="1253331"/>
            <a:ext cx="658724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9BAB4-1402-3AAA-3395-BF85C7311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33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27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27DC-0312-0257-4C00-594614D1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all the components provides the original signal </a:t>
            </a:r>
          </a:p>
        </p:txBody>
      </p:sp>
      <p:pic>
        <p:nvPicPr>
          <p:cNvPr id="6" name="Content Placeholder 5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58F7211-99F5-B54F-A027-A647A4246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504" y="1157716"/>
            <a:ext cx="66289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E213F-0829-47AA-C6EB-2191E128D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34</a:t>
            </a:fld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367E18-5CA6-CCA7-238F-F4337D49F53B}"/>
              </a:ext>
            </a:extLst>
          </p:cNvPr>
          <p:cNvGrpSpPr/>
          <p:nvPr/>
        </p:nvGrpSpPr>
        <p:grpSpPr>
          <a:xfrm>
            <a:off x="3221238" y="2518429"/>
            <a:ext cx="2995200" cy="1394640"/>
            <a:chOff x="3221238" y="2518429"/>
            <a:chExt cx="2995200" cy="139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17F5CEF-7732-FDF5-54E3-C2A643A85D9A}"/>
                    </a:ext>
                  </a:extLst>
                </p14:cNvPr>
                <p14:cNvContentPartPr/>
                <p14:nvPr/>
              </p14:nvContentPartPr>
              <p14:xfrm>
                <a:off x="5041398" y="2868349"/>
                <a:ext cx="1057320" cy="887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17F5CEF-7732-FDF5-54E3-C2A643A85D9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23398" y="2850709"/>
                  <a:ext cx="109296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99986F8-2A99-BB40-3899-0D84A2815EFA}"/>
                    </a:ext>
                  </a:extLst>
                </p14:cNvPr>
                <p14:cNvContentPartPr/>
                <p14:nvPr/>
              </p14:nvContentPartPr>
              <p14:xfrm>
                <a:off x="5057238" y="3539389"/>
                <a:ext cx="192600" cy="172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99986F8-2A99-BB40-3899-0D84A2815EF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39598" y="3521749"/>
                  <a:ext cx="2282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9F81B20-132A-A111-D92A-54AC17F5269D}"/>
                    </a:ext>
                  </a:extLst>
                </p14:cNvPr>
                <p14:cNvContentPartPr/>
                <p14:nvPr/>
              </p14:nvContentPartPr>
              <p14:xfrm>
                <a:off x="3221238" y="3568909"/>
                <a:ext cx="1560600" cy="344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9F81B20-132A-A111-D92A-54AC17F5269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03598" y="3551269"/>
                  <a:ext cx="15962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7837D42-C906-F185-1D91-2C4ED67042A8}"/>
                    </a:ext>
                  </a:extLst>
                </p14:cNvPr>
                <p14:cNvContentPartPr/>
                <p14:nvPr/>
              </p14:nvContentPartPr>
              <p14:xfrm>
                <a:off x="5337678" y="2518429"/>
                <a:ext cx="878760" cy="1305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7837D42-C906-F185-1D91-2C4ED67042A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20038" y="2500429"/>
                  <a:ext cx="914400" cy="134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72346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159AC-4A41-4458-8A5C-85F06A98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70891"/>
          </a:xfrm>
        </p:spPr>
        <p:txBody>
          <a:bodyPr/>
          <a:lstStyle/>
          <a:p>
            <a:r>
              <a:rPr lang="en-US" dirty="0"/>
              <a:t>Oximeter readout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D96DC-F438-4B2D-82C1-18F26244A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95D2615-0F5A-436F-937A-4E99FEAC66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b="63915"/>
          <a:stretch/>
        </p:blipFill>
        <p:spPr>
          <a:xfrm>
            <a:off x="2592124" y="1040031"/>
            <a:ext cx="7444679" cy="175882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744A038-859B-7FDA-4976-5EF17C1F3631}"/>
              </a:ext>
            </a:extLst>
          </p:cNvPr>
          <p:cNvGrpSpPr/>
          <p:nvPr/>
        </p:nvGrpSpPr>
        <p:grpSpPr>
          <a:xfrm>
            <a:off x="3842958" y="578207"/>
            <a:ext cx="1524240" cy="721080"/>
            <a:chOff x="3842958" y="578207"/>
            <a:chExt cx="1524240" cy="72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E9D5DC8-4886-CA94-BB75-42FBE4DC6C17}"/>
                    </a:ext>
                  </a:extLst>
                </p14:cNvPr>
                <p14:cNvContentPartPr/>
                <p14:nvPr/>
              </p14:nvContentPartPr>
              <p14:xfrm>
                <a:off x="3862038" y="1024607"/>
                <a:ext cx="2160" cy="2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E9D5DC8-4886-CA94-BB75-42FBE4DC6C1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44398" y="1006967"/>
                  <a:ext cx="378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A678D97-E276-4DC5-1451-6D6B5320C332}"/>
                    </a:ext>
                  </a:extLst>
                </p14:cNvPr>
                <p14:cNvContentPartPr/>
                <p14:nvPr/>
              </p14:nvContentPartPr>
              <p14:xfrm>
                <a:off x="3842958" y="952607"/>
                <a:ext cx="200880" cy="176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A678D97-E276-4DC5-1451-6D6B5320C33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24958" y="934607"/>
                  <a:ext cx="2365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C37E7F0-1F0C-0BD8-8368-335609232AA7}"/>
                    </a:ext>
                  </a:extLst>
                </p14:cNvPr>
                <p14:cNvContentPartPr/>
                <p14:nvPr/>
              </p14:nvContentPartPr>
              <p14:xfrm>
                <a:off x="4042038" y="938567"/>
                <a:ext cx="68400" cy="111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C37E7F0-1F0C-0BD8-8368-335609232AA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24038" y="920927"/>
                  <a:ext cx="104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3595DF6-9A10-437C-2090-A08BB8F489AD}"/>
                    </a:ext>
                  </a:extLst>
                </p14:cNvPr>
                <p14:cNvContentPartPr/>
                <p14:nvPr/>
              </p14:nvContentPartPr>
              <p14:xfrm>
                <a:off x="4029078" y="796007"/>
                <a:ext cx="38520" cy="39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3595DF6-9A10-437C-2090-A08BB8F489A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11438" y="778367"/>
                  <a:ext cx="741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3453C49-BD8F-9125-C732-471235690063}"/>
                    </a:ext>
                  </a:extLst>
                </p14:cNvPr>
                <p14:cNvContentPartPr/>
                <p14:nvPr/>
              </p14:nvContentPartPr>
              <p14:xfrm>
                <a:off x="4145718" y="837767"/>
                <a:ext cx="95400" cy="185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3453C49-BD8F-9125-C732-47123569006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27718" y="819767"/>
                  <a:ext cx="131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5CE9398-8C42-0709-D787-E217605269DB}"/>
                    </a:ext>
                  </a:extLst>
                </p14:cNvPr>
                <p14:cNvContentPartPr/>
                <p14:nvPr/>
              </p14:nvContentPartPr>
              <p14:xfrm>
                <a:off x="4224198" y="607727"/>
                <a:ext cx="294480" cy="270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5CE9398-8C42-0709-D787-E217605269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06198" y="589727"/>
                  <a:ext cx="3301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9BB070F-F749-7C7A-922D-FE371CFA6BC7}"/>
                    </a:ext>
                  </a:extLst>
                </p14:cNvPr>
                <p14:cNvContentPartPr/>
                <p14:nvPr/>
              </p14:nvContentPartPr>
              <p14:xfrm>
                <a:off x="4408518" y="604847"/>
                <a:ext cx="119520" cy="124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9BB070F-F749-7C7A-922D-FE371CFA6BC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90878" y="587207"/>
                  <a:ext cx="1551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CC8C29E-77FB-CD12-5CA2-84B7C9CFC31F}"/>
                    </a:ext>
                  </a:extLst>
                </p14:cNvPr>
                <p14:cNvContentPartPr/>
                <p14:nvPr/>
              </p14:nvContentPartPr>
              <p14:xfrm>
                <a:off x="4333638" y="1142327"/>
                <a:ext cx="86760" cy="156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CC8C29E-77FB-CD12-5CA2-84B7C9CFC31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15638" y="1124327"/>
                  <a:ext cx="1224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41F13E2-7B55-EAD9-645C-2CB614982D7E}"/>
                    </a:ext>
                  </a:extLst>
                </p14:cNvPr>
                <p14:cNvContentPartPr/>
                <p14:nvPr/>
              </p14:nvContentPartPr>
              <p14:xfrm>
                <a:off x="4431558" y="1037207"/>
                <a:ext cx="230040" cy="165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41F13E2-7B55-EAD9-645C-2CB614982D7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13918" y="1019207"/>
                  <a:ext cx="265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5D1374-8A0F-3D55-B31B-247288B08DEC}"/>
                    </a:ext>
                  </a:extLst>
                </p14:cNvPr>
                <p14:cNvContentPartPr/>
                <p14:nvPr/>
              </p14:nvContentPartPr>
              <p14:xfrm>
                <a:off x="4685358" y="970967"/>
                <a:ext cx="65520" cy="90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5D1374-8A0F-3D55-B31B-247288B08D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667358" y="953327"/>
                  <a:ext cx="101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2D4036D-4994-01B8-4E9F-5F4A273C07A5}"/>
                    </a:ext>
                  </a:extLst>
                </p14:cNvPr>
                <p14:cNvContentPartPr/>
                <p14:nvPr/>
              </p14:nvContentPartPr>
              <p14:xfrm>
                <a:off x="4675998" y="783407"/>
                <a:ext cx="161280" cy="149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2D4036D-4994-01B8-4E9F-5F4A273C07A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58358" y="765407"/>
                  <a:ext cx="196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6254076-3C42-CAAE-1A4F-C9357C42464A}"/>
                    </a:ext>
                  </a:extLst>
                </p14:cNvPr>
                <p14:cNvContentPartPr/>
                <p14:nvPr/>
              </p14:nvContentPartPr>
              <p14:xfrm>
                <a:off x="4777518" y="812567"/>
                <a:ext cx="107640" cy="93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6254076-3C42-CAAE-1A4F-C9357C42464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59518" y="794567"/>
                  <a:ext cx="143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BE1594D-CE60-2BF1-6E61-29A324389942}"/>
                    </a:ext>
                  </a:extLst>
                </p14:cNvPr>
                <p14:cNvContentPartPr/>
                <p14:nvPr/>
              </p14:nvContentPartPr>
              <p14:xfrm>
                <a:off x="4915398" y="734087"/>
                <a:ext cx="74520" cy="183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BE1594D-CE60-2BF1-6E61-29A32438994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97398" y="716087"/>
                  <a:ext cx="1101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4FBD5F6-4B24-158B-5D48-4A3FB77A6DFD}"/>
                    </a:ext>
                  </a:extLst>
                </p14:cNvPr>
                <p14:cNvContentPartPr/>
                <p14:nvPr/>
              </p14:nvContentPartPr>
              <p14:xfrm>
                <a:off x="4991358" y="642287"/>
                <a:ext cx="165240" cy="264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4FBD5F6-4B24-158B-5D48-4A3FB77A6DF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73718" y="624647"/>
                  <a:ext cx="2008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4F011E6-80B4-A467-B262-EA20C91D57EB}"/>
                    </a:ext>
                  </a:extLst>
                </p14:cNvPr>
                <p14:cNvContentPartPr/>
                <p14:nvPr/>
              </p14:nvContentPartPr>
              <p14:xfrm>
                <a:off x="5277198" y="578207"/>
                <a:ext cx="90000" cy="183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4F011E6-80B4-A467-B262-EA20C91D57E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59558" y="560567"/>
                  <a:ext cx="12564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5D1DFFE-24F0-8DBD-0D48-135A43FE18DB}"/>
              </a:ext>
            </a:extLst>
          </p:cNvPr>
          <p:cNvGrpSpPr/>
          <p:nvPr/>
        </p:nvGrpSpPr>
        <p:grpSpPr>
          <a:xfrm>
            <a:off x="3955638" y="2856647"/>
            <a:ext cx="321120" cy="303480"/>
            <a:chOff x="3955638" y="2856647"/>
            <a:chExt cx="321120" cy="30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AD1A44D-B3DA-2389-2FE2-6A252A7FD8D8}"/>
                    </a:ext>
                  </a:extLst>
                </p14:cNvPr>
                <p14:cNvContentPartPr/>
                <p14:nvPr/>
              </p14:nvContentPartPr>
              <p14:xfrm>
                <a:off x="3955638" y="2965367"/>
                <a:ext cx="122760" cy="194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AD1A44D-B3DA-2389-2FE2-6A252A7FD8D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937638" y="2947727"/>
                  <a:ext cx="158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5C7B112-BDA5-1CDE-45D0-D45DC042AE3D}"/>
                    </a:ext>
                  </a:extLst>
                </p14:cNvPr>
                <p14:cNvContentPartPr/>
                <p14:nvPr/>
              </p14:nvContentPartPr>
              <p14:xfrm>
                <a:off x="3966438" y="2919287"/>
                <a:ext cx="80280" cy="131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5C7B112-BDA5-1CDE-45D0-D45DC042AE3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948798" y="2901647"/>
                  <a:ext cx="115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BF264B1-F8B4-9586-7106-A7546AE00797}"/>
                    </a:ext>
                  </a:extLst>
                </p14:cNvPr>
                <p14:cNvContentPartPr/>
                <p14:nvPr/>
              </p14:nvContentPartPr>
              <p14:xfrm>
                <a:off x="4120878" y="2890847"/>
                <a:ext cx="117720" cy="139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BF264B1-F8B4-9586-7106-A7546AE0079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02878" y="2872847"/>
                  <a:ext cx="153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D07F9B-5CA6-A9AB-8E51-08D5A7F11BDF}"/>
                    </a:ext>
                  </a:extLst>
                </p14:cNvPr>
                <p14:cNvContentPartPr/>
                <p14:nvPr/>
              </p14:nvContentPartPr>
              <p14:xfrm>
                <a:off x="4165518" y="2856647"/>
                <a:ext cx="111240" cy="172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D07F9B-5CA6-A9AB-8E51-08D5A7F11BD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147518" y="2838647"/>
                  <a:ext cx="14688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DC542B5-DC0F-3E2A-4E28-5E521DEC1F9D}"/>
              </a:ext>
            </a:extLst>
          </p:cNvPr>
          <p:cNvGrpSpPr/>
          <p:nvPr/>
        </p:nvGrpSpPr>
        <p:grpSpPr>
          <a:xfrm>
            <a:off x="1139358" y="3495815"/>
            <a:ext cx="623880" cy="359640"/>
            <a:chOff x="1139358" y="3495815"/>
            <a:chExt cx="623880" cy="35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431CD66-A91A-E614-BADC-0653CFA30D2F}"/>
                    </a:ext>
                  </a:extLst>
                </p14:cNvPr>
                <p14:cNvContentPartPr/>
                <p14:nvPr/>
              </p14:nvContentPartPr>
              <p14:xfrm>
                <a:off x="1139358" y="3495815"/>
                <a:ext cx="172440" cy="359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431CD66-A91A-E614-BADC-0653CFA30D2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21718" y="3478175"/>
                  <a:ext cx="2080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767A310-4367-BB88-7623-03FD91B86580}"/>
                    </a:ext>
                  </a:extLst>
                </p14:cNvPr>
                <p14:cNvContentPartPr/>
                <p14:nvPr/>
              </p14:nvContentPartPr>
              <p14:xfrm>
                <a:off x="1389918" y="3577895"/>
                <a:ext cx="21600" cy="221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767A310-4367-BB88-7623-03FD91B8658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371918" y="3560255"/>
                  <a:ext cx="572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3DDC554-6798-B04C-D251-093C4A185D2D}"/>
                    </a:ext>
                  </a:extLst>
                </p14:cNvPr>
                <p14:cNvContentPartPr/>
                <p14:nvPr/>
              </p14:nvContentPartPr>
              <p14:xfrm>
                <a:off x="1365078" y="3544775"/>
                <a:ext cx="153360" cy="198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3DDC554-6798-B04C-D251-093C4A185D2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47078" y="3526775"/>
                  <a:ext cx="1890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3A3358D-6438-1C24-C366-17B3215D6647}"/>
                    </a:ext>
                  </a:extLst>
                </p14:cNvPr>
                <p14:cNvContentPartPr/>
                <p14:nvPr/>
              </p14:nvContentPartPr>
              <p14:xfrm>
                <a:off x="1472358" y="3557735"/>
                <a:ext cx="168480" cy="246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3A3358D-6438-1C24-C366-17B3215D664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54358" y="3539735"/>
                  <a:ext cx="2041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75F9176-8928-FB45-EA3D-27E7647DA4F2}"/>
                    </a:ext>
                  </a:extLst>
                </p14:cNvPr>
                <p14:cNvContentPartPr/>
                <p14:nvPr/>
              </p14:nvContentPartPr>
              <p14:xfrm>
                <a:off x="1606998" y="3540095"/>
                <a:ext cx="156240" cy="259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75F9176-8928-FB45-EA3D-27E7647DA4F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89358" y="3522095"/>
                  <a:ext cx="19188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95D0972-E5D8-6FFE-DA7C-BB9A97E3200E}"/>
              </a:ext>
            </a:extLst>
          </p:cNvPr>
          <p:cNvGrpSpPr/>
          <p:nvPr/>
        </p:nvGrpSpPr>
        <p:grpSpPr>
          <a:xfrm>
            <a:off x="2037558" y="3488255"/>
            <a:ext cx="895680" cy="300240"/>
            <a:chOff x="2037558" y="3488255"/>
            <a:chExt cx="895680" cy="30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ACA7610-489C-6514-762B-26BB61CFA643}"/>
                    </a:ext>
                  </a:extLst>
                </p14:cNvPr>
                <p14:cNvContentPartPr/>
                <p14:nvPr/>
              </p14:nvContentPartPr>
              <p14:xfrm>
                <a:off x="2037558" y="3488255"/>
                <a:ext cx="132840" cy="300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ACA7610-489C-6514-762B-26BB61CFA64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019918" y="3470615"/>
                  <a:ext cx="1684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D81B9CE-10A1-F2A7-DA8C-58476AA27ACD}"/>
                    </a:ext>
                  </a:extLst>
                </p14:cNvPr>
                <p14:cNvContentPartPr/>
                <p14:nvPr/>
              </p14:nvContentPartPr>
              <p14:xfrm>
                <a:off x="2229798" y="3622535"/>
                <a:ext cx="100080" cy="127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D81B9CE-10A1-F2A7-DA8C-58476AA27AC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212158" y="3604535"/>
                  <a:ext cx="1357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5459697-49A6-7645-7A84-8853F9352D1D}"/>
                    </a:ext>
                  </a:extLst>
                </p14:cNvPr>
                <p14:cNvContentPartPr/>
                <p14:nvPr/>
              </p14:nvContentPartPr>
              <p14:xfrm>
                <a:off x="2393238" y="3510935"/>
                <a:ext cx="56880" cy="206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5459697-49A6-7645-7A84-8853F9352D1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375238" y="3493295"/>
                  <a:ext cx="925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3677334-2D6E-FFF2-9D95-433B9A124782}"/>
                    </a:ext>
                  </a:extLst>
                </p14:cNvPr>
                <p14:cNvContentPartPr/>
                <p14:nvPr/>
              </p14:nvContentPartPr>
              <p14:xfrm>
                <a:off x="2554158" y="3582575"/>
                <a:ext cx="69480" cy="96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3677334-2D6E-FFF2-9D95-433B9A12478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536518" y="3564575"/>
                  <a:ext cx="105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2B5B8BC-C584-FB40-C668-610BF87797B3}"/>
                    </a:ext>
                  </a:extLst>
                </p14:cNvPr>
                <p14:cNvContentPartPr/>
                <p14:nvPr/>
              </p14:nvContentPartPr>
              <p14:xfrm>
                <a:off x="2732718" y="3507695"/>
                <a:ext cx="200520" cy="132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2B5B8BC-C584-FB40-C668-610BF87797B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15078" y="3490055"/>
                  <a:ext cx="23616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7449170-EA09-472F-0746-6D3743712CC2}"/>
              </a:ext>
            </a:extLst>
          </p:cNvPr>
          <p:cNvGrpSpPr/>
          <p:nvPr/>
        </p:nvGrpSpPr>
        <p:grpSpPr>
          <a:xfrm>
            <a:off x="5544678" y="3424895"/>
            <a:ext cx="267120" cy="291600"/>
            <a:chOff x="5544678" y="3424895"/>
            <a:chExt cx="26712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3717AE8-0734-BE47-F421-69E0224FE1E7}"/>
                    </a:ext>
                  </a:extLst>
                </p14:cNvPr>
                <p14:cNvContentPartPr/>
                <p14:nvPr/>
              </p14:nvContentPartPr>
              <p14:xfrm>
                <a:off x="5606598" y="3424895"/>
                <a:ext cx="49680" cy="291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3717AE8-0734-BE47-F421-69E0224FE1E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588598" y="3406895"/>
                  <a:ext cx="853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65968D5-E579-525F-5CF4-D11C4DD4006F}"/>
                    </a:ext>
                  </a:extLst>
                </p14:cNvPr>
                <p14:cNvContentPartPr/>
                <p14:nvPr/>
              </p14:nvContentPartPr>
              <p14:xfrm>
                <a:off x="5544678" y="3524255"/>
                <a:ext cx="267120" cy="130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65968D5-E579-525F-5CF4-D11C4DD4006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527038" y="3506615"/>
                  <a:ext cx="30276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A255775-17C7-0B9A-C6D8-438F014BBB10}"/>
              </a:ext>
            </a:extLst>
          </p:cNvPr>
          <p:cNvGrpSpPr/>
          <p:nvPr/>
        </p:nvGrpSpPr>
        <p:grpSpPr>
          <a:xfrm>
            <a:off x="6098718" y="3457295"/>
            <a:ext cx="870120" cy="232200"/>
            <a:chOff x="6098718" y="3457295"/>
            <a:chExt cx="870120" cy="23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F02AF66-EB68-58DD-8144-446863D50397}"/>
                    </a:ext>
                  </a:extLst>
                </p14:cNvPr>
                <p14:cNvContentPartPr/>
                <p14:nvPr/>
              </p14:nvContentPartPr>
              <p14:xfrm>
                <a:off x="6153078" y="3457295"/>
                <a:ext cx="54000" cy="232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F02AF66-EB68-58DD-8144-446863D5039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135438" y="3439295"/>
                  <a:ext cx="896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19A8D70-0F71-21B8-49EF-F15A6B8A98FF}"/>
                    </a:ext>
                  </a:extLst>
                </p14:cNvPr>
                <p14:cNvContentPartPr/>
                <p14:nvPr/>
              </p14:nvContentPartPr>
              <p14:xfrm>
                <a:off x="6098718" y="3546215"/>
                <a:ext cx="346320" cy="1346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19A8D70-0F71-21B8-49EF-F15A6B8A98F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080718" y="3528215"/>
                  <a:ext cx="381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DFFFF13-4CC5-657F-3D65-81E5E979E900}"/>
                    </a:ext>
                  </a:extLst>
                </p14:cNvPr>
                <p14:cNvContentPartPr/>
                <p14:nvPr/>
              </p14:nvContentPartPr>
              <p14:xfrm>
                <a:off x="6585078" y="3522815"/>
                <a:ext cx="59760" cy="128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DFFFF13-4CC5-657F-3D65-81E5E979E90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67438" y="3504815"/>
                  <a:ext cx="95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1A74278-B535-C849-B823-E0C6DF4C1321}"/>
                    </a:ext>
                  </a:extLst>
                </p14:cNvPr>
                <p14:cNvContentPartPr/>
                <p14:nvPr/>
              </p14:nvContentPartPr>
              <p14:xfrm>
                <a:off x="6744558" y="3523895"/>
                <a:ext cx="224280" cy="120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1A74278-B535-C849-B823-E0C6DF4C132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26918" y="3505895"/>
                  <a:ext cx="25992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D35C05D-CD3B-C253-95BB-DE9BE3FF45C5}"/>
              </a:ext>
            </a:extLst>
          </p:cNvPr>
          <p:cNvGrpSpPr/>
          <p:nvPr/>
        </p:nvGrpSpPr>
        <p:grpSpPr>
          <a:xfrm>
            <a:off x="7236678" y="3443615"/>
            <a:ext cx="374040" cy="188640"/>
            <a:chOff x="7236678" y="3443615"/>
            <a:chExt cx="374040" cy="1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F27E49C-BA31-30DC-2546-0FFF2D2B1445}"/>
                    </a:ext>
                  </a:extLst>
                </p14:cNvPr>
                <p14:cNvContentPartPr/>
                <p14:nvPr/>
              </p14:nvContentPartPr>
              <p14:xfrm>
                <a:off x="7236678" y="3484295"/>
                <a:ext cx="117000" cy="147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F27E49C-BA31-30DC-2546-0FFF2D2B144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18678" y="3466655"/>
                  <a:ext cx="152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8014BE5-9F87-ED11-125A-559F7B1E2AC5}"/>
                    </a:ext>
                  </a:extLst>
                </p14:cNvPr>
                <p14:cNvContentPartPr/>
                <p14:nvPr/>
              </p14:nvContentPartPr>
              <p14:xfrm>
                <a:off x="7460238" y="3443615"/>
                <a:ext cx="150480" cy="1346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8014BE5-9F87-ED11-125A-559F7B1E2AC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442598" y="3425615"/>
                  <a:ext cx="18612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D96087F-6AB2-21D9-D77F-B72BDFFED716}"/>
              </a:ext>
            </a:extLst>
          </p:cNvPr>
          <p:cNvGrpSpPr/>
          <p:nvPr/>
        </p:nvGrpSpPr>
        <p:grpSpPr>
          <a:xfrm>
            <a:off x="4121958" y="4009535"/>
            <a:ext cx="1276200" cy="334080"/>
            <a:chOff x="4121958" y="4009535"/>
            <a:chExt cx="1276200" cy="33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1F8330-F166-FADF-8A2C-A8051BB7F81C}"/>
                    </a:ext>
                  </a:extLst>
                </p14:cNvPr>
                <p14:cNvContentPartPr/>
                <p14:nvPr/>
              </p14:nvContentPartPr>
              <p14:xfrm>
                <a:off x="4121958" y="4050215"/>
                <a:ext cx="123120" cy="293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1F8330-F166-FADF-8A2C-A8051BB7F81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104318" y="4032575"/>
                  <a:ext cx="1587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AF32557-B5D6-C4E5-840A-CA11F859A708}"/>
                    </a:ext>
                  </a:extLst>
                </p14:cNvPr>
                <p14:cNvContentPartPr/>
                <p14:nvPr/>
              </p14:nvContentPartPr>
              <p14:xfrm>
                <a:off x="4353798" y="4211495"/>
                <a:ext cx="96120" cy="122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AF32557-B5D6-C4E5-840A-CA11F859A70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335798" y="4193855"/>
                  <a:ext cx="131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28CE79D-D19E-CA99-9FE9-B990CA910344}"/>
                    </a:ext>
                  </a:extLst>
                </p14:cNvPr>
                <p14:cNvContentPartPr/>
                <p14:nvPr/>
              </p14:nvContentPartPr>
              <p14:xfrm>
                <a:off x="4517238" y="4162895"/>
                <a:ext cx="168840" cy="132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28CE79D-D19E-CA99-9FE9-B990CA91034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499238" y="4145255"/>
                  <a:ext cx="204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0AD63C8-FD37-5464-0147-767ADECCE85F}"/>
                    </a:ext>
                  </a:extLst>
                </p14:cNvPr>
                <p14:cNvContentPartPr/>
                <p14:nvPr/>
              </p14:nvContentPartPr>
              <p14:xfrm>
                <a:off x="4758078" y="4065335"/>
                <a:ext cx="90720" cy="212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0AD63C8-FD37-5464-0147-767ADECCE85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740078" y="4047695"/>
                  <a:ext cx="1263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A816AAB-1CE0-8803-3C99-F3A066CDDEC1}"/>
                    </a:ext>
                  </a:extLst>
                </p14:cNvPr>
                <p14:cNvContentPartPr/>
                <p14:nvPr/>
              </p14:nvContentPartPr>
              <p14:xfrm>
                <a:off x="4798398" y="4127615"/>
                <a:ext cx="287280" cy="116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A816AAB-1CE0-8803-3C99-F3A066CDDEC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780398" y="4109975"/>
                  <a:ext cx="322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CE1C329-686D-B6CF-ACEF-DBE228C739A1}"/>
                    </a:ext>
                  </a:extLst>
                </p14:cNvPr>
                <p14:cNvContentPartPr/>
                <p14:nvPr/>
              </p14:nvContentPartPr>
              <p14:xfrm>
                <a:off x="5198718" y="4116095"/>
                <a:ext cx="63360" cy="114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CE1C329-686D-B6CF-ACEF-DBE228C739A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181078" y="4098455"/>
                  <a:ext cx="99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9D6E334-7253-BF39-86C8-B5B8F5DCF740}"/>
                    </a:ext>
                  </a:extLst>
                </p14:cNvPr>
                <p14:cNvContentPartPr/>
                <p14:nvPr/>
              </p14:nvContentPartPr>
              <p14:xfrm>
                <a:off x="5373678" y="4009535"/>
                <a:ext cx="24480" cy="234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9D6E334-7253-BF39-86C8-B5B8F5DCF74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355678" y="3991535"/>
                  <a:ext cx="6012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91A6685-35A5-0F29-A8E8-445E0EB23E37}"/>
              </a:ext>
            </a:extLst>
          </p:cNvPr>
          <p:cNvGrpSpPr/>
          <p:nvPr/>
        </p:nvGrpSpPr>
        <p:grpSpPr>
          <a:xfrm>
            <a:off x="5867238" y="4095215"/>
            <a:ext cx="684360" cy="228240"/>
            <a:chOff x="5867238" y="4095215"/>
            <a:chExt cx="684360" cy="22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FAEF8B5-79BD-6023-C41B-4737B97AE384}"/>
                    </a:ext>
                  </a:extLst>
                </p14:cNvPr>
                <p14:cNvContentPartPr/>
                <p14:nvPr/>
              </p14:nvContentPartPr>
              <p14:xfrm>
                <a:off x="5867238" y="4138055"/>
                <a:ext cx="188640" cy="1710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FAEF8B5-79BD-6023-C41B-4737B97AE38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849238" y="4120415"/>
                  <a:ext cx="224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081EBBA-174C-C279-5547-01AC3898433C}"/>
                    </a:ext>
                  </a:extLst>
                </p14:cNvPr>
                <p14:cNvContentPartPr/>
                <p14:nvPr/>
              </p14:nvContentPartPr>
              <p14:xfrm>
                <a:off x="6150198" y="4151735"/>
                <a:ext cx="36360" cy="145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081EBBA-174C-C279-5547-01AC3898433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132558" y="4133735"/>
                  <a:ext cx="72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D899293-CB2B-3D03-1768-899574BA3E61}"/>
                    </a:ext>
                  </a:extLst>
                </p14:cNvPr>
                <p14:cNvContentPartPr/>
                <p14:nvPr/>
              </p14:nvContentPartPr>
              <p14:xfrm>
                <a:off x="6143358" y="4095215"/>
                <a:ext cx="196200" cy="228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D899293-CB2B-3D03-1768-899574BA3E6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125358" y="4077215"/>
                  <a:ext cx="2318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6555F24-D9B3-1050-6A25-CEBA1F0FCAFE}"/>
                    </a:ext>
                  </a:extLst>
                </p14:cNvPr>
                <p14:cNvContentPartPr/>
                <p14:nvPr/>
              </p14:nvContentPartPr>
              <p14:xfrm>
                <a:off x="6387078" y="4140575"/>
                <a:ext cx="62640" cy="146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6555F24-D9B3-1050-6A25-CEBA1F0FCAF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369078" y="4122575"/>
                  <a:ext cx="98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894C91D-0C59-669C-E304-E9F43188BB03}"/>
                    </a:ext>
                  </a:extLst>
                </p14:cNvPr>
                <p14:cNvContentPartPr/>
                <p14:nvPr/>
              </p14:nvContentPartPr>
              <p14:xfrm>
                <a:off x="6412278" y="4104935"/>
                <a:ext cx="139320" cy="1897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894C91D-0C59-669C-E304-E9F43188BB0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394638" y="4087295"/>
                  <a:ext cx="17496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C16F17A-42B2-C8C7-A694-EB5EF8BE16B7}"/>
              </a:ext>
            </a:extLst>
          </p:cNvPr>
          <p:cNvGrpSpPr/>
          <p:nvPr/>
        </p:nvGrpSpPr>
        <p:grpSpPr>
          <a:xfrm>
            <a:off x="6808998" y="3925295"/>
            <a:ext cx="1148040" cy="321840"/>
            <a:chOff x="6808998" y="3925295"/>
            <a:chExt cx="1148040" cy="32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0206B07-6D0D-5882-E000-AC252BC54EDD}"/>
                    </a:ext>
                  </a:extLst>
                </p14:cNvPr>
                <p14:cNvContentPartPr/>
                <p14:nvPr/>
              </p14:nvContentPartPr>
              <p14:xfrm>
                <a:off x="6808998" y="4121495"/>
                <a:ext cx="65880" cy="125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0206B07-6D0D-5882-E000-AC252BC54ED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791358" y="4103855"/>
                  <a:ext cx="1015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21087DB-1983-9D20-0013-5940FA878CE0}"/>
                    </a:ext>
                  </a:extLst>
                </p14:cNvPr>
                <p14:cNvContentPartPr/>
                <p14:nvPr/>
              </p14:nvContentPartPr>
              <p14:xfrm>
                <a:off x="6918798" y="4127615"/>
                <a:ext cx="192960" cy="84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21087DB-1983-9D20-0013-5940FA878CE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901158" y="4109975"/>
                  <a:ext cx="228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C671251-5FC0-49A6-AB55-7D81F397FD5B}"/>
                    </a:ext>
                  </a:extLst>
                </p14:cNvPr>
                <p14:cNvContentPartPr/>
                <p14:nvPr/>
              </p14:nvContentPartPr>
              <p14:xfrm>
                <a:off x="7205718" y="4045175"/>
                <a:ext cx="95400" cy="1249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C671251-5FC0-49A6-AB55-7D81F397FD5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88078" y="4027175"/>
                  <a:ext cx="131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A639494-40FD-0862-C17F-CB48A10E0F5C}"/>
                    </a:ext>
                  </a:extLst>
                </p14:cNvPr>
                <p14:cNvContentPartPr/>
                <p14:nvPr/>
              </p14:nvContentPartPr>
              <p14:xfrm>
                <a:off x="7358358" y="4038335"/>
                <a:ext cx="140400" cy="127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A639494-40FD-0862-C17F-CB48A10E0F5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40718" y="4020695"/>
                  <a:ext cx="176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72C4951-9267-0AF4-4CBA-9C8CC4DAE04B}"/>
                    </a:ext>
                  </a:extLst>
                </p14:cNvPr>
                <p14:cNvContentPartPr/>
                <p14:nvPr/>
              </p14:nvContentPartPr>
              <p14:xfrm>
                <a:off x="7549878" y="4046975"/>
                <a:ext cx="259920" cy="74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72C4951-9267-0AF4-4CBA-9C8CC4DAE04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532238" y="4028975"/>
                  <a:ext cx="2955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5FF6FF4-BDD5-A409-C4B9-9418E3AD2D65}"/>
                    </a:ext>
                  </a:extLst>
                </p14:cNvPr>
                <p14:cNvContentPartPr/>
                <p14:nvPr/>
              </p14:nvContentPartPr>
              <p14:xfrm>
                <a:off x="7869198" y="3925295"/>
                <a:ext cx="87840" cy="276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5FF6FF4-BDD5-A409-C4B9-9418E3AD2D6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851558" y="3907655"/>
                  <a:ext cx="123480" cy="31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1FC0F29-EB15-4675-53C9-C927596597D1}"/>
              </a:ext>
            </a:extLst>
          </p:cNvPr>
          <p:cNvGrpSpPr/>
          <p:nvPr/>
        </p:nvGrpSpPr>
        <p:grpSpPr>
          <a:xfrm>
            <a:off x="8358078" y="3953015"/>
            <a:ext cx="311400" cy="268920"/>
            <a:chOff x="8358078" y="3953015"/>
            <a:chExt cx="311400" cy="26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4C6AE15-4CF2-7BD8-752D-C93582AC4FDA}"/>
                    </a:ext>
                  </a:extLst>
                </p14:cNvPr>
                <p14:cNvContentPartPr/>
                <p14:nvPr/>
              </p14:nvContentPartPr>
              <p14:xfrm>
                <a:off x="8413518" y="3953015"/>
                <a:ext cx="54000" cy="268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4C6AE15-4CF2-7BD8-752D-C93582AC4FD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395878" y="3935015"/>
                  <a:ext cx="896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6376F58-0BC3-4BE1-26B4-D13379CAE14B}"/>
                    </a:ext>
                  </a:extLst>
                </p14:cNvPr>
                <p14:cNvContentPartPr/>
                <p14:nvPr/>
              </p14:nvContentPartPr>
              <p14:xfrm>
                <a:off x="8358078" y="4020335"/>
                <a:ext cx="311400" cy="112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6376F58-0BC3-4BE1-26B4-D13379CAE14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340438" y="4002695"/>
                  <a:ext cx="34704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FED7EE8-7724-1298-8D2C-86B7F609543F}"/>
              </a:ext>
            </a:extLst>
          </p:cNvPr>
          <p:cNvGrpSpPr/>
          <p:nvPr/>
        </p:nvGrpSpPr>
        <p:grpSpPr>
          <a:xfrm>
            <a:off x="9022278" y="3900095"/>
            <a:ext cx="955080" cy="333360"/>
            <a:chOff x="9022278" y="3900095"/>
            <a:chExt cx="955080" cy="33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66E9D9A-EEF5-061C-5376-F757E6F197B4}"/>
                    </a:ext>
                  </a:extLst>
                </p14:cNvPr>
                <p14:cNvContentPartPr/>
                <p14:nvPr/>
              </p14:nvContentPartPr>
              <p14:xfrm>
                <a:off x="9022278" y="3900095"/>
                <a:ext cx="321480" cy="2311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66E9D9A-EEF5-061C-5376-F757E6F197B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004278" y="3882455"/>
                  <a:ext cx="3571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F4C6676-5B32-C9DF-E3EB-B1A83B60D482}"/>
                    </a:ext>
                  </a:extLst>
                </p14:cNvPr>
                <p14:cNvContentPartPr/>
                <p14:nvPr/>
              </p14:nvContentPartPr>
              <p14:xfrm>
                <a:off x="9416838" y="3991175"/>
                <a:ext cx="347760" cy="1090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F4C6676-5B32-C9DF-E3EB-B1A83B60D48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399198" y="3973175"/>
                  <a:ext cx="3834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84444E8-6C45-B5BA-3F3D-14AE97C7A6C7}"/>
                    </a:ext>
                  </a:extLst>
                </p14:cNvPr>
                <p14:cNvContentPartPr/>
                <p14:nvPr/>
              </p14:nvContentPartPr>
              <p14:xfrm>
                <a:off x="9856398" y="3955895"/>
                <a:ext cx="120960" cy="277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84444E8-6C45-B5BA-3F3D-14AE97C7A6C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838758" y="3938255"/>
                  <a:ext cx="15660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6AF3424-6398-EE9D-6CC4-023F361E72EC}"/>
              </a:ext>
            </a:extLst>
          </p:cNvPr>
          <p:cNvGrpSpPr/>
          <p:nvPr/>
        </p:nvGrpSpPr>
        <p:grpSpPr>
          <a:xfrm>
            <a:off x="10335558" y="3769055"/>
            <a:ext cx="879840" cy="328320"/>
            <a:chOff x="10335558" y="3769055"/>
            <a:chExt cx="879840" cy="32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1C3BE39-E899-7B1F-63C7-86F8F00A0CDF}"/>
                    </a:ext>
                  </a:extLst>
                </p14:cNvPr>
                <p14:cNvContentPartPr/>
                <p14:nvPr/>
              </p14:nvContentPartPr>
              <p14:xfrm>
                <a:off x="10335558" y="3844655"/>
                <a:ext cx="17640" cy="208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1C3BE39-E899-7B1F-63C7-86F8F00A0CD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317918" y="3826655"/>
                  <a:ext cx="532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DADA31C-1F24-CC0F-D97A-FDE4ABA87902}"/>
                    </a:ext>
                  </a:extLst>
                </p14:cNvPr>
                <p14:cNvContentPartPr/>
                <p14:nvPr/>
              </p14:nvContentPartPr>
              <p14:xfrm>
                <a:off x="10433478" y="3872375"/>
                <a:ext cx="59040" cy="165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DADA31C-1F24-CC0F-D97A-FDE4ABA8790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415838" y="3854375"/>
                  <a:ext cx="94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7F3DC0A-02AB-0E18-1423-33A3262572BF}"/>
                    </a:ext>
                  </a:extLst>
                </p14:cNvPr>
                <p14:cNvContentPartPr/>
                <p14:nvPr/>
              </p14:nvContentPartPr>
              <p14:xfrm>
                <a:off x="10572438" y="3782735"/>
                <a:ext cx="371160" cy="3146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7F3DC0A-02AB-0E18-1423-33A3262572B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554438" y="3764735"/>
                  <a:ext cx="4068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08467E5-F037-E8D1-B2F0-44E44A2325DE}"/>
                    </a:ext>
                  </a:extLst>
                </p14:cNvPr>
                <p14:cNvContentPartPr/>
                <p14:nvPr/>
              </p14:nvContentPartPr>
              <p14:xfrm>
                <a:off x="11035038" y="3769055"/>
                <a:ext cx="180360" cy="212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08467E5-F037-E8D1-B2F0-44E44A2325D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017398" y="3751055"/>
                  <a:ext cx="21600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68F7687-3D87-A31A-3F6B-EB8EE9ABE09E}"/>
              </a:ext>
            </a:extLst>
          </p:cNvPr>
          <p:cNvGrpSpPr/>
          <p:nvPr/>
        </p:nvGrpSpPr>
        <p:grpSpPr>
          <a:xfrm>
            <a:off x="4878678" y="4499495"/>
            <a:ext cx="1779120" cy="342000"/>
            <a:chOff x="4878678" y="4499495"/>
            <a:chExt cx="1779120" cy="3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3C82E07-1A2C-6AE4-2F2E-FBD43314CF92}"/>
                    </a:ext>
                  </a:extLst>
                </p14:cNvPr>
                <p14:cNvContentPartPr/>
                <p14:nvPr/>
              </p14:nvContentPartPr>
              <p14:xfrm>
                <a:off x="4907838" y="4693535"/>
                <a:ext cx="14040" cy="147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3C82E07-1A2C-6AE4-2F2E-FBD43314CF9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889838" y="4675535"/>
                  <a:ext cx="49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033E093-59D8-938E-1AA9-ADE408A3CDD2}"/>
                    </a:ext>
                  </a:extLst>
                </p14:cNvPr>
                <p14:cNvContentPartPr/>
                <p14:nvPr/>
              </p14:nvContentPartPr>
              <p14:xfrm>
                <a:off x="4878678" y="4586615"/>
                <a:ext cx="26280" cy="39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033E093-59D8-938E-1AA9-ADE408A3CDD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860678" y="4568615"/>
                  <a:ext cx="619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54C3F54-4A38-D8E5-1B88-877F76FEAE84}"/>
                    </a:ext>
                  </a:extLst>
                </p14:cNvPr>
                <p14:cNvContentPartPr/>
                <p14:nvPr/>
              </p14:nvContentPartPr>
              <p14:xfrm>
                <a:off x="5034918" y="4692815"/>
                <a:ext cx="137160" cy="88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54C3F54-4A38-D8E5-1B88-877F76FEAE8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017278" y="4675175"/>
                  <a:ext cx="172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BB4B317-624A-0AB7-42CB-4ABB4B8305EB}"/>
                    </a:ext>
                  </a:extLst>
                </p14:cNvPr>
                <p14:cNvContentPartPr/>
                <p14:nvPr/>
              </p14:nvContentPartPr>
              <p14:xfrm>
                <a:off x="5298798" y="4579415"/>
                <a:ext cx="83520" cy="199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BB4B317-624A-0AB7-42CB-4ABB4B8305E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281158" y="4561775"/>
                  <a:ext cx="119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E97232E-10EC-6F5F-C9F4-388E29A2227D}"/>
                    </a:ext>
                  </a:extLst>
                </p14:cNvPr>
                <p14:cNvContentPartPr/>
                <p14:nvPr/>
              </p14:nvContentPartPr>
              <p14:xfrm>
                <a:off x="5487798" y="4642415"/>
                <a:ext cx="100440" cy="1260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E97232E-10EC-6F5F-C9F4-388E29A2227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469798" y="4624775"/>
                  <a:ext cx="1360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6B16F89-E846-1B2A-ED2E-7D13065C5FB5}"/>
                    </a:ext>
                  </a:extLst>
                </p14:cNvPr>
                <p14:cNvContentPartPr/>
                <p14:nvPr/>
              </p14:nvContentPartPr>
              <p14:xfrm>
                <a:off x="5705238" y="4635575"/>
                <a:ext cx="155160" cy="107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6B16F89-E846-1B2A-ED2E-7D13065C5FB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687238" y="4617575"/>
                  <a:ext cx="190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9CA1F0B-3970-F9EE-1F23-1BC2CC3F636E}"/>
                    </a:ext>
                  </a:extLst>
                </p14:cNvPr>
                <p14:cNvContentPartPr/>
                <p14:nvPr/>
              </p14:nvContentPartPr>
              <p14:xfrm>
                <a:off x="5971278" y="4613255"/>
                <a:ext cx="100440" cy="1594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9CA1F0B-3970-F9EE-1F23-1BC2CC3F636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953278" y="4595615"/>
                  <a:ext cx="1360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2B25EE3-8F2E-25D7-29A6-AE24C8B7BA43}"/>
                    </a:ext>
                  </a:extLst>
                </p14:cNvPr>
                <p14:cNvContentPartPr/>
                <p14:nvPr/>
              </p14:nvContentPartPr>
              <p14:xfrm>
                <a:off x="6128598" y="4518935"/>
                <a:ext cx="45000" cy="208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2B25EE3-8F2E-25D7-29A6-AE24C8B7BA4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110958" y="4500935"/>
                  <a:ext cx="806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1FD8C86-19FE-3C0F-7CBC-FC5D83248AED}"/>
                    </a:ext>
                  </a:extLst>
                </p14:cNvPr>
                <p14:cNvContentPartPr/>
                <p14:nvPr/>
              </p14:nvContentPartPr>
              <p14:xfrm>
                <a:off x="6313998" y="4499495"/>
                <a:ext cx="91440" cy="2372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1FD8C86-19FE-3C0F-7CBC-FC5D83248AE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296358" y="4481855"/>
                  <a:ext cx="1270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9F138EE-9A1F-E00A-58C4-46C8BF5DD3A7}"/>
                    </a:ext>
                  </a:extLst>
                </p14:cNvPr>
                <p14:cNvContentPartPr/>
                <p14:nvPr/>
              </p14:nvContentPartPr>
              <p14:xfrm>
                <a:off x="6518478" y="4597775"/>
                <a:ext cx="139320" cy="220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9F138EE-9A1F-E00A-58C4-46C8BF5DD3A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500478" y="4579775"/>
                  <a:ext cx="17496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9A14656-9962-14A2-F2F8-10BBC3E79E1A}"/>
              </a:ext>
            </a:extLst>
          </p:cNvPr>
          <p:cNvGrpSpPr/>
          <p:nvPr/>
        </p:nvGrpSpPr>
        <p:grpSpPr>
          <a:xfrm>
            <a:off x="3216558" y="3398615"/>
            <a:ext cx="2008440" cy="463320"/>
            <a:chOff x="3216558" y="3398615"/>
            <a:chExt cx="2008440" cy="46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4785B8A-EF3E-89C8-C105-68CE2F350703}"/>
                    </a:ext>
                  </a:extLst>
                </p14:cNvPr>
                <p14:cNvContentPartPr/>
                <p14:nvPr/>
              </p14:nvContentPartPr>
              <p14:xfrm>
                <a:off x="3216558" y="3599855"/>
                <a:ext cx="438480" cy="28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4785B8A-EF3E-89C8-C105-68CE2F35070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198918" y="3581855"/>
                  <a:ext cx="4741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BF967E-CA2C-433B-8D5B-C623FCF395B6}"/>
                    </a:ext>
                  </a:extLst>
                </p14:cNvPr>
                <p14:cNvContentPartPr/>
                <p14:nvPr/>
              </p14:nvContentPartPr>
              <p14:xfrm>
                <a:off x="3543798" y="3539375"/>
                <a:ext cx="117000" cy="140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BF967E-CA2C-433B-8D5B-C623FCF395B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525798" y="3521735"/>
                  <a:ext cx="152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732FA68-B4C3-60F8-B534-3EDA2CBC63F0}"/>
                    </a:ext>
                  </a:extLst>
                </p14:cNvPr>
                <p14:cNvContentPartPr/>
                <p14:nvPr/>
              </p14:nvContentPartPr>
              <p14:xfrm>
                <a:off x="3994878" y="3483935"/>
                <a:ext cx="266040" cy="46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32FA68-B4C3-60F8-B534-3EDA2CBC63F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977238" y="3465935"/>
                  <a:ext cx="3016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C1161E1-3D2B-FD23-0A42-513B4724A595}"/>
                    </a:ext>
                  </a:extLst>
                </p14:cNvPr>
                <p14:cNvContentPartPr/>
                <p14:nvPr/>
              </p14:nvContentPartPr>
              <p14:xfrm>
                <a:off x="4190718" y="3482855"/>
                <a:ext cx="27720" cy="266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C1161E1-3D2B-FD23-0A42-513B4724A59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172718" y="3464855"/>
                  <a:ext cx="633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1627322-57BC-BB89-C773-5AEE1837A91F}"/>
                    </a:ext>
                  </a:extLst>
                </p14:cNvPr>
                <p14:cNvContentPartPr/>
                <p14:nvPr/>
              </p14:nvContentPartPr>
              <p14:xfrm>
                <a:off x="4354158" y="3546935"/>
                <a:ext cx="80640" cy="159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1627322-57BC-BB89-C773-5AEE1837A91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336518" y="3528935"/>
                  <a:ext cx="116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0A35780-550D-9837-206B-7BF5652A1E87}"/>
                    </a:ext>
                  </a:extLst>
                </p14:cNvPr>
                <p14:cNvContentPartPr/>
                <p14:nvPr/>
              </p14:nvContentPartPr>
              <p14:xfrm>
                <a:off x="4521918" y="3469895"/>
                <a:ext cx="42840" cy="208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0A35780-550D-9837-206B-7BF5652A1E8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503918" y="3451895"/>
                  <a:ext cx="784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B7E0988-73FB-13E0-BDD1-35DFEE5E55B5}"/>
                    </a:ext>
                  </a:extLst>
                </p14:cNvPr>
                <p14:cNvContentPartPr/>
                <p14:nvPr/>
              </p14:nvContentPartPr>
              <p14:xfrm>
                <a:off x="4661958" y="3526775"/>
                <a:ext cx="115200" cy="196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B7E0988-73FB-13E0-BDD1-35DFEE5E55B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643958" y="3509135"/>
                  <a:ext cx="1508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C0FD9FD-B0A2-8582-CCCE-1E7256C39D13}"/>
                    </a:ext>
                  </a:extLst>
                </p14:cNvPr>
                <p14:cNvContentPartPr/>
                <p14:nvPr/>
              </p14:nvContentPartPr>
              <p14:xfrm>
                <a:off x="4858158" y="3550175"/>
                <a:ext cx="88200" cy="127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C0FD9FD-B0A2-8582-CCCE-1E7256C39D1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840158" y="3532535"/>
                  <a:ext cx="1238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18F4839-8BA0-D25C-1078-26E85B9B695A}"/>
                    </a:ext>
                  </a:extLst>
                </p14:cNvPr>
                <p14:cNvContentPartPr/>
                <p14:nvPr/>
              </p14:nvContentPartPr>
              <p14:xfrm>
                <a:off x="5039238" y="3499055"/>
                <a:ext cx="185760" cy="159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18F4839-8BA0-D25C-1078-26E85B9B695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021598" y="3481055"/>
                  <a:ext cx="2214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5BEE201-6B32-5D58-1F2D-420FD25C8CB5}"/>
                    </a:ext>
                  </a:extLst>
                </p14:cNvPr>
                <p14:cNvContentPartPr/>
                <p14:nvPr/>
              </p14:nvContentPartPr>
              <p14:xfrm>
                <a:off x="3869958" y="3548375"/>
                <a:ext cx="34200" cy="142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5BEE201-6B32-5D58-1F2D-420FD25C8CB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852318" y="3530375"/>
                  <a:ext cx="69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885A961-A0CC-C64A-A2D5-D296B9303280}"/>
                    </a:ext>
                  </a:extLst>
                </p14:cNvPr>
                <p14:cNvContentPartPr/>
                <p14:nvPr/>
              </p14:nvContentPartPr>
              <p14:xfrm>
                <a:off x="3756918" y="3398615"/>
                <a:ext cx="272520" cy="463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885A961-A0CC-C64A-A2D5-D296B930328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739278" y="3380975"/>
                  <a:ext cx="308160" cy="49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E016C3A-7C6A-DA19-0352-FCA772B59B73}"/>
              </a:ext>
            </a:extLst>
          </p:cNvPr>
          <p:cNvGrpSpPr/>
          <p:nvPr/>
        </p:nvGrpSpPr>
        <p:grpSpPr>
          <a:xfrm>
            <a:off x="3654678" y="4051295"/>
            <a:ext cx="306000" cy="484560"/>
            <a:chOff x="3654678" y="4051295"/>
            <a:chExt cx="306000" cy="48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6109083-772A-8758-18E8-915160D5C931}"/>
                    </a:ext>
                  </a:extLst>
                </p14:cNvPr>
                <p14:cNvContentPartPr/>
                <p14:nvPr/>
              </p14:nvContentPartPr>
              <p14:xfrm>
                <a:off x="3779598" y="4190615"/>
                <a:ext cx="181080" cy="140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6109083-772A-8758-18E8-915160D5C93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761598" y="4172615"/>
                  <a:ext cx="216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8F6C4BF-4B1C-B0C2-2D0D-208D4A0216B1}"/>
                    </a:ext>
                  </a:extLst>
                </p14:cNvPr>
                <p14:cNvContentPartPr/>
                <p14:nvPr/>
              </p14:nvContentPartPr>
              <p14:xfrm>
                <a:off x="3654678" y="4051295"/>
                <a:ext cx="281160" cy="4845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8F6C4BF-4B1C-B0C2-2D0D-208D4A0216B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637038" y="4033295"/>
                  <a:ext cx="316800" cy="52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623CC45-F0EB-443A-3677-ACC98B512B54}"/>
              </a:ext>
            </a:extLst>
          </p:cNvPr>
          <p:cNvGrpSpPr/>
          <p:nvPr/>
        </p:nvGrpSpPr>
        <p:grpSpPr>
          <a:xfrm>
            <a:off x="1242678" y="5028335"/>
            <a:ext cx="479160" cy="381600"/>
            <a:chOff x="1242678" y="5028335"/>
            <a:chExt cx="479160" cy="38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43881DF-02E2-DB03-3C2A-F6A92AD63C7A}"/>
                    </a:ext>
                  </a:extLst>
                </p14:cNvPr>
                <p14:cNvContentPartPr/>
                <p14:nvPr/>
              </p14:nvContentPartPr>
              <p14:xfrm>
                <a:off x="1278318" y="5028335"/>
                <a:ext cx="33120" cy="381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43881DF-02E2-DB03-3C2A-F6A92AD63C7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260678" y="5010335"/>
                  <a:ext cx="687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367B6E0-4011-72AD-E142-E07A5154BCA1}"/>
                    </a:ext>
                  </a:extLst>
                </p14:cNvPr>
                <p14:cNvContentPartPr/>
                <p14:nvPr/>
              </p14:nvContentPartPr>
              <p14:xfrm>
                <a:off x="1242678" y="5065415"/>
                <a:ext cx="195480" cy="1828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367B6E0-4011-72AD-E142-E07A5154BCA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224678" y="5047775"/>
                  <a:ext cx="2311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1472C4D-C079-F436-D35F-A88BE98CF3C8}"/>
                    </a:ext>
                  </a:extLst>
                </p14:cNvPr>
                <p14:cNvContentPartPr/>
                <p14:nvPr/>
              </p14:nvContentPartPr>
              <p14:xfrm>
                <a:off x="1573518" y="5038415"/>
                <a:ext cx="11160" cy="349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1472C4D-C079-F436-D35F-A88BE98CF3C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555518" y="5020415"/>
                  <a:ext cx="468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C81A2C4-871C-E9C7-D4A7-3FF196349DFB}"/>
                    </a:ext>
                  </a:extLst>
                </p14:cNvPr>
                <p14:cNvContentPartPr/>
                <p14:nvPr/>
              </p14:nvContentPartPr>
              <p14:xfrm>
                <a:off x="1568838" y="5062895"/>
                <a:ext cx="153000" cy="2728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C81A2C4-871C-E9C7-D4A7-3FF196349DF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551198" y="5045255"/>
                  <a:ext cx="188640" cy="30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DB90E60-3D46-408B-841F-82F37058838B}"/>
              </a:ext>
            </a:extLst>
          </p:cNvPr>
          <p:cNvGrpSpPr/>
          <p:nvPr/>
        </p:nvGrpSpPr>
        <p:grpSpPr>
          <a:xfrm>
            <a:off x="2066358" y="4985495"/>
            <a:ext cx="1141920" cy="360360"/>
            <a:chOff x="2066358" y="4985495"/>
            <a:chExt cx="1141920" cy="36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C517A1C-883A-755D-55C5-616B4C69C59A}"/>
                    </a:ext>
                  </a:extLst>
                </p14:cNvPr>
                <p14:cNvContentPartPr/>
                <p14:nvPr/>
              </p14:nvContentPartPr>
              <p14:xfrm>
                <a:off x="2066358" y="5150375"/>
                <a:ext cx="205920" cy="154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C517A1C-883A-755D-55C5-616B4C69C59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048718" y="5132735"/>
                  <a:ext cx="241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CB3F671-9533-AD0E-FB31-3FD9B47FAE20}"/>
                    </a:ext>
                  </a:extLst>
                </p14:cNvPr>
                <p14:cNvContentPartPr/>
                <p14:nvPr/>
              </p14:nvContentPartPr>
              <p14:xfrm>
                <a:off x="2216118" y="5034455"/>
                <a:ext cx="61560" cy="482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CB3F671-9533-AD0E-FB31-3FD9B47FAE2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198478" y="5016455"/>
                  <a:ext cx="97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63976F7-C3DA-AA77-D1E0-A0D8C92684DC}"/>
                    </a:ext>
                  </a:extLst>
                </p14:cNvPr>
                <p14:cNvContentPartPr/>
                <p14:nvPr/>
              </p14:nvContentPartPr>
              <p14:xfrm>
                <a:off x="2363718" y="5131655"/>
                <a:ext cx="73440" cy="684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63976F7-C3DA-AA77-D1E0-A0D8C92684D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345718" y="5113655"/>
                  <a:ext cx="1090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00A1E64-8C10-0D9F-9A81-C2F4716DFB88}"/>
                    </a:ext>
                  </a:extLst>
                </p14:cNvPr>
                <p14:cNvContentPartPr/>
                <p14:nvPr/>
              </p14:nvContentPartPr>
              <p14:xfrm>
                <a:off x="2557758" y="5112935"/>
                <a:ext cx="290880" cy="1368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00A1E64-8C10-0D9F-9A81-C2F4716DFB8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539758" y="5095295"/>
                  <a:ext cx="326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4FFD8C4-4954-F0FB-412D-A78C4209EE78}"/>
                    </a:ext>
                  </a:extLst>
                </p14:cNvPr>
                <p14:cNvContentPartPr/>
                <p14:nvPr/>
              </p14:nvContentPartPr>
              <p14:xfrm>
                <a:off x="2948358" y="5133815"/>
                <a:ext cx="40320" cy="1389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4FFD8C4-4954-F0FB-412D-A78C4209EE7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930358" y="5116175"/>
                  <a:ext cx="75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FBC2E0D-8939-7EB2-C8C6-E91FF0FCAEA5}"/>
                    </a:ext>
                  </a:extLst>
                </p14:cNvPr>
                <p14:cNvContentPartPr/>
                <p14:nvPr/>
              </p14:nvContentPartPr>
              <p14:xfrm>
                <a:off x="2934318" y="4985495"/>
                <a:ext cx="23760" cy="482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FBC2E0D-8939-7EB2-C8C6-E91FF0FCAEA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916318" y="4967855"/>
                  <a:ext cx="59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D177ED8-25FA-1D94-8FFB-046ECBB4BC28}"/>
                    </a:ext>
                  </a:extLst>
                </p14:cNvPr>
                <p14:cNvContentPartPr/>
                <p14:nvPr/>
              </p14:nvContentPartPr>
              <p14:xfrm>
                <a:off x="3070758" y="5060375"/>
                <a:ext cx="137520" cy="285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D177ED8-25FA-1D94-8FFB-046ECBB4BC2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053118" y="5042375"/>
                  <a:ext cx="173160" cy="32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AB4216D-FC0F-FFC7-8CF1-0670E382D7CB}"/>
              </a:ext>
            </a:extLst>
          </p:cNvPr>
          <p:cNvGrpSpPr/>
          <p:nvPr/>
        </p:nvGrpSpPr>
        <p:grpSpPr>
          <a:xfrm>
            <a:off x="3715518" y="4897655"/>
            <a:ext cx="502560" cy="584280"/>
            <a:chOff x="3715518" y="4897655"/>
            <a:chExt cx="502560" cy="58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6CC73A9-B9A4-204A-1CEA-FF4B0BF14F06}"/>
                    </a:ext>
                  </a:extLst>
                </p14:cNvPr>
                <p14:cNvContentPartPr/>
                <p14:nvPr/>
              </p14:nvContentPartPr>
              <p14:xfrm>
                <a:off x="3909918" y="5088815"/>
                <a:ext cx="47160" cy="191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6CC73A9-B9A4-204A-1CEA-FF4B0BF14F0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892278" y="5071175"/>
                  <a:ext cx="828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12FCF65-6CFA-C2ED-5FD4-874A9DFB8534}"/>
                    </a:ext>
                  </a:extLst>
                </p14:cNvPr>
                <p14:cNvContentPartPr/>
                <p14:nvPr/>
              </p14:nvContentPartPr>
              <p14:xfrm>
                <a:off x="3715518" y="4897655"/>
                <a:ext cx="502560" cy="5842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12FCF65-6CFA-C2ED-5FD4-874A9DFB853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697518" y="4879655"/>
                  <a:ext cx="538200" cy="61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9B84D6F-26E1-27DB-C491-667A2C8AADD9}"/>
              </a:ext>
            </a:extLst>
          </p:cNvPr>
          <p:cNvGrpSpPr/>
          <p:nvPr/>
        </p:nvGrpSpPr>
        <p:grpSpPr>
          <a:xfrm>
            <a:off x="4518678" y="5042735"/>
            <a:ext cx="1475640" cy="398160"/>
            <a:chOff x="4518678" y="5042735"/>
            <a:chExt cx="1475640" cy="39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C0F26E6-BFDD-F61E-9DE7-8307A1E46E57}"/>
                    </a:ext>
                  </a:extLst>
                </p14:cNvPr>
                <p14:cNvContentPartPr/>
                <p14:nvPr/>
              </p14:nvContentPartPr>
              <p14:xfrm>
                <a:off x="4584558" y="5042735"/>
                <a:ext cx="46080" cy="3830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C0F26E6-BFDD-F61E-9DE7-8307A1E46E5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566558" y="5025095"/>
                  <a:ext cx="817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61D7D6D-C9D3-1B88-4944-264A5EE3BB8C}"/>
                    </a:ext>
                  </a:extLst>
                </p14:cNvPr>
                <p14:cNvContentPartPr/>
                <p14:nvPr/>
              </p14:nvContentPartPr>
              <p14:xfrm>
                <a:off x="4518678" y="5073335"/>
                <a:ext cx="163440" cy="292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61D7D6D-C9D3-1B88-4944-264A5EE3BB8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500678" y="5055695"/>
                  <a:ext cx="1990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C557B57-20CE-3531-530A-0F68E5E24CF3}"/>
                    </a:ext>
                  </a:extLst>
                </p14:cNvPr>
                <p14:cNvContentPartPr/>
                <p14:nvPr/>
              </p14:nvContentPartPr>
              <p14:xfrm>
                <a:off x="4543518" y="5224535"/>
                <a:ext cx="84960" cy="21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C557B57-20CE-3531-530A-0F68E5E24CF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525518" y="5206895"/>
                  <a:ext cx="120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550768C-09B7-68D9-F109-2717FB41E8FF}"/>
                    </a:ext>
                  </a:extLst>
                </p14:cNvPr>
                <p14:cNvContentPartPr/>
                <p14:nvPr/>
              </p14:nvContentPartPr>
              <p14:xfrm>
                <a:off x="4781478" y="5194295"/>
                <a:ext cx="230040" cy="126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550768C-09B7-68D9-F109-2717FB41E8F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763478" y="5176655"/>
                  <a:ext cx="265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03F244E-AF80-237A-75B0-B69B318465E8}"/>
                    </a:ext>
                  </a:extLst>
                </p14:cNvPr>
                <p14:cNvContentPartPr/>
                <p14:nvPr/>
              </p14:nvContentPartPr>
              <p14:xfrm>
                <a:off x="5088198" y="5188895"/>
                <a:ext cx="37080" cy="302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03F244E-AF80-237A-75B0-B69B318465E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070198" y="5170895"/>
                  <a:ext cx="727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5A7E013-A619-D56D-24C4-9472FC81059C}"/>
                    </a:ext>
                  </a:extLst>
                </p14:cNvPr>
                <p14:cNvContentPartPr/>
                <p14:nvPr/>
              </p14:nvContentPartPr>
              <p14:xfrm>
                <a:off x="5118798" y="5172335"/>
                <a:ext cx="124200" cy="268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5A7E013-A619-D56D-24C4-9472FC81059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100798" y="5154335"/>
                  <a:ext cx="1598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9DFB160-E33B-CE01-C5AD-D5C615ABE1DA}"/>
                    </a:ext>
                  </a:extLst>
                </p14:cNvPr>
                <p14:cNvContentPartPr/>
                <p14:nvPr/>
              </p14:nvContentPartPr>
              <p14:xfrm>
                <a:off x="5321838" y="5103575"/>
                <a:ext cx="67680" cy="205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9DFB160-E33B-CE01-C5AD-D5C615ABE1D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304198" y="5085575"/>
                  <a:ext cx="1033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10B9894-06C1-A868-8211-7AB1D9A428E0}"/>
                    </a:ext>
                  </a:extLst>
                </p14:cNvPr>
                <p14:cNvContentPartPr/>
                <p14:nvPr/>
              </p14:nvContentPartPr>
              <p14:xfrm>
                <a:off x="5442798" y="5066855"/>
                <a:ext cx="60840" cy="254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10B9894-06C1-A868-8211-7AB1D9A428E0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424798" y="5048855"/>
                  <a:ext cx="964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06F7F2F-24EC-918A-7EF5-8F05D93D8542}"/>
                    </a:ext>
                  </a:extLst>
                </p14:cNvPr>
                <p14:cNvContentPartPr/>
                <p14:nvPr/>
              </p14:nvContentPartPr>
              <p14:xfrm>
                <a:off x="5622078" y="5073335"/>
                <a:ext cx="74880" cy="3333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06F7F2F-24EC-918A-7EF5-8F05D93D854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604078" y="5055695"/>
                  <a:ext cx="1105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9BA7DC5-FD8A-94D4-7739-C260F87F5320}"/>
                    </a:ext>
                  </a:extLst>
                </p14:cNvPr>
                <p14:cNvContentPartPr/>
                <p14:nvPr/>
              </p14:nvContentPartPr>
              <p14:xfrm>
                <a:off x="5571678" y="5139215"/>
                <a:ext cx="422640" cy="283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9BA7DC5-FD8A-94D4-7739-C260F87F532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554038" y="5121575"/>
                  <a:ext cx="458280" cy="31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40C84A2-BDE8-B19E-6C86-D5DD5882F580}"/>
              </a:ext>
            </a:extLst>
          </p:cNvPr>
          <p:cNvGrpSpPr/>
          <p:nvPr/>
        </p:nvGrpSpPr>
        <p:grpSpPr>
          <a:xfrm>
            <a:off x="6317958" y="5004215"/>
            <a:ext cx="1643040" cy="533520"/>
            <a:chOff x="6317958" y="5004215"/>
            <a:chExt cx="1643040" cy="53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2E8BCD9-73F9-E4E6-7829-D024B2E294AB}"/>
                    </a:ext>
                  </a:extLst>
                </p14:cNvPr>
                <p14:cNvContentPartPr/>
                <p14:nvPr/>
              </p14:nvContentPartPr>
              <p14:xfrm>
                <a:off x="6471678" y="5071535"/>
                <a:ext cx="35280" cy="3398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2E8BCD9-73F9-E4E6-7829-D024B2E294A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454038" y="5053535"/>
                  <a:ext cx="709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5F973D-6E82-8554-D5A6-F1ACB5502657}"/>
                    </a:ext>
                  </a:extLst>
                </p14:cNvPr>
                <p14:cNvContentPartPr/>
                <p14:nvPr/>
              </p14:nvContentPartPr>
              <p14:xfrm>
                <a:off x="6472398" y="5097455"/>
                <a:ext cx="157320" cy="2491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5F973D-6E82-8554-D5A6-F1ACB550265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454398" y="5079815"/>
                  <a:ext cx="1929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28ED353-47FB-047B-2203-D4187CC6E68D}"/>
                    </a:ext>
                  </a:extLst>
                </p14:cNvPr>
                <p14:cNvContentPartPr/>
                <p14:nvPr/>
              </p14:nvContentPartPr>
              <p14:xfrm>
                <a:off x="6503718" y="5261975"/>
                <a:ext cx="137160" cy="529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28ED353-47FB-047B-2203-D4187CC6E68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486078" y="5244335"/>
                  <a:ext cx="1728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3126917-933A-92BD-4D42-AFDAB3398652}"/>
                    </a:ext>
                  </a:extLst>
                </p14:cNvPr>
                <p14:cNvContentPartPr/>
                <p14:nvPr/>
              </p14:nvContentPartPr>
              <p14:xfrm>
                <a:off x="6719718" y="5103215"/>
                <a:ext cx="357480" cy="235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3126917-933A-92BD-4D42-AFDAB339865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701718" y="5085575"/>
                  <a:ext cx="3931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AF4D48F-E4E1-8874-BFBB-A4BB9CE4D0A0}"/>
                    </a:ext>
                  </a:extLst>
                </p14:cNvPr>
                <p14:cNvContentPartPr/>
                <p14:nvPr/>
              </p14:nvContentPartPr>
              <p14:xfrm>
                <a:off x="6989718" y="5078015"/>
                <a:ext cx="223920" cy="272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AF4D48F-E4E1-8874-BFBB-A4BB9CE4D0A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972078" y="5060375"/>
                  <a:ext cx="2595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43FFE94-EFE9-FF97-F88D-B2C10A1A766B}"/>
                    </a:ext>
                  </a:extLst>
                </p14:cNvPr>
                <p14:cNvContentPartPr/>
                <p14:nvPr/>
              </p14:nvContentPartPr>
              <p14:xfrm>
                <a:off x="7171518" y="5147855"/>
                <a:ext cx="188640" cy="2494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43FFE94-EFE9-FF97-F88D-B2C10A1A766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153878" y="5129855"/>
                  <a:ext cx="2242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C5ED87C-22A7-7ACE-62DE-E7C218AA0CFA}"/>
                    </a:ext>
                  </a:extLst>
                </p14:cNvPr>
                <p14:cNvContentPartPr/>
                <p14:nvPr/>
              </p14:nvContentPartPr>
              <p14:xfrm>
                <a:off x="7467078" y="5148215"/>
                <a:ext cx="216720" cy="255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C5ED87C-22A7-7ACE-62DE-E7C218AA0C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449078" y="5130575"/>
                  <a:ext cx="2523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59DDA9A-ED64-2CB8-E916-7EFDDCEBC21F}"/>
                    </a:ext>
                  </a:extLst>
                </p14:cNvPr>
                <p14:cNvContentPartPr/>
                <p14:nvPr/>
              </p14:nvContentPartPr>
              <p14:xfrm>
                <a:off x="6317958" y="5009255"/>
                <a:ext cx="254160" cy="528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59DDA9A-ED64-2CB8-E916-7EFDDCEBC21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300318" y="4991255"/>
                  <a:ext cx="28980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F56804C-AFDB-5D7D-0D9D-C1DDD61189D5}"/>
                    </a:ext>
                  </a:extLst>
                </p14:cNvPr>
                <p14:cNvContentPartPr/>
                <p14:nvPr/>
              </p14:nvContentPartPr>
              <p14:xfrm>
                <a:off x="7696038" y="5004215"/>
                <a:ext cx="264960" cy="4507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F56804C-AFDB-5D7D-0D9D-C1DDD61189D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678398" y="4986575"/>
                  <a:ext cx="300600" cy="48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861FAE1-3FD7-2AC9-D953-B8BCF58D72CF}"/>
              </a:ext>
            </a:extLst>
          </p:cNvPr>
          <p:cNvGrpSpPr/>
          <p:nvPr/>
        </p:nvGrpSpPr>
        <p:grpSpPr>
          <a:xfrm>
            <a:off x="3899118" y="5539175"/>
            <a:ext cx="413280" cy="435600"/>
            <a:chOff x="3899118" y="5539175"/>
            <a:chExt cx="413280" cy="43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B8AC373-4D8C-A0B0-5D2B-F5444510F61F}"/>
                    </a:ext>
                  </a:extLst>
                </p14:cNvPr>
                <p14:cNvContentPartPr/>
                <p14:nvPr/>
              </p14:nvContentPartPr>
              <p14:xfrm>
                <a:off x="3998118" y="5669495"/>
                <a:ext cx="167760" cy="1692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B8AC373-4D8C-A0B0-5D2B-F5444510F61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980118" y="5651495"/>
                  <a:ext cx="203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7196772-BAB4-17FA-D703-CDAABB5BBA47}"/>
                    </a:ext>
                  </a:extLst>
                </p14:cNvPr>
                <p14:cNvContentPartPr/>
                <p14:nvPr/>
              </p14:nvContentPartPr>
              <p14:xfrm>
                <a:off x="3899118" y="5539175"/>
                <a:ext cx="413280" cy="4356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7196772-BAB4-17FA-D703-CDAABB5BBA4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881118" y="5521535"/>
                  <a:ext cx="448920" cy="47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92B0F74-64F6-D4A9-FA56-D142008508B6}"/>
              </a:ext>
            </a:extLst>
          </p:cNvPr>
          <p:cNvGrpSpPr/>
          <p:nvPr/>
        </p:nvGrpSpPr>
        <p:grpSpPr>
          <a:xfrm>
            <a:off x="4549998" y="5557175"/>
            <a:ext cx="1530360" cy="339840"/>
            <a:chOff x="4549998" y="5557175"/>
            <a:chExt cx="1530360" cy="33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18D1EB4-A41E-8B58-D37B-604C895CD07A}"/>
                    </a:ext>
                  </a:extLst>
                </p14:cNvPr>
                <p14:cNvContentPartPr/>
                <p14:nvPr/>
              </p14:nvContentPartPr>
              <p14:xfrm>
                <a:off x="4549998" y="5559335"/>
                <a:ext cx="26640" cy="337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18D1EB4-A41E-8B58-D37B-604C895CD07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531998" y="5541695"/>
                  <a:ext cx="622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39599F3-6D25-8C50-462A-1DD85D469246}"/>
                    </a:ext>
                  </a:extLst>
                </p14:cNvPr>
                <p14:cNvContentPartPr/>
                <p14:nvPr/>
              </p14:nvContentPartPr>
              <p14:xfrm>
                <a:off x="4575198" y="5557175"/>
                <a:ext cx="250920" cy="1861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39599F3-6D25-8C50-462A-1DD85D46924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557558" y="5539535"/>
                  <a:ext cx="2865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1535AF2-B218-9CF8-A24A-956B236A91DC}"/>
                    </a:ext>
                  </a:extLst>
                </p14:cNvPr>
                <p14:cNvContentPartPr/>
                <p14:nvPr/>
              </p14:nvContentPartPr>
              <p14:xfrm>
                <a:off x="4923318" y="5683175"/>
                <a:ext cx="96840" cy="1065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1535AF2-B218-9CF8-A24A-956B236A91D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905318" y="5665535"/>
                  <a:ext cx="132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2B19970-687D-7C5F-29A0-CB52BA6F2C2C}"/>
                    </a:ext>
                  </a:extLst>
                </p14:cNvPr>
                <p14:cNvContentPartPr/>
                <p14:nvPr/>
              </p14:nvContentPartPr>
              <p14:xfrm>
                <a:off x="5093238" y="5672015"/>
                <a:ext cx="163080" cy="1422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2B19970-687D-7C5F-29A0-CB52BA6F2C2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075238" y="5654375"/>
                  <a:ext cx="198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D8C1FEA-40B0-BA71-90A9-3428A937471D}"/>
                    </a:ext>
                  </a:extLst>
                </p14:cNvPr>
                <p14:cNvContentPartPr/>
                <p14:nvPr/>
              </p14:nvContentPartPr>
              <p14:xfrm>
                <a:off x="5383758" y="5679215"/>
                <a:ext cx="96480" cy="1134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D8C1FEA-40B0-BA71-90A9-3428A937471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365758" y="5661575"/>
                  <a:ext cx="132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04BEC68-D713-3DAC-321A-9AC6C96CF0C9}"/>
                    </a:ext>
                  </a:extLst>
                </p14:cNvPr>
                <p14:cNvContentPartPr/>
                <p14:nvPr/>
              </p14:nvContentPartPr>
              <p14:xfrm>
                <a:off x="5615598" y="5672735"/>
                <a:ext cx="186120" cy="1152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04BEC68-D713-3DAC-321A-9AC6C96CF0C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597958" y="5655095"/>
                  <a:ext cx="221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B83D666-56A5-6CBD-E16B-E36DC7D2706B}"/>
                    </a:ext>
                  </a:extLst>
                </p14:cNvPr>
                <p14:cNvContentPartPr/>
                <p14:nvPr/>
              </p14:nvContentPartPr>
              <p14:xfrm>
                <a:off x="5838078" y="5699015"/>
                <a:ext cx="104400" cy="89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B83D666-56A5-6CBD-E16B-E36DC7D2706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820078" y="5681015"/>
                  <a:ext cx="140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709F1D3-4E46-F675-4A3B-6B3B0EF972C3}"/>
                    </a:ext>
                  </a:extLst>
                </p14:cNvPr>
                <p14:cNvContentPartPr/>
                <p14:nvPr/>
              </p14:nvContentPartPr>
              <p14:xfrm>
                <a:off x="6028158" y="5616215"/>
                <a:ext cx="52200" cy="1234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709F1D3-4E46-F675-4A3B-6B3B0EF972C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010518" y="5598575"/>
                  <a:ext cx="8784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2450F39-678C-C0DD-BD24-400C4B46E890}"/>
              </a:ext>
            </a:extLst>
          </p:cNvPr>
          <p:cNvGrpSpPr/>
          <p:nvPr/>
        </p:nvGrpSpPr>
        <p:grpSpPr>
          <a:xfrm>
            <a:off x="6459798" y="5571215"/>
            <a:ext cx="608760" cy="276120"/>
            <a:chOff x="6459798" y="5571215"/>
            <a:chExt cx="60876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C1E655C-8655-C289-2562-059547FB8DFB}"/>
                    </a:ext>
                  </a:extLst>
                </p14:cNvPr>
                <p14:cNvContentPartPr/>
                <p14:nvPr/>
              </p14:nvContentPartPr>
              <p14:xfrm>
                <a:off x="6459798" y="5706215"/>
                <a:ext cx="398520" cy="1411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C1E655C-8655-C289-2562-059547FB8DF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441798" y="5688215"/>
                  <a:ext cx="434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E77EE5F-35A8-8E0A-29B3-5A8A897CB67C}"/>
                    </a:ext>
                  </a:extLst>
                </p14:cNvPr>
                <p14:cNvContentPartPr/>
                <p14:nvPr/>
              </p14:nvContentPartPr>
              <p14:xfrm>
                <a:off x="6915558" y="5571215"/>
                <a:ext cx="153000" cy="2631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E77EE5F-35A8-8E0A-29B3-5A8A897CB67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897558" y="5553215"/>
                  <a:ext cx="18864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5DDDBEAC-1E41-28A3-06F8-9EE9428629F1}"/>
              </a:ext>
            </a:extLst>
          </p:cNvPr>
          <p:cNvGrpSpPr/>
          <p:nvPr/>
        </p:nvGrpSpPr>
        <p:grpSpPr>
          <a:xfrm>
            <a:off x="7444038" y="5578775"/>
            <a:ext cx="505080" cy="366480"/>
            <a:chOff x="7444038" y="5578775"/>
            <a:chExt cx="505080" cy="36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374D48D-F8B9-83A0-FA8D-533BAA7DA452}"/>
                    </a:ext>
                  </a:extLst>
                </p14:cNvPr>
                <p14:cNvContentPartPr/>
                <p14:nvPr/>
              </p14:nvContentPartPr>
              <p14:xfrm>
                <a:off x="7444038" y="5661215"/>
                <a:ext cx="131040" cy="2840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374D48D-F8B9-83A0-FA8D-533BAA7DA45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426038" y="5643215"/>
                  <a:ext cx="1666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9B37032-F388-FA77-50FD-DD8C0195BE2A}"/>
                    </a:ext>
                  </a:extLst>
                </p14:cNvPr>
                <p14:cNvContentPartPr/>
                <p14:nvPr/>
              </p14:nvContentPartPr>
              <p14:xfrm>
                <a:off x="7599918" y="5674535"/>
                <a:ext cx="138240" cy="1238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9B37032-F388-FA77-50FD-DD8C0195BE2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581918" y="5656535"/>
                  <a:ext cx="173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66FB629-72DC-C8DA-80F8-59B2C6A138E2}"/>
                    </a:ext>
                  </a:extLst>
                </p14:cNvPr>
                <p14:cNvContentPartPr/>
                <p14:nvPr/>
              </p14:nvContentPartPr>
              <p14:xfrm>
                <a:off x="7836438" y="5578775"/>
                <a:ext cx="112680" cy="2516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66FB629-72DC-C8DA-80F8-59B2C6A138E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818798" y="5560775"/>
                  <a:ext cx="14832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8C89555-B89D-86BD-FECE-DFA767C68C9C}"/>
              </a:ext>
            </a:extLst>
          </p:cNvPr>
          <p:cNvGrpSpPr/>
          <p:nvPr/>
        </p:nvGrpSpPr>
        <p:grpSpPr>
          <a:xfrm>
            <a:off x="8201838" y="5449535"/>
            <a:ext cx="448200" cy="290520"/>
            <a:chOff x="8201838" y="5449535"/>
            <a:chExt cx="448200" cy="29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7CC2ED8-C840-B238-2A5E-AED4B34F5AD7}"/>
                    </a:ext>
                  </a:extLst>
                </p14:cNvPr>
                <p14:cNvContentPartPr/>
                <p14:nvPr/>
              </p14:nvContentPartPr>
              <p14:xfrm>
                <a:off x="8201838" y="5651495"/>
                <a:ext cx="111960" cy="885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7CC2ED8-C840-B238-2A5E-AED4B34F5AD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183838" y="5633495"/>
                  <a:ext cx="1476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259D89A-116F-A3DF-4FB8-3D375DDE3503}"/>
                    </a:ext>
                  </a:extLst>
                </p14:cNvPr>
                <p14:cNvContentPartPr/>
                <p14:nvPr/>
              </p14:nvContentPartPr>
              <p14:xfrm>
                <a:off x="8382558" y="5515415"/>
                <a:ext cx="61920" cy="1702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259D89A-116F-A3DF-4FB8-3D375DDE350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364918" y="5497415"/>
                  <a:ext cx="97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ACF6F14-75D8-18CD-8DDF-B7DDB49A0646}"/>
                    </a:ext>
                  </a:extLst>
                </p14:cNvPr>
                <p14:cNvContentPartPr/>
                <p14:nvPr/>
              </p14:nvContentPartPr>
              <p14:xfrm>
                <a:off x="8511798" y="5449535"/>
                <a:ext cx="138240" cy="2674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ACF6F14-75D8-18CD-8DDF-B7DDB49A064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494158" y="5431535"/>
                  <a:ext cx="17388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F35B678-D267-6EA9-5D18-E21A20712918}"/>
              </a:ext>
            </a:extLst>
          </p:cNvPr>
          <p:cNvGrpSpPr/>
          <p:nvPr/>
        </p:nvGrpSpPr>
        <p:grpSpPr>
          <a:xfrm>
            <a:off x="9003918" y="5418935"/>
            <a:ext cx="1481760" cy="324360"/>
            <a:chOff x="9003918" y="5418935"/>
            <a:chExt cx="1481760" cy="32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C0BD84C-9569-FB7F-5F56-908CD20D6588}"/>
                    </a:ext>
                  </a:extLst>
                </p14:cNvPr>
                <p14:cNvContentPartPr/>
                <p14:nvPr/>
              </p14:nvContentPartPr>
              <p14:xfrm>
                <a:off x="9003918" y="5513255"/>
                <a:ext cx="141840" cy="192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C0BD84C-9569-FB7F-5F56-908CD20D658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985918" y="5495615"/>
                  <a:ext cx="1774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57BD6E1-1E0A-5A33-460E-D7543D2E6101}"/>
                    </a:ext>
                  </a:extLst>
                </p14:cNvPr>
                <p14:cNvContentPartPr/>
                <p14:nvPr/>
              </p14:nvContentPartPr>
              <p14:xfrm>
                <a:off x="9276798" y="5436215"/>
                <a:ext cx="59400" cy="3070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57BD6E1-1E0A-5A33-460E-D7543D2E610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259158" y="5418575"/>
                  <a:ext cx="950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C348A19-39D1-D0E9-469C-CEE967C130F0}"/>
                    </a:ext>
                  </a:extLst>
                </p14:cNvPr>
                <p14:cNvContentPartPr/>
                <p14:nvPr/>
              </p14:nvContentPartPr>
              <p14:xfrm>
                <a:off x="9264558" y="5454215"/>
                <a:ext cx="242280" cy="2620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C348A19-39D1-D0E9-469C-CEE967C130F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246558" y="5436215"/>
                  <a:ext cx="2779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31738CE-1ADE-AC66-6491-F4BCB67F00DA}"/>
                    </a:ext>
                  </a:extLst>
                </p14:cNvPr>
                <p14:cNvContentPartPr/>
                <p14:nvPr/>
              </p14:nvContentPartPr>
              <p14:xfrm>
                <a:off x="9422598" y="5418935"/>
                <a:ext cx="555840" cy="2876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31738CE-1ADE-AC66-6491-F4BCB67F00D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404958" y="5401295"/>
                  <a:ext cx="5914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9365EC8-BF5D-7C12-CBF3-F8C75466D28E}"/>
                    </a:ext>
                  </a:extLst>
                </p14:cNvPr>
                <p14:cNvContentPartPr/>
                <p14:nvPr/>
              </p14:nvContentPartPr>
              <p14:xfrm>
                <a:off x="9948918" y="5455295"/>
                <a:ext cx="180360" cy="2678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9365EC8-BF5D-7C12-CBF3-F8C75466D28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931278" y="5437655"/>
                  <a:ext cx="2160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D9FB4B0-F41E-820D-CDA4-8B4069932BBF}"/>
                    </a:ext>
                  </a:extLst>
                </p14:cNvPr>
                <p14:cNvContentPartPr/>
                <p14:nvPr/>
              </p14:nvContentPartPr>
              <p14:xfrm>
                <a:off x="10279038" y="5496335"/>
                <a:ext cx="206640" cy="1915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D9FB4B0-F41E-820D-CDA4-8B4069932BB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261038" y="5478695"/>
                  <a:ext cx="2422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27864B3-03EF-CD7F-746C-4E1E3BD4CB90}"/>
              </a:ext>
            </a:extLst>
          </p:cNvPr>
          <p:cNvGrpSpPr/>
          <p:nvPr/>
        </p:nvGrpSpPr>
        <p:grpSpPr>
          <a:xfrm>
            <a:off x="3938718" y="6041015"/>
            <a:ext cx="461520" cy="517680"/>
            <a:chOff x="3938718" y="6041015"/>
            <a:chExt cx="461520" cy="51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7C88FE1-36DB-D0F9-9627-F7357D06FA87}"/>
                    </a:ext>
                  </a:extLst>
                </p14:cNvPr>
                <p14:cNvContentPartPr/>
                <p14:nvPr/>
              </p14:nvContentPartPr>
              <p14:xfrm>
                <a:off x="4056078" y="6172055"/>
                <a:ext cx="178200" cy="2268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7C88FE1-36DB-D0F9-9627-F7357D06FA8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038078" y="6154055"/>
                  <a:ext cx="213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898F170-F036-5194-850C-9ED654FC9F63}"/>
                    </a:ext>
                  </a:extLst>
                </p14:cNvPr>
                <p14:cNvContentPartPr/>
                <p14:nvPr/>
              </p14:nvContentPartPr>
              <p14:xfrm>
                <a:off x="3938718" y="6041015"/>
                <a:ext cx="461520" cy="5176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898F170-F036-5194-850C-9ED654FC9F6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920718" y="6023375"/>
                  <a:ext cx="497160" cy="55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B98962B-BDDF-BEE3-0269-F6B103446C7D}"/>
              </a:ext>
            </a:extLst>
          </p:cNvPr>
          <p:cNvGrpSpPr/>
          <p:nvPr/>
        </p:nvGrpSpPr>
        <p:grpSpPr>
          <a:xfrm>
            <a:off x="4673838" y="6116615"/>
            <a:ext cx="999360" cy="375840"/>
            <a:chOff x="4673838" y="6116615"/>
            <a:chExt cx="999360" cy="37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8677045-B315-F53B-6EF4-123285CE84BE}"/>
                    </a:ext>
                  </a:extLst>
                </p14:cNvPr>
                <p14:cNvContentPartPr/>
                <p14:nvPr/>
              </p14:nvContentPartPr>
              <p14:xfrm>
                <a:off x="4673838" y="6128135"/>
                <a:ext cx="19800" cy="2491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8677045-B315-F53B-6EF4-123285CE84B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656198" y="6110135"/>
                  <a:ext cx="554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D31ABE4-B960-7EC2-10FA-A50B06107097}"/>
                    </a:ext>
                  </a:extLst>
                </p14:cNvPr>
                <p14:cNvContentPartPr/>
                <p14:nvPr/>
              </p14:nvContentPartPr>
              <p14:xfrm>
                <a:off x="4716678" y="6192935"/>
                <a:ext cx="116280" cy="1814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D31ABE4-B960-7EC2-10FA-A50B06107097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698678" y="6174935"/>
                  <a:ext cx="151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5B788A0-3949-E34A-6950-44FB24DD656B}"/>
                    </a:ext>
                  </a:extLst>
                </p14:cNvPr>
                <p14:cNvContentPartPr/>
                <p14:nvPr/>
              </p14:nvContentPartPr>
              <p14:xfrm>
                <a:off x="4927998" y="6272495"/>
                <a:ext cx="291600" cy="1051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5B788A0-3949-E34A-6950-44FB24DD656B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909998" y="6254495"/>
                  <a:ext cx="327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A6DA0D0-CB62-3BAB-3F6D-13061A456210}"/>
                    </a:ext>
                  </a:extLst>
                </p14:cNvPr>
                <p14:cNvContentPartPr/>
                <p14:nvPr/>
              </p14:nvContentPartPr>
              <p14:xfrm>
                <a:off x="5304198" y="6261335"/>
                <a:ext cx="33840" cy="2311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A6DA0D0-CB62-3BAB-3F6D-13061A45621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286558" y="6243695"/>
                  <a:ext cx="69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80FC705-BFE6-44D1-66EF-F411BE42B8DF}"/>
                    </a:ext>
                  </a:extLst>
                </p14:cNvPr>
                <p14:cNvContentPartPr/>
                <p14:nvPr/>
              </p14:nvContentPartPr>
              <p14:xfrm>
                <a:off x="5304558" y="6179615"/>
                <a:ext cx="250200" cy="2188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80FC705-BFE6-44D1-66EF-F411BE42B8D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286918" y="6161975"/>
                  <a:ext cx="2858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A37472E-0624-5962-A462-9C961605D432}"/>
                    </a:ext>
                  </a:extLst>
                </p14:cNvPr>
                <p14:cNvContentPartPr/>
                <p14:nvPr/>
              </p14:nvContentPartPr>
              <p14:xfrm>
                <a:off x="5647998" y="6116615"/>
                <a:ext cx="25200" cy="2642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A37472E-0624-5962-A462-9C961605D43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629998" y="6098975"/>
                  <a:ext cx="6084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87A484E-B175-4F5E-6B96-87A39EA38483}"/>
              </a:ext>
            </a:extLst>
          </p:cNvPr>
          <p:cNvGrpSpPr/>
          <p:nvPr/>
        </p:nvGrpSpPr>
        <p:grpSpPr>
          <a:xfrm>
            <a:off x="5884878" y="6082775"/>
            <a:ext cx="466560" cy="516240"/>
            <a:chOff x="5884878" y="6082775"/>
            <a:chExt cx="466560" cy="51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FD98E39-0728-54E3-7781-0DDE4150432C}"/>
                    </a:ext>
                  </a:extLst>
                </p14:cNvPr>
                <p14:cNvContentPartPr/>
                <p14:nvPr/>
              </p14:nvContentPartPr>
              <p14:xfrm>
                <a:off x="5884878" y="6082775"/>
                <a:ext cx="192240" cy="3614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FD98E39-0728-54E3-7781-0DDE4150432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867238" y="6065135"/>
                  <a:ext cx="2278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948D3B7-D491-E5A4-CD62-54CA877C2AF8}"/>
                    </a:ext>
                  </a:extLst>
                </p14:cNvPr>
                <p14:cNvContentPartPr/>
                <p14:nvPr/>
              </p14:nvContentPartPr>
              <p14:xfrm>
                <a:off x="6162798" y="6223535"/>
                <a:ext cx="188640" cy="3754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948D3B7-D491-E5A4-CD62-54CA877C2AF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144798" y="6205535"/>
                  <a:ext cx="224280" cy="41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CC3C10F-E279-F31B-CD98-D8D0DB6B0097}"/>
              </a:ext>
            </a:extLst>
          </p:cNvPr>
          <p:cNvGrpSpPr/>
          <p:nvPr/>
        </p:nvGrpSpPr>
        <p:grpSpPr>
          <a:xfrm>
            <a:off x="6711438" y="6161255"/>
            <a:ext cx="484920" cy="342000"/>
            <a:chOff x="6711438" y="6161255"/>
            <a:chExt cx="484920" cy="3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1BC0D05-37F7-72B8-1895-1F9BAB8BF230}"/>
                    </a:ext>
                  </a:extLst>
                </p14:cNvPr>
                <p14:cNvContentPartPr/>
                <p14:nvPr/>
              </p14:nvContentPartPr>
              <p14:xfrm>
                <a:off x="6717558" y="6200495"/>
                <a:ext cx="28800" cy="3027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1BC0D05-37F7-72B8-1895-1F9BAB8BF23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699558" y="6182855"/>
                  <a:ext cx="644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AA28C69-1AF9-EFB8-F83D-202FA3346101}"/>
                    </a:ext>
                  </a:extLst>
                </p14:cNvPr>
                <p14:cNvContentPartPr/>
                <p14:nvPr/>
              </p14:nvContentPartPr>
              <p14:xfrm>
                <a:off x="6711438" y="6161255"/>
                <a:ext cx="212760" cy="266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AA28C69-1AF9-EFB8-F83D-202FA334610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693438" y="6143615"/>
                  <a:ext cx="2484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E296DDE-E15E-2ABF-B5B7-3FF5A07CB01F}"/>
                    </a:ext>
                  </a:extLst>
                </p14:cNvPr>
                <p14:cNvContentPartPr/>
                <p14:nvPr/>
              </p14:nvContentPartPr>
              <p14:xfrm>
                <a:off x="7019238" y="6230375"/>
                <a:ext cx="177120" cy="1965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E296DDE-E15E-2ABF-B5B7-3FF5A07CB01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001598" y="6212735"/>
                  <a:ext cx="212760" cy="232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22937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159AC-4A41-4458-8A5C-85F06A98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70891"/>
          </a:xfrm>
        </p:spPr>
        <p:txBody>
          <a:bodyPr/>
          <a:lstStyle/>
          <a:p>
            <a:r>
              <a:rPr lang="en-US" dirty="0"/>
              <a:t>Oximeter readout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D96DC-F438-4B2D-82C1-18F26244A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95D2615-0F5A-436F-937A-4E99FEAC66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" b="1598"/>
          <a:stretch/>
        </p:blipFill>
        <p:spPr>
          <a:xfrm>
            <a:off x="2107096" y="1040031"/>
            <a:ext cx="7929707" cy="47962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32D20BB-195C-D65E-AD71-2450E3F3E441}"/>
                  </a:ext>
                </a:extLst>
              </p14:cNvPr>
              <p14:cNvContentPartPr/>
              <p14:nvPr/>
            </p14:nvContentPartPr>
            <p14:xfrm>
              <a:off x="2177598" y="2790047"/>
              <a:ext cx="1645200" cy="1586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2D20BB-195C-D65E-AD71-2450E3F3E4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9958" y="2772047"/>
                <a:ext cx="1680840" cy="162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2F55158-2E33-3E45-74FB-E94EABBA39BA}"/>
                  </a:ext>
                </a:extLst>
              </p14:cNvPr>
              <p14:cNvContentPartPr/>
              <p14:nvPr/>
            </p14:nvContentPartPr>
            <p14:xfrm>
              <a:off x="4291878" y="3764567"/>
              <a:ext cx="1069560" cy="1194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2F55158-2E33-3E45-74FB-E94EABBA39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3878" y="3746927"/>
                <a:ext cx="1105200" cy="123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9CCB80E-C254-9930-BAFB-B1052558ABA3}"/>
              </a:ext>
            </a:extLst>
          </p:cNvPr>
          <p:cNvGrpSpPr/>
          <p:nvPr/>
        </p:nvGrpSpPr>
        <p:grpSpPr>
          <a:xfrm>
            <a:off x="2082558" y="2325647"/>
            <a:ext cx="322560" cy="475920"/>
            <a:chOff x="2082558" y="2325647"/>
            <a:chExt cx="322560" cy="47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4071214-9D38-FF67-0E9D-3CB72528A0EC}"/>
                    </a:ext>
                  </a:extLst>
                </p14:cNvPr>
                <p14:cNvContentPartPr/>
                <p14:nvPr/>
              </p14:nvContentPartPr>
              <p14:xfrm>
                <a:off x="2201358" y="2449487"/>
                <a:ext cx="61920" cy="243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4071214-9D38-FF67-0E9D-3CB72528A0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83358" y="2431847"/>
                  <a:ext cx="975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7EBDE38-60FF-FB65-B47F-F3D69C3DFBD4}"/>
                    </a:ext>
                  </a:extLst>
                </p14:cNvPr>
                <p14:cNvContentPartPr/>
                <p14:nvPr/>
              </p14:nvContentPartPr>
              <p14:xfrm>
                <a:off x="2082558" y="2325647"/>
                <a:ext cx="322560" cy="475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7EBDE38-60FF-FB65-B47F-F3D69C3DFBD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64918" y="2307647"/>
                  <a:ext cx="358200" cy="51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D27E37-EEF1-3361-AD1C-A0331F39C781}"/>
              </a:ext>
            </a:extLst>
          </p:cNvPr>
          <p:cNvGrpSpPr/>
          <p:nvPr/>
        </p:nvGrpSpPr>
        <p:grpSpPr>
          <a:xfrm>
            <a:off x="5270358" y="3724607"/>
            <a:ext cx="284040" cy="340200"/>
            <a:chOff x="5270358" y="3724607"/>
            <a:chExt cx="284040" cy="34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DF73DE6-4868-A8D4-F14B-54F54D0C6606}"/>
                    </a:ext>
                  </a:extLst>
                </p14:cNvPr>
                <p14:cNvContentPartPr/>
                <p14:nvPr/>
              </p14:nvContentPartPr>
              <p14:xfrm>
                <a:off x="5320038" y="3797687"/>
                <a:ext cx="177480" cy="176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DF73DE6-4868-A8D4-F14B-54F54D0C660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02038" y="3780047"/>
                  <a:ext cx="2131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40C8086-65B6-DB7B-AAC3-AC01D81EC83B}"/>
                    </a:ext>
                  </a:extLst>
                </p14:cNvPr>
                <p14:cNvContentPartPr/>
                <p14:nvPr/>
              </p14:nvContentPartPr>
              <p14:xfrm>
                <a:off x="5270358" y="3724607"/>
                <a:ext cx="284040" cy="340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40C8086-65B6-DB7B-AAC3-AC01D81EC83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52358" y="3706607"/>
                  <a:ext cx="319680" cy="37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F344AC5-74CD-1C66-455A-848F22EE3858}"/>
              </a:ext>
            </a:extLst>
          </p:cNvPr>
          <p:cNvGrpSpPr/>
          <p:nvPr/>
        </p:nvGrpSpPr>
        <p:grpSpPr>
          <a:xfrm>
            <a:off x="161238" y="3020447"/>
            <a:ext cx="2081160" cy="1755000"/>
            <a:chOff x="161238" y="3020447"/>
            <a:chExt cx="2081160" cy="175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E8C41D1-D1B1-5BB9-8FF2-A7312735E3DB}"/>
                    </a:ext>
                  </a:extLst>
                </p14:cNvPr>
                <p14:cNvContentPartPr/>
                <p14:nvPr/>
              </p14:nvContentPartPr>
              <p14:xfrm>
                <a:off x="310638" y="3682487"/>
                <a:ext cx="91080" cy="281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E8C41D1-D1B1-5BB9-8FF2-A7312735E3D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2638" y="3664847"/>
                  <a:ext cx="1267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4AA52F4-0D00-A289-1591-0F4F51E21CC5}"/>
                    </a:ext>
                  </a:extLst>
                </p14:cNvPr>
                <p14:cNvContentPartPr/>
                <p14:nvPr/>
              </p14:nvContentPartPr>
              <p14:xfrm>
                <a:off x="161238" y="3496007"/>
                <a:ext cx="389520" cy="547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4AA52F4-0D00-A289-1591-0F4F51E21CC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3598" y="3478367"/>
                  <a:ext cx="42516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C0686A4-298C-2709-51B5-40EF3B06854E}"/>
                    </a:ext>
                  </a:extLst>
                </p14:cNvPr>
                <p14:cNvContentPartPr/>
                <p14:nvPr/>
              </p14:nvContentPartPr>
              <p14:xfrm>
                <a:off x="664158" y="3422927"/>
                <a:ext cx="171360" cy="119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C0686A4-298C-2709-51B5-40EF3B06854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6518" y="3404927"/>
                  <a:ext cx="2070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2AF4DB5-BF76-3EA4-B2C6-5475D8355E7D}"/>
                    </a:ext>
                  </a:extLst>
                </p14:cNvPr>
                <p14:cNvContentPartPr/>
                <p14:nvPr/>
              </p14:nvContentPartPr>
              <p14:xfrm>
                <a:off x="729678" y="3525887"/>
                <a:ext cx="111600" cy="156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2AF4DB5-BF76-3EA4-B2C6-5475D8355E7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11678" y="3508247"/>
                  <a:ext cx="1472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507747B-9731-65CB-8D1F-7F3C68E1D9C8}"/>
                    </a:ext>
                  </a:extLst>
                </p14:cNvPr>
                <p14:cNvContentPartPr/>
                <p14:nvPr/>
              </p14:nvContentPartPr>
              <p14:xfrm>
                <a:off x="879438" y="3542807"/>
                <a:ext cx="118440" cy="91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507747B-9731-65CB-8D1F-7F3C68E1D9C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1438" y="3525167"/>
                  <a:ext cx="154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67B6020-2A17-A8B5-4BF9-75D740C3E663}"/>
                    </a:ext>
                  </a:extLst>
                </p14:cNvPr>
                <p14:cNvContentPartPr/>
                <p14:nvPr/>
              </p14:nvContentPartPr>
              <p14:xfrm>
                <a:off x="1031718" y="3368927"/>
                <a:ext cx="73080" cy="181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67B6020-2A17-A8B5-4BF9-75D740C3E66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13718" y="3351287"/>
                  <a:ext cx="1087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A823979-2E5B-9613-DA32-657514365D85}"/>
                    </a:ext>
                  </a:extLst>
                </p14:cNvPr>
                <p14:cNvContentPartPr/>
                <p14:nvPr/>
              </p14:nvContentPartPr>
              <p14:xfrm>
                <a:off x="1129998" y="3315647"/>
                <a:ext cx="98280" cy="149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A823979-2E5B-9613-DA32-657514365D8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11998" y="3297647"/>
                  <a:ext cx="133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ED93E98-79BD-2A0A-0D8E-E60F96F1246B}"/>
                    </a:ext>
                  </a:extLst>
                </p14:cNvPr>
                <p14:cNvContentPartPr/>
                <p14:nvPr/>
              </p14:nvContentPartPr>
              <p14:xfrm>
                <a:off x="1301358" y="3192167"/>
                <a:ext cx="40320" cy="82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ED93E98-79BD-2A0A-0D8E-E60F96F1246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83718" y="3174527"/>
                  <a:ext cx="75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B0E52BB-26B4-CE9F-7DEE-3E119FEFE366}"/>
                    </a:ext>
                  </a:extLst>
                </p14:cNvPr>
                <p14:cNvContentPartPr/>
                <p14:nvPr/>
              </p14:nvContentPartPr>
              <p14:xfrm>
                <a:off x="1346718" y="3173447"/>
                <a:ext cx="105480" cy="235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B0E52BB-26B4-CE9F-7DEE-3E119FEFE36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29078" y="3155447"/>
                  <a:ext cx="141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F6C7A4B-9036-4B46-7DA0-077485B79748}"/>
                    </a:ext>
                  </a:extLst>
                </p14:cNvPr>
                <p14:cNvContentPartPr/>
                <p14:nvPr/>
              </p14:nvContentPartPr>
              <p14:xfrm>
                <a:off x="1468038" y="3020447"/>
                <a:ext cx="103680" cy="186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F6C7A4B-9036-4B46-7DA0-077485B7974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450398" y="3002447"/>
                  <a:ext cx="1393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D61303D-7A05-8EA6-0AD9-1A3373BC1225}"/>
                    </a:ext>
                  </a:extLst>
                </p14:cNvPr>
                <p14:cNvContentPartPr/>
                <p14:nvPr/>
              </p14:nvContentPartPr>
              <p14:xfrm>
                <a:off x="520518" y="4306727"/>
                <a:ext cx="182880" cy="172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D61303D-7A05-8EA6-0AD9-1A3373BC122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02878" y="4288727"/>
                  <a:ext cx="218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4F003C6-E907-E2CF-3994-BA2DCE0BDCBE}"/>
                    </a:ext>
                  </a:extLst>
                </p14:cNvPr>
                <p14:cNvContentPartPr/>
                <p14:nvPr/>
              </p14:nvContentPartPr>
              <p14:xfrm>
                <a:off x="429078" y="4152287"/>
                <a:ext cx="411840" cy="623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4F003C6-E907-E2CF-3994-BA2DCE0BDCB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1438" y="4134647"/>
                  <a:ext cx="44748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3B1D375-9123-A5F6-6B7D-8CB2BFE5C7F3}"/>
                    </a:ext>
                  </a:extLst>
                </p14:cNvPr>
                <p14:cNvContentPartPr/>
                <p14:nvPr/>
              </p14:nvContentPartPr>
              <p14:xfrm>
                <a:off x="948918" y="4028447"/>
                <a:ext cx="128880" cy="262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3B1D375-9123-A5F6-6B7D-8CB2BFE5C7F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1278" y="4010447"/>
                  <a:ext cx="1645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1CD38C7-8A28-D288-C95E-938DD8F8E4E0}"/>
                    </a:ext>
                  </a:extLst>
                </p14:cNvPr>
                <p14:cNvContentPartPr/>
                <p14:nvPr/>
              </p14:nvContentPartPr>
              <p14:xfrm>
                <a:off x="1076718" y="4105487"/>
                <a:ext cx="121680" cy="111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1CD38C7-8A28-D288-C95E-938DD8F8E4E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58718" y="4087487"/>
                  <a:ext cx="1573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1F61586-33B9-4B2B-061C-13B5B6B72E63}"/>
                    </a:ext>
                  </a:extLst>
                </p14:cNvPr>
                <p14:cNvContentPartPr/>
                <p14:nvPr/>
              </p14:nvContentPartPr>
              <p14:xfrm>
                <a:off x="1207758" y="4029167"/>
                <a:ext cx="122040" cy="124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1F61586-33B9-4B2B-061C-13B5B6B72E6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89758" y="4011167"/>
                  <a:ext cx="157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B86B406-421A-6B36-8EE9-4008B561245E}"/>
                    </a:ext>
                  </a:extLst>
                </p14:cNvPr>
                <p14:cNvContentPartPr/>
                <p14:nvPr/>
              </p14:nvContentPartPr>
              <p14:xfrm>
                <a:off x="1307478" y="3870767"/>
                <a:ext cx="142560" cy="224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B86B406-421A-6B36-8EE9-4008B561245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289478" y="3853127"/>
                  <a:ext cx="1782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ABC2072-5569-E83F-5B13-2BDC86CC9E6B}"/>
                    </a:ext>
                  </a:extLst>
                </p14:cNvPr>
                <p14:cNvContentPartPr/>
                <p14:nvPr/>
              </p14:nvContentPartPr>
              <p14:xfrm>
                <a:off x="1382718" y="3949607"/>
                <a:ext cx="44640" cy="36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ABC2072-5569-E83F-5B13-2BDC86CC9E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364718" y="3931967"/>
                  <a:ext cx="80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A50CA27-341D-A9AA-9250-707E26E27E62}"/>
                    </a:ext>
                  </a:extLst>
                </p14:cNvPr>
                <p14:cNvContentPartPr/>
                <p14:nvPr/>
              </p14:nvContentPartPr>
              <p14:xfrm>
                <a:off x="1472358" y="3916847"/>
                <a:ext cx="70920" cy="83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A50CA27-341D-A9AA-9250-707E26E27E6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454718" y="3898847"/>
                  <a:ext cx="1065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1A09D75-19B0-40C2-E0EE-D16EA201CD2D}"/>
                    </a:ext>
                  </a:extLst>
                </p14:cNvPr>
                <p14:cNvContentPartPr/>
                <p14:nvPr/>
              </p14:nvContentPartPr>
              <p14:xfrm>
                <a:off x="1592238" y="3651887"/>
                <a:ext cx="156600" cy="245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1A09D75-19B0-40C2-E0EE-D16EA201CD2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574238" y="3633887"/>
                  <a:ext cx="1922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DCC4C80-3D81-B283-A004-79CFE3DE5F1F}"/>
                    </a:ext>
                  </a:extLst>
                </p14:cNvPr>
                <p14:cNvContentPartPr/>
                <p14:nvPr/>
              </p14:nvContentPartPr>
              <p14:xfrm>
                <a:off x="1731558" y="3558287"/>
                <a:ext cx="159120" cy="154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DCC4C80-3D81-B283-A004-79CFE3DE5F1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713918" y="3540647"/>
                  <a:ext cx="194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B7CBDFA-DD6D-9A8F-ADF8-E10F051820F7}"/>
                    </a:ext>
                  </a:extLst>
                </p14:cNvPr>
                <p14:cNvContentPartPr/>
                <p14:nvPr/>
              </p14:nvContentPartPr>
              <p14:xfrm>
                <a:off x="1829838" y="3521207"/>
                <a:ext cx="22680" cy="24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B7CBDFA-DD6D-9A8F-ADF8-E10F051820F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812198" y="3503207"/>
                  <a:ext cx="58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76F53F2-3787-3E8F-364D-D3682E75F293}"/>
                    </a:ext>
                  </a:extLst>
                </p14:cNvPr>
                <p14:cNvContentPartPr/>
                <p14:nvPr/>
              </p14:nvContentPartPr>
              <p14:xfrm>
                <a:off x="1927038" y="3490247"/>
                <a:ext cx="81000" cy="122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76F53F2-3787-3E8F-364D-D3682E75F29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909038" y="3472607"/>
                  <a:ext cx="116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298CC9-7163-AC29-5452-54F237DECBC5}"/>
                    </a:ext>
                  </a:extLst>
                </p14:cNvPr>
                <p14:cNvContentPartPr/>
                <p14:nvPr/>
              </p14:nvContentPartPr>
              <p14:xfrm>
                <a:off x="2046198" y="3421487"/>
                <a:ext cx="120960" cy="149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298CC9-7163-AC29-5452-54F237DECBC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028558" y="3403487"/>
                  <a:ext cx="156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6833B8B-75C4-42A0-B0DD-88B55C54D420}"/>
                    </a:ext>
                  </a:extLst>
                </p14:cNvPr>
                <p14:cNvContentPartPr/>
                <p14:nvPr/>
              </p14:nvContentPartPr>
              <p14:xfrm>
                <a:off x="1458678" y="4236527"/>
                <a:ext cx="73080" cy="139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6833B8B-75C4-42A0-B0DD-88B55C54D42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41038" y="4218527"/>
                  <a:ext cx="108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69F5721-7E5D-69A2-F0DD-0CE6FD68E865}"/>
                    </a:ext>
                  </a:extLst>
                </p14:cNvPr>
                <p14:cNvContentPartPr/>
                <p14:nvPr/>
              </p14:nvContentPartPr>
              <p14:xfrm>
                <a:off x="1528158" y="4203767"/>
                <a:ext cx="128160" cy="93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69F5721-7E5D-69A2-F0DD-0CE6FD68E86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510158" y="4186127"/>
                  <a:ext cx="163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F487579-44C0-A198-532C-0D4F89A1ACC3}"/>
                    </a:ext>
                  </a:extLst>
                </p14:cNvPr>
                <p14:cNvContentPartPr/>
                <p14:nvPr/>
              </p14:nvContentPartPr>
              <p14:xfrm>
                <a:off x="1666758" y="4081007"/>
                <a:ext cx="97560" cy="105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F487579-44C0-A198-532C-0D4F89A1ACC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649118" y="4063367"/>
                  <a:ext cx="133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9FFA997-CE0F-8198-CFFD-ED9CE43E5F12}"/>
                    </a:ext>
                  </a:extLst>
                </p14:cNvPr>
                <p14:cNvContentPartPr/>
                <p14:nvPr/>
              </p14:nvContentPartPr>
              <p14:xfrm>
                <a:off x="1814358" y="3997487"/>
                <a:ext cx="64440" cy="96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9FFA997-CE0F-8198-CFFD-ED9CE43E5F1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796358" y="3979847"/>
                  <a:ext cx="100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38FDCF5-FC28-874D-F7A9-47192C752DD3}"/>
                    </a:ext>
                  </a:extLst>
                </p14:cNvPr>
                <p14:cNvContentPartPr/>
                <p14:nvPr/>
              </p14:nvContentPartPr>
              <p14:xfrm>
                <a:off x="1942878" y="3856367"/>
                <a:ext cx="197280" cy="186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38FDCF5-FC28-874D-F7A9-47192C752DD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25238" y="3838727"/>
                  <a:ext cx="2329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F37DC7D-5701-05F0-EDD5-6B9AAD211CAD}"/>
                    </a:ext>
                  </a:extLst>
                </p14:cNvPr>
                <p14:cNvContentPartPr/>
                <p14:nvPr/>
              </p14:nvContentPartPr>
              <p14:xfrm>
                <a:off x="2106318" y="3750527"/>
                <a:ext cx="109800" cy="142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F37DC7D-5701-05F0-EDD5-6B9AAD211CA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088318" y="3732887"/>
                  <a:ext cx="145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A2E892-AE2B-D139-DE11-A8BA6C88BEAB}"/>
                    </a:ext>
                  </a:extLst>
                </p14:cNvPr>
                <p14:cNvContentPartPr/>
                <p14:nvPr/>
              </p14:nvContentPartPr>
              <p14:xfrm>
                <a:off x="2148078" y="3694727"/>
                <a:ext cx="94320" cy="84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A2E892-AE2B-D139-DE11-A8BA6C88BEA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130438" y="3676727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AF065D2-1D4E-4DAE-0755-DDC6BF49C37A}"/>
              </a:ext>
            </a:extLst>
          </p:cNvPr>
          <p:cNvGrpSpPr/>
          <p:nvPr/>
        </p:nvGrpSpPr>
        <p:grpSpPr>
          <a:xfrm>
            <a:off x="2598078" y="2497727"/>
            <a:ext cx="3467520" cy="2981880"/>
            <a:chOff x="2598078" y="2497727"/>
            <a:chExt cx="3467520" cy="298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D685BAC-D701-BEDC-0A5B-1D309E6AC7A5}"/>
                    </a:ext>
                  </a:extLst>
                </p14:cNvPr>
                <p14:cNvContentPartPr/>
                <p14:nvPr/>
              </p14:nvContentPartPr>
              <p14:xfrm>
                <a:off x="4088118" y="2666567"/>
                <a:ext cx="1594800" cy="1352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D685BAC-D701-BEDC-0A5B-1D309E6AC7A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070118" y="2648567"/>
                  <a:ext cx="1630440" cy="13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F241FA8-0373-3BD6-8FF9-7E629669A4CF}"/>
                    </a:ext>
                  </a:extLst>
                </p14:cNvPr>
                <p14:cNvContentPartPr/>
                <p14:nvPr/>
              </p14:nvContentPartPr>
              <p14:xfrm>
                <a:off x="2598078" y="4186487"/>
                <a:ext cx="1451880" cy="1293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F241FA8-0373-3BD6-8FF9-7E629669A4C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580078" y="4168487"/>
                  <a:ext cx="1487520" cy="13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B6418DA-9749-2B45-D601-F8C4D0261BCC}"/>
                    </a:ext>
                  </a:extLst>
                </p14:cNvPr>
                <p14:cNvContentPartPr/>
                <p14:nvPr/>
              </p14:nvContentPartPr>
              <p14:xfrm>
                <a:off x="5835918" y="2646407"/>
                <a:ext cx="55800" cy="207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B6418DA-9749-2B45-D601-F8C4D0261BC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18278" y="2628407"/>
                  <a:ext cx="914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A6675DE-FF8C-3477-B4E5-3DCAE66C64B0}"/>
                    </a:ext>
                  </a:extLst>
                </p14:cNvPr>
                <p14:cNvContentPartPr/>
                <p14:nvPr/>
              </p14:nvContentPartPr>
              <p14:xfrm>
                <a:off x="5715318" y="2497727"/>
                <a:ext cx="350280" cy="439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A6675DE-FF8C-3477-B4E5-3DCAE66C64B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697318" y="2479727"/>
                  <a:ext cx="385920" cy="47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59C2FF8-19D4-64F7-A0CF-4804ED35BA03}"/>
              </a:ext>
            </a:extLst>
          </p:cNvPr>
          <p:cNvGrpSpPr/>
          <p:nvPr/>
        </p:nvGrpSpPr>
        <p:grpSpPr>
          <a:xfrm>
            <a:off x="284718" y="2963207"/>
            <a:ext cx="300600" cy="457920"/>
            <a:chOff x="284718" y="2963207"/>
            <a:chExt cx="300600" cy="45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491540A-72BB-237B-8D88-E185DA8740D6}"/>
                    </a:ext>
                  </a:extLst>
                </p14:cNvPr>
                <p14:cNvContentPartPr/>
                <p14:nvPr/>
              </p14:nvContentPartPr>
              <p14:xfrm>
                <a:off x="452478" y="3144287"/>
                <a:ext cx="28440" cy="127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491540A-72BB-237B-8D88-E185DA8740D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34478" y="3126287"/>
                  <a:ext cx="64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D1A9FCA-F798-8FBF-F9A7-B386A2319CEC}"/>
                    </a:ext>
                  </a:extLst>
                </p14:cNvPr>
                <p14:cNvContentPartPr/>
                <p14:nvPr/>
              </p14:nvContentPartPr>
              <p14:xfrm>
                <a:off x="284718" y="2963207"/>
                <a:ext cx="300600" cy="457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D1A9FCA-F798-8FBF-F9A7-B386A2319CE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67078" y="2945567"/>
                  <a:ext cx="336240" cy="49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CEED3EB-1784-89B6-BC9F-0365E5BDC41E}"/>
              </a:ext>
            </a:extLst>
          </p:cNvPr>
          <p:cNvGrpSpPr/>
          <p:nvPr/>
        </p:nvGrpSpPr>
        <p:grpSpPr>
          <a:xfrm>
            <a:off x="916518" y="4361447"/>
            <a:ext cx="455400" cy="573120"/>
            <a:chOff x="916518" y="4361447"/>
            <a:chExt cx="45540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F184E3C-9773-D066-129A-B92C452D9343}"/>
                    </a:ext>
                  </a:extLst>
                </p14:cNvPr>
                <p14:cNvContentPartPr/>
                <p14:nvPr/>
              </p14:nvContentPartPr>
              <p14:xfrm>
                <a:off x="1055478" y="4587887"/>
                <a:ext cx="138600" cy="171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F184E3C-9773-D066-129A-B92C452D934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37478" y="4570247"/>
                  <a:ext cx="1742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E0732FA-28B2-37C9-79FD-BBF770DA8E3B}"/>
                    </a:ext>
                  </a:extLst>
                </p14:cNvPr>
                <p14:cNvContentPartPr/>
                <p14:nvPr/>
              </p14:nvContentPartPr>
              <p14:xfrm>
                <a:off x="916518" y="4361447"/>
                <a:ext cx="455400" cy="573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E0732FA-28B2-37C9-79FD-BBF770DA8E3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98518" y="4343447"/>
                  <a:ext cx="491040" cy="60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DAF9A1A-F9B9-47D7-86E5-86363B171F49}"/>
              </a:ext>
            </a:extLst>
          </p:cNvPr>
          <p:cNvGrpSpPr/>
          <p:nvPr/>
        </p:nvGrpSpPr>
        <p:grpSpPr>
          <a:xfrm>
            <a:off x="8443398" y="2835407"/>
            <a:ext cx="928080" cy="523440"/>
            <a:chOff x="8443398" y="2835407"/>
            <a:chExt cx="92808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A7966F4-5E9B-099D-9245-B474FCD593D9}"/>
                    </a:ext>
                  </a:extLst>
                </p14:cNvPr>
                <p14:cNvContentPartPr/>
                <p14:nvPr/>
              </p14:nvContentPartPr>
              <p14:xfrm>
                <a:off x="8443398" y="3053927"/>
                <a:ext cx="153360" cy="304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A7966F4-5E9B-099D-9245-B474FCD593D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425758" y="3036287"/>
                  <a:ext cx="1890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74CF10B-AA19-E83A-E2FF-E4899C703BAC}"/>
                    </a:ext>
                  </a:extLst>
                </p14:cNvPr>
                <p14:cNvContentPartPr/>
                <p14:nvPr/>
              </p14:nvContentPartPr>
              <p14:xfrm>
                <a:off x="8608278" y="3098927"/>
                <a:ext cx="123840" cy="172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74CF10B-AA19-E83A-E2FF-E4899C703BA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590638" y="3080927"/>
                  <a:ext cx="159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4AA4BD8-7CA4-0CC5-A9BB-133BCA988F03}"/>
                    </a:ext>
                  </a:extLst>
                </p14:cNvPr>
                <p14:cNvContentPartPr/>
                <p14:nvPr/>
              </p14:nvContentPartPr>
              <p14:xfrm>
                <a:off x="8685678" y="3126287"/>
                <a:ext cx="50400" cy="756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4AA4BD8-7CA4-0CC5-A9BB-133BCA988F0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667678" y="3108647"/>
                  <a:ext cx="86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034EC42-FE8C-33E9-DF4D-97082232785B}"/>
                    </a:ext>
                  </a:extLst>
                </p14:cNvPr>
                <p14:cNvContentPartPr/>
                <p14:nvPr/>
              </p14:nvContentPartPr>
              <p14:xfrm>
                <a:off x="8767758" y="3082367"/>
                <a:ext cx="124560" cy="93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034EC42-FE8C-33E9-DF4D-97082232785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750118" y="3064727"/>
                  <a:ext cx="160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5676DB9-D1A7-1995-7B06-9E704C26C1C4}"/>
                    </a:ext>
                  </a:extLst>
                </p14:cNvPr>
                <p14:cNvContentPartPr/>
                <p14:nvPr/>
              </p14:nvContentPartPr>
              <p14:xfrm>
                <a:off x="8922918" y="2995607"/>
                <a:ext cx="111600" cy="1695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5676DB9-D1A7-1995-7B06-9E704C26C1C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905278" y="2977967"/>
                  <a:ext cx="1472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1D63167-1782-083C-978B-2DF4423DBDEC}"/>
                    </a:ext>
                  </a:extLst>
                </p14:cNvPr>
                <p14:cNvContentPartPr/>
                <p14:nvPr/>
              </p14:nvContentPartPr>
              <p14:xfrm>
                <a:off x="9069078" y="2954207"/>
                <a:ext cx="88920" cy="112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1D63167-1782-083C-978B-2DF4423DBDE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051438" y="2936207"/>
                  <a:ext cx="124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C7D8C66-9F88-F3DB-188B-36374A0A1248}"/>
                    </a:ext>
                  </a:extLst>
                </p14:cNvPr>
                <p14:cNvContentPartPr/>
                <p14:nvPr/>
              </p14:nvContentPartPr>
              <p14:xfrm>
                <a:off x="9222078" y="2835407"/>
                <a:ext cx="149400" cy="153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C7D8C66-9F88-F3DB-188B-36374A0A124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204078" y="2817407"/>
                  <a:ext cx="18504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9AB1852-9EE7-5307-78F8-B54947D5F968}"/>
              </a:ext>
            </a:extLst>
          </p:cNvPr>
          <p:cNvGrpSpPr/>
          <p:nvPr/>
        </p:nvGrpSpPr>
        <p:grpSpPr>
          <a:xfrm>
            <a:off x="6550878" y="2697887"/>
            <a:ext cx="1119240" cy="2658960"/>
            <a:chOff x="6550878" y="2697887"/>
            <a:chExt cx="1119240" cy="265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EC59D29-0D1E-B87E-0C2A-021331BFC25B}"/>
                    </a:ext>
                  </a:extLst>
                </p14:cNvPr>
                <p14:cNvContentPartPr/>
                <p14:nvPr/>
              </p14:nvContentPartPr>
              <p14:xfrm>
                <a:off x="6708558" y="2943047"/>
                <a:ext cx="100800" cy="298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EC59D29-0D1E-B87E-0C2A-021331BFC25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690558" y="2925047"/>
                  <a:ext cx="1364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2AFB618-03D6-4019-6887-9BDE74CD2F81}"/>
                    </a:ext>
                  </a:extLst>
                </p14:cNvPr>
                <p14:cNvContentPartPr/>
                <p14:nvPr/>
              </p14:nvContentPartPr>
              <p14:xfrm>
                <a:off x="6814398" y="2946647"/>
                <a:ext cx="131760" cy="2044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2AFB618-03D6-4019-6887-9BDE74CD2F8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96398" y="2928647"/>
                  <a:ext cx="1674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1412434-4812-9EFD-987A-0D185D65134B}"/>
                    </a:ext>
                  </a:extLst>
                </p14:cNvPr>
                <p14:cNvContentPartPr/>
                <p14:nvPr/>
              </p14:nvContentPartPr>
              <p14:xfrm>
                <a:off x="6842478" y="2935847"/>
                <a:ext cx="212040" cy="117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1412434-4812-9EFD-987A-0D185D65134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824478" y="2917847"/>
                  <a:ext cx="2476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FACC1B9-F2D4-D484-4C8E-7581E359FE3F}"/>
                    </a:ext>
                  </a:extLst>
                </p14:cNvPr>
                <p14:cNvContentPartPr/>
                <p14:nvPr/>
              </p14:nvContentPartPr>
              <p14:xfrm>
                <a:off x="7117518" y="2882567"/>
                <a:ext cx="86040" cy="155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FACC1B9-F2D4-D484-4C8E-7581E359FE3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099878" y="2864567"/>
                  <a:ext cx="121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08CD224-DA65-C630-7927-6A487B0326D1}"/>
                    </a:ext>
                  </a:extLst>
                </p14:cNvPr>
                <p14:cNvContentPartPr/>
                <p14:nvPr/>
              </p14:nvContentPartPr>
              <p14:xfrm>
                <a:off x="7230198" y="2697887"/>
                <a:ext cx="235080" cy="241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08CD224-DA65-C630-7927-6A487B0326D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212558" y="2679887"/>
                  <a:ext cx="270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5622B3E-CF1C-11AA-FC7C-652A26662C1A}"/>
                    </a:ext>
                  </a:extLst>
                </p14:cNvPr>
                <p14:cNvContentPartPr/>
                <p14:nvPr/>
              </p14:nvContentPartPr>
              <p14:xfrm>
                <a:off x="7084758" y="3093527"/>
                <a:ext cx="97560" cy="1432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5622B3E-CF1C-11AA-FC7C-652A26662C1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067118" y="3075887"/>
                  <a:ext cx="133200" cy="14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DB2CB7C-F02E-4B71-C32E-45C2FD8701DD}"/>
                    </a:ext>
                  </a:extLst>
                </p14:cNvPr>
                <p14:cNvContentPartPr/>
                <p14:nvPr/>
              </p14:nvContentPartPr>
              <p14:xfrm>
                <a:off x="7055598" y="4477007"/>
                <a:ext cx="177480" cy="139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DB2CB7C-F02E-4B71-C32E-45C2FD8701D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037598" y="4459007"/>
                  <a:ext cx="213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09A0D10-E6C8-1C5A-3043-C3D8FD9B429D}"/>
                    </a:ext>
                  </a:extLst>
                </p14:cNvPr>
                <p14:cNvContentPartPr/>
                <p14:nvPr/>
              </p14:nvContentPartPr>
              <p14:xfrm>
                <a:off x="6550878" y="4603367"/>
                <a:ext cx="1119240" cy="753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09A0D10-E6C8-1C5A-3043-C3D8FD9B429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533238" y="4585727"/>
                  <a:ext cx="1154880" cy="78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1FF8ABE-AA38-8D53-A631-49669022100E}"/>
              </a:ext>
            </a:extLst>
          </p:cNvPr>
          <p:cNvGrpSpPr/>
          <p:nvPr/>
        </p:nvGrpSpPr>
        <p:grpSpPr>
          <a:xfrm>
            <a:off x="6286998" y="24887"/>
            <a:ext cx="1869480" cy="1462680"/>
            <a:chOff x="6286998" y="24887"/>
            <a:chExt cx="1869480" cy="146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D8C44FE-6A9A-9646-62F1-604E5978BBA9}"/>
                    </a:ext>
                  </a:extLst>
                </p14:cNvPr>
                <p14:cNvContentPartPr/>
                <p14:nvPr/>
              </p14:nvContentPartPr>
              <p14:xfrm>
                <a:off x="6629718" y="216407"/>
                <a:ext cx="466200" cy="408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D8C44FE-6A9A-9646-62F1-604E5978BBA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611718" y="198407"/>
                  <a:ext cx="50184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ED03486-A359-3D3E-FD66-D76E491FC440}"/>
                    </a:ext>
                  </a:extLst>
                </p14:cNvPr>
                <p14:cNvContentPartPr/>
                <p14:nvPr/>
              </p14:nvContentPartPr>
              <p14:xfrm>
                <a:off x="6647718" y="608087"/>
                <a:ext cx="9720" cy="6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ED03486-A359-3D3E-FD66-D76E491FC44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629718" y="590447"/>
                  <a:ext cx="453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51E4FF6-BF24-8D0E-B354-810D3151B7F7}"/>
                    </a:ext>
                  </a:extLst>
                </p14:cNvPr>
                <p14:cNvContentPartPr/>
                <p14:nvPr/>
              </p14:nvContentPartPr>
              <p14:xfrm>
                <a:off x="6629718" y="601247"/>
                <a:ext cx="15480" cy="7146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51E4FF6-BF24-8D0E-B354-810D3151B7F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611718" y="583247"/>
                  <a:ext cx="51120" cy="75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F27B9F8-35BC-2A4D-DE74-6627B99F0413}"/>
                    </a:ext>
                  </a:extLst>
                </p14:cNvPr>
                <p14:cNvContentPartPr/>
                <p14:nvPr/>
              </p14:nvContentPartPr>
              <p14:xfrm>
                <a:off x="7114638" y="544007"/>
                <a:ext cx="15840" cy="673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F27B9F8-35BC-2A4D-DE74-6627B99F041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96998" y="526007"/>
                  <a:ext cx="5148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7BB575F-AC69-E542-AE45-0DC4A333206E}"/>
                    </a:ext>
                  </a:extLst>
                </p14:cNvPr>
                <p14:cNvContentPartPr/>
                <p14:nvPr/>
              </p14:nvContentPartPr>
              <p14:xfrm>
                <a:off x="6600558" y="1190927"/>
                <a:ext cx="551520" cy="43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7BB575F-AC69-E542-AE45-0DC4A333206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582918" y="1173287"/>
                  <a:ext cx="5871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101214D-7A40-37B6-7176-90CDC74175F1}"/>
                    </a:ext>
                  </a:extLst>
                </p14:cNvPr>
                <p14:cNvContentPartPr/>
                <p14:nvPr/>
              </p14:nvContentPartPr>
              <p14:xfrm>
                <a:off x="6607038" y="569207"/>
                <a:ext cx="595800" cy="92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101214D-7A40-37B6-7176-90CDC74175F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589038" y="551567"/>
                  <a:ext cx="631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CC40802-FD8F-5D3B-C9D3-510FEB7A1453}"/>
                    </a:ext>
                  </a:extLst>
                </p14:cNvPr>
                <p14:cNvContentPartPr/>
                <p14:nvPr/>
              </p14:nvContentPartPr>
              <p14:xfrm>
                <a:off x="6295998" y="449327"/>
                <a:ext cx="77400" cy="153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CC40802-FD8F-5D3B-C9D3-510FEB7A145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277998" y="431687"/>
                  <a:ext cx="113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6FAABA4-CC59-A58A-3676-F4B5FE3995ED}"/>
                    </a:ext>
                  </a:extLst>
                </p14:cNvPr>
                <p14:cNvContentPartPr/>
                <p14:nvPr/>
              </p14:nvContentPartPr>
              <p14:xfrm>
                <a:off x="6286998" y="424127"/>
                <a:ext cx="127440" cy="867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6FAABA4-CC59-A58A-3676-F4B5FE3995E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269358" y="406487"/>
                  <a:ext cx="1630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80B2721-C49F-2B87-EE1F-F7E00A9DE488}"/>
                    </a:ext>
                  </a:extLst>
                </p14:cNvPr>
                <p14:cNvContentPartPr/>
                <p14:nvPr/>
              </p14:nvContentPartPr>
              <p14:xfrm>
                <a:off x="6348558" y="269687"/>
                <a:ext cx="194400" cy="272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80B2721-C49F-2B87-EE1F-F7E00A9DE48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330918" y="251687"/>
                  <a:ext cx="2300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60E93B9-C2AA-3A03-73DE-26DB11F20A1E}"/>
                    </a:ext>
                  </a:extLst>
                </p14:cNvPr>
                <p14:cNvContentPartPr/>
                <p14:nvPr/>
              </p14:nvContentPartPr>
              <p14:xfrm>
                <a:off x="6292038" y="1001207"/>
                <a:ext cx="124560" cy="110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60E93B9-C2AA-3A03-73DE-26DB11F20A1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274398" y="983207"/>
                  <a:ext cx="160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A46A8FA-162C-E30A-01FD-6BD9CFCA5880}"/>
                    </a:ext>
                  </a:extLst>
                </p14:cNvPr>
                <p14:cNvContentPartPr/>
                <p14:nvPr/>
              </p14:nvContentPartPr>
              <p14:xfrm>
                <a:off x="6296358" y="945047"/>
                <a:ext cx="89280" cy="150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A46A8FA-162C-E30A-01FD-6BD9CFCA588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278358" y="927407"/>
                  <a:ext cx="1249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4026BF8-DAB8-53AD-EAF2-ABA36084F2D8}"/>
                    </a:ext>
                  </a:extLst>
                </p14:cNvPr>
                <p14:cNvContentPartPr/>
                <p14:nvPr/>
              </p14:nvContentPartPr>
              <p14:xfrm>
                <a:off x="6414438" y="894647"/>
                <a:ext cx="82080" cy="99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4026BF8-DAB8-53AD-EAF2-ABA36084F2D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396798" y="876647"/>
                  <a:ext cx="1177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14EA1DC-62FE-B131-C6A9-A065BE0C0ACE}"/>
                    </a:ext>
                  </a:extLst>
                </p14:cNvPr>
                <p14:cNvContentPartPr/>
                <p14:nvPr/>
              </p14:nvContentPartPr>
              <p14:xfrm>
                <a:off x="7456638" y="279047"/>
                <a:ext cx="14400" cy="852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14EA1DC-62FE-B131-C6A9-A065BE0C0AC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438638" y="261407"/>
                  <a:ext cx="50040" cy="88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228C4D2-960D-EB5F-DD22-5DE8CC792DA5}"/>
                    </a:ext>
                  </a:extLst>
                </p14:cNvPr>
                <p14:cNvContentPartPr/>
                <p14:nvPr/>
              </p14:nvContentPartPr>
              <p14:xfrm>
                <a:off x="7442238" y="24887"/>
                <a:ext cx="425160" cy="3344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228C4D2-960D-EB5F-DD22-5DE8CC792DA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424238" y="7247"/>
                  <a:ext cx="4608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CED08DE-E944-3146-314D-4E8559049200}"/>
                    </a:ext>
                  </a:extLst>
                </p14:cNvPr>
                <p14:cNvContentPartPr/>
                <p14:nvPr/>
              </p14:nvContentPartPr>
              <p14:xfrm>
                <a:off x="7487238" y="501887"/>
                <a:ext cx="254880" cy="21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CED08DE-E944-3146-314D-4E855904920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469238" y="483887"/>
                  <a:ext cx="290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BA673DA-DEE6-2E83-9948-26C3DCF6F453}"/>
                    </a:ext>
                  </a:extLst>
                </p14:cNvPr>
                <p14:cNvContentPartPr/>
                <p14:nvPr/>
              </p14:nvContentPartPr>
              <p14:xfrm>
                <a:off x="7750038" y="511967"/>
                <a:ext cx="129240" cy="10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BA673DA-DEE6-2E83-9948-26C3DCF6F45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732038" y="493967"/>
                  <a:ext cx="164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7A91F1D-24DB-79AF-E505-2625147CEA88}"/>
                    </a:ext>
                  </a:extLst>
                </p14:cNvPr>
                <p14:cNvContentPartPr/>
                <p14:nvPr/>
              </p14:nvContentPartPr>
              <p14:xfrm>
                <a:off x="7864158" y="499727"/>
                <a:ext cx="26640" cy="9010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7A91F1D-24DB-79AF-E505-2625147CEA8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846158" y="481727"/>
                  <a:ext cx="62280" cy="9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B89D992-BA06-E42C-7A1A-0E5285616620}"/>
                    </a:ext>
                  </a:extLst>
                </p14:cNvPr>
                <p14:cNvContentPartPr/>
                <p14:nvPr/>
              </p14:nvContentPartPr>
              <p14:xfrm>
                <a:off x="7433238" y="1089767"/>
                <a:ext cx="37800" cy="397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B89D992-BA06-E42C-7A1A-0E528561662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415598" y="1072127"/>
                  <a:ext cx="7344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EF61BE2-EE01-AC53-A2AE-BF5824969648}"/>
                    </a:ext>
                  </a:extLst>
                </p14:cNvPr>
                <p14:cNvContentPartPr/>
                <p14:nvPr/>
              </p14:nvContentPartPr>
              <p14:xfrm>
                <a:off x="7469238" y="1418087"/>
                <a:ext cx="392760" cy="45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EF61BE2-EE01-AC53-A2AE-BF582496964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451598" y="1400447"/>
                  <a:ext cx="4284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BC90608-C2CC-B150-333A-262B943B6244}"/>
                    </a:ext>
                  </a:extLst>
                </p14:cNvPr>
                <p14:cNvContentPartPr/>
                <p14:nvPr/>
              </p14:nvContentPartPr>
              <p14:xfrm>
                <a:off x="7877838" y="382007"/>
                <a:ext cx="31320" cy="572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BC90608-C2CC-B150-333A-262B943B624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859838" y="364007"/>
                  <a:ext cx="669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DA60025-26F4-8C9A-C4A4-C74028007B81}"/>
                    </a:ext>
                  </a:extLst>
                </p14:cNvPr>
                <p14:cNvContentPartPr/>
                <p14:nvPr/>
              </p14:nvContentPartPr>
              <p14:xfrm>
                <a:off x="7899798" y="438527"/>
                <a:ext cx="15840" cy="172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DA60025-26F4-8C9A-C4A4-C74028007B8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881798" y="420887"/>
                  <a:ext cx="51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0225298-6797-D5A7-27E5-4506A091B82B}"/>
                    </a:ext>
                  </a:extLst>
                </p14:cNvPr>
                <p14:cNvContentPartPr/>
                <p14:nvPr/>
              </p14:nvContentPartPr>
              <p14:xfrm>
                <a:off x="7203198" y="227927"/>
                <a:ext cx="89280" cy="1638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0225298-6797-D5A7-27E5-4506A091B82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185198" y="209927"/>
                  <a:ext cx="124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F9CEED8-B0BA-3BC0-CFC1-5534F6C3A5EC}"/>
                    </a:ext>
                  </a:extLst>
                </p14:cNvPr>
                <p14:cNvContentPartPr/>
                <p14:nvPr/>
              </p14:nvContentPartPr>
              <p14:xfrm>
                <a:off x="7201038" y="196607"/>
                <a:ext cx="131040" cy="734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F9CEED8-B0BA-3BC0-CFC1-5534F6C3A5E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183398" y="178607"/>
                  <a:ext cx="1666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0A8B644-21CB-AF52-A6CF-D44F1D5FBC78}"/>
                    </a:ext>
                  </a:extLst>
                </p14:cNvPr>
                <p14:cNvContentPartPr/>
                <p14:nvPr/>
              </p14:nvContentPartPr>
              <p14:xfrm>
                <a:off x="7264758" y="78527"/>
                <a:ext cx="96840" cy="2289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0A8B644-21CB-AF52-A6CF-D44F1D5FBC7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246758" y="60887"/>
                  <a:ext cx="1324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062EC60-89C5-D82C-7547-F943C12393FF}"/>
                    </a:ext>
                  </a:extLst>
                </p14:cNvPr>
                <p14:cNvContentPartPr/>
                <p14:nvPr/>
              </p14:nvContentPartPr>
              <p14:xfrm>
                <a:off x="7157118" y="911927"/>
                <a:ext cx="172440" cy="1069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062EC60-89C5-D82C-7547-F943C12393F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139478" y="894287"/>
                  <a:ext cx="208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8AF74A5-A1F1-E19F-7D6F-A8CD97569A8B}"/>
                    </a:ext>
                  </a:extLst>
                </p14:cNvPr>
                <p14:cNvContentPartPr/>
                <p14:nvPr/>
              </p14:nvContentPartPr>
              <p14:xfrm>
                <a:off x="7172598" y="833447"/>
                <a:ext cx="119880" cy="186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8AF74A5-A1F1-E19F-7D6F-A8CD97569A8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154598" y="815807"/>
                  <a:ext cx="1555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B108978-17E6-C139-1761-8BDB8ACDF68B}"/>
                    </a:ext>
                  </a:extLst>
                </p14:cNvPr>
                <p14:cNvContentPartPr/>
                <p14:nvPr/>
              </p14:nvContentPartPr>
              <p14:xfrm>
                <a:off x="7270518" y="728327"/>
                <a:ext cx="118800" cy="1292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B108978-17E6-C139-1761-8BDB8ACDF68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252518" y="710687"/>
                  <a:ext cx="154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B973794-4E62-70DE-B6B2-DB5DF58B9EF1}"/>
                    </a:ext>
                  </a:extLst>
                </p14:cNvPr>
                <p14:cNvContentPartPr/>
                <p14:nvPr/>
              </p14:nvContentPartPr>
              <p14:xfrm>
                <a:off x="8043798" y="537167"/>
                <a:ext cx="28440" cy="748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B973794-4E62-70DE-B6B2-DB5DF58B9EF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025798" y="519527"/>
                  <a:ext cx="6408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2186E30-AA62-EC33-3F30-527A7CFF29B1}"/>
                    </a:ext>
                  </a:extLst>
                </p14:cNvPr>
                <p14:cNvContentPartPr/>
                <p14:nvPr/>
              </p14:nvContentPartPr>
              <p14:xfrm>
                <a:off x="7962438" y="1278767"/>
                <a:ext cx="114840" cy="62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2186E30-AA62-EC33-3F30-527A7CFF29B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944438" y="1260767"/>
                  <a:ext cx="150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2C1E7D8-D1DF-A224-F247-6B6303D29FBC}"/>
                    </a:ext>
                  </a:extLst>
                </p14:cNvPr>
                <p14:cNvContentPartPr/>
                <p14:nvPr/>
              </p14:nvContentPartPr>
              <p14:xfrm>
                <a:off x="8015358" y="527807"/>
                <a:ext cx="141120" cy="1256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2C1E7D8-D1DF-A224-F247-6B6303D29FB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997718" y="509807"/>
                  <a:ext cx="176760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734E7614-C510-57C5-946D-C66D96B27927}"/>
                  </a:ext>
                </a:extLst>
              </p14:cNvPr>
              <p14:cNvContentPartPr/>
              <p14:nvPr/>
            </p14:nvContentPartPr>
            <p14:xfrm>
              <a:off x="6391398" y="1338887"/>
              <a:ext cx="578520" cy="13741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734E7614-C510-57C5-946D-C66D96B27927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6385278" y="1332767"/>
                <a:ext cx="590760" cy="138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64FBE6B-1084-B493-C8D9-73A373F6DDE1}"/>
              </a:ext>
            </a:extLst>
          </p:cNvPr>
          <p:cNvGrpSpPr/>
          <p:nvPr/>
        </p:nvGrpSpPr>
        <p:grpSpPr>
          <a:xfrm>
            <a:off x="6303198" y="1281647"/>
            <a:ext cx="1783440" cy="1526760"/>
            <a:chOff x="6303198" y="1281647"/>
            <a:chExt cx="1783440" cy="152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1A3AD85-5E11-E368-0E58-410C420FAFD3}"/>
                    </a:ext>
                  </a:extLst>
                </p14:cNvPr>
                <p14:cNvContentPartPr/>
                <p14:nvPr/>
              </p14:nvContentPartPr>
              <p14:xfrm>
                <a:off x="6397878" y="1472447"/>
                <a:ext cx="674280" cy="13057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1A3AD85-5E11-E368-0E58-410C420FAFD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391758" y="1466327"/>
                  <a:ext cx="686520" cy="13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95A08C6-E485-EC42-FA96-C74D36F54F13}"/>
                    </a:ext>
                  </a:extLst>
                </p14:cNvPr>
                <p14:cNvContentPartPr/>
                <p14:nvPr/>
              </p14:nvContentPartPr>
              <p14:xfrm>
                <a:off x="7093038" y="1372007"/>
                <a:ext cx="993600" cy="14338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95A08C6-E485-EC42-FA96-C74D36F54F1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086918" y="1365887"/>
                  <a:ext cx="1005840" cy="14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0512071-2C8C-4FCE-F25C-E50D67AF2F0C}"/>
                    </a:ext>
                  </a:extLst>
                </p14:cNvPr>
                <p14:cNvContentPartPr/>
                <p14:nvPr/>
              </p14:nvContentPartPr>
              <p14:xfrm>
                <a:off x="6303198" y="1281647"/>
                <a:ext cx="649800" cy="15267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0512071-2C8C-4FCE-F25C-E50D67AF2F0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285558" y="1263647"/>
                  <a:ext cx="685440" cy="15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6758132-DAAF-7DB3-20C7-B714A8ABEC86}"/>
                    </a:ext>
                  </a:extLst>
                </p14:cNvPr>
                <p14:cNvContentPartPr/>
                <p14:nvPr/>
              </p14:nvContentPartPr>
              <p14:xfrm>
                <a:off x="7223718" y="1503047"/>
                <a:ext cx="848880" cy="11401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6758132-DAAF-7DB3-20C7-B714A8ABEC8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205718" y="1485407"/>
                  <a:ext cx="884520" cy="117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09F82556-5F60-54B8-F7C9-B2236286BC4D}"/>
                  </a:ext>
                </a:extLst>
              </p14:cNvPr>
              <p14:cNvContentPartPr/>
              <p14:nvPr/>
            </p14:nvContentPartPr>
            <p14:xfrm>
              <a:off x="8920398" y="2797247"/>
              <a:ext cx="15840" cy="122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09F82556-5F60-54B8-F7C9-B2236286BC4D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8902398" y="2779607"/>
                <a:ext cx="5148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023FA5E-7F1F-9659-4495-DF86B149AFE3}"/>
              </a:ext>
            </a:extLst>
          </p:cNvPr>
          <p:cNvGrpSpPr/>
          <p:nvPr/>
        </p:nvGrpSpPr>
        <p:grpSpPr>
          <a:xfrm>
            <a:off x="9539958" y="1948007"/>
            <a:ext cx="2498760" cy="1607040"/>
            <a:chOff x="9539958" y="1948007"/>
            <a:chExt cx="2498760" cy="160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F77D6EF-9770-0465-FA1A-5FF414D53B9D}"/>
                    </a:ext>
                  </a:extLst>
                </p14:cNvPr>
                <p14:cNvContentPartPr/>
                <p14:nvPr/>
              </p14:nvContentPartPr>
              <p14:xfrm>
                <a:off x="9539958" y="2292527"/>
                <a:ext cx="1321560" cy="630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F77D6EF-9770-0465-FA1A-5FF414D53B9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521958" y="2274527"/>
                  <a:ext cx="1357200" cy="6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957E781-EA9C-27C3-7C4E-A333CF008362}"/>
                    </a:ext>
                  </a:extLst>
                </p14:cNvPr>
                <p14:cNvContentPartPr/>
                <p14:nvPr/>
              </p14:nvContentPartPr>
              <p14:xfrm>
                <a:off x="9562998" y="3042767"/>
                <a:ext cx="1351800" cy="512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957E781-EA9C-27C3-7C4E-A333CF00836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545358" y="3024767"/>
                  <a:ext cx="138744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325C635-5FB4-66D2-69B6-A26594C9DE29}"/>
                    </a:ext>
                  </a:extLst>
                </p14:cNvPr>
                <p14:cNvContentPartPr/>
                <p14:nvPr/>
              </p14:nvContentPartPr>
              <p14:xfrm>
                <a:off x="10794918" y="2565767"/>
                <a:ext cx="481680" cy="3344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325C635-5FB4-66D2-69B6-A26594C9DE2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776918" y="2548127"/>
                  <a:ext cx="5173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365DBB5-0556-DB76-EA32-6F6E1C0559FD}"/>
                    </a:ext>
                  </a:extLst>
                </p14:cNvPr>
                <p14:cNvContentPartPr/>
                <p14:nvPr/>
              </p14:nvContentPartPr>
              <p14:xfrm>
                <a:off x="11377398" y="1948007"/>
                <a:ext cx="661320" cy="9158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365DBB5-0556-DB76-EA32-6F6E1C0559F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359398" y="1930007"/>
                  <a:ext cx="696960" cy="9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BC08968-3D39-CADB-1110-6665130F8A9C}"/>
                    </a:ext>
                  </a:extLst>
                </p14:cNvPr>
                <p14:cNvContentPartPr/>
                <p14:nvPr/>
              </p14:nvContentPartPr>
              <p14:xfrm>
                <a:off x="11375238" y="2770607"/>
                <a:ext cx="85320" cy="140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BC08968-3D39-CADB-1110-6665130F8A9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357238" y="2752967"/>
                  <a:ext cx="1209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A0CA0E9-9CA6-DDF2-B6EE-2DA66C1834B3}"/>
                    </a:ext>
                  </a:extLst>
                </p14:cNvPr>
                <p14:cNvContentPartPr/>
                <p14:nvPr/>
              </p14:nvContentPartPr>
              <p14:xfrm>
                <a:off x="10417278" y="2732807"/>
                <a:ext cx="27720" cy="1346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A0CA0E9-9CA6-DDF2-B6EE-2DA66C1834B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399638" y="2715167"/>
                  <a:ext cx="63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287D57B-F5F6-59A0-FAB9-D0521A162BAB}"/>
                    </a:ext>
                  </a:extLst>
                </p14:cNvPr>
                <p14:cNvContentPartPr/>
                <p14:nvPr/>
              </p14:nvContentPartPr>
              <p14:xfrm>
                <a:off x="10413318" y="2691407"/>
                <a:ext cx="111600" cy="76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287D57B-F5F6-59A0-FAB9-D0521A162BA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395678" y="2673407"/>
                  <a:ext cx="1472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D78712A-E37B-01FD-1703-B024DCA2F44B}"/>
                    </a:ext>
                  </a:extLst>
                </p14:cNvPr>
                <p14:cNvContentPartPr/>
                <p14:nvPr/>
              </p14:nvContentPartPr>
              <p14:xfrm>
                <a:off x="10462638" y="2639207"/>
                <a:ext cx="249120" cy="1285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D78712A-E37B-01FD-1703-B024DCA2F44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444998" y="2621207"/>
                  <a:ext cx="284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B7BD91B-25AB-B8B3-90E8-0101E62EDC76}"/>
                    </a:ext>
                  </a:extLst>
                </p14:cNvPr>
                <p14:cNvContentPartPr/>
                <p14:nvPr/>
              </p14:nvContentPartPr>
              <p14:xfrm>
                <a:off x="11138718" y="2250767"/>
                <a:ext cx="23040" cy="174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B7BD91B-25AB-B8B3-90E8-0101E62EDC7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121078" y="2233127"/>
                  <a:ext cx="586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863C814-C65F-266C-460F-AB954F5BF4F3}"/>
                    </a:ext>
                  </a:extLst>
                </p14:cNvPr>
                <p14:cNvContentPartPr/>
                <p14:nvPr/>
              </p14:nvContentPartPr>
              <p14:xfrm>
                <a:off x="11145918" y="2242847"/>
                <a:ext cx="90720" cy="792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863C814-C65F-266C-460F-AB954F5BF4F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127918" y="2225207"/>
                  <a:ext cx="126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DFB75B7-2049-A14B-1C6E-9DCB73FC95FC}"/>
                    </a:ext>
                  </a:extLst>
                </p14:cNvPr>
                <p14:cNvContentPartPr/>
                <p14:nvPr/>
              </p14:nvContentPartPr>
              <p14:xfrm>
                <a:off x="11183358" y="2187407"/>
                <a:ext cx="216360" cy="1573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DFB75B7-2049-A14B-1C6E-9DCB73FC95F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165718" y="2169407"/>
                  <a:ext cx="252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71F94E4-FB21-10DC-CFDF-9CF69E2873B5}"/>
                    </a:ext>
                  </a:extLst>
                </p14:cNvPr>
                <p14:cNvContentPartPr/>
                <p14:nvPr/>
              </p14:nvContentPartPr>
              <p14:xfrm>
                <a:off x="10778718" y="2947007"/>
                <a:ext cx="447120" cy="468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71F94E4-FB21-10DC-CFDF-9CF69E2873B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761078" y="2929007"/>
                  <a:ext cx="482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1ECF3C0-550F-1408-ABE8-6148FCDF1D82}"/>
                    </a:ext>
                  </a:extLst>
                </p14:cNvPr>
                <p14:cNvContentPartPr/>
                <p14:nvPr/>
              </p14:nvContentPartPr>
              <p14:xfrm>
                <a:off x="11531118" y="2885447"/>
                <a:ext cx="483840" cy="432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1ECF3C0-550F-1408-ABE8-6148FCDF1D8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513118" y="2867447"/>
                  <a:ext cx="519480" cy="7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A4F26F77-11EA-7EB6-D7A5-33E7423E14E3}"/>
                  </a:ext>
                </a:extLst>
              </p14:cNvPr>
              <p14:cNvContentPartPr/>
              <p14:nvPr/>
            </p14:nvContentPartPr>
            <p14:xfrm>
              <a:off x="10718598" y="4681127"/>
              <a:ext cx="360" cy="36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A4F26F77-11EA-7EB6-D7A5-33E7423E14E3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10700958" y="466348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90E43BE-500B-E927-875A-2BFBD832BEE1}"/>
                  </a:ext>
                </a:extLst>
              </p14:cNvPr>
              <p14:cNvContentPartPr/>
              <p14:nvPr/>
            </p14:nvContentPartPr>
            <p14:xfrm>
              <a:off x="8652198" y="5868767"/>
              <a:ext cx="42480" cy="74376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90E43BE-500B-E927-875A-2BFBD832BEE1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8634198" y="5850767"/>
                <a:ext cx="78120" cy="77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6D8307B0-352A-B3B1-F33A-60B4DF5294A3}"/>
                  </a:ext>
                </a:extLst>
              </p14:cNvPr>
              <p14:cNvContentPartPr/>
              <p14:nvPr/>
            </p14:nvContentPartPr>
            <p14:xfrm>
              <a:off x="8650758" y="5888927"/>
              <a:ext cx="654120" cy="81684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6D8307B0-352A-B3B1-F33A-60B4DF5294A3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8632758" y="5871287"/>
                <a:ext cx="689760" cy="85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553D9A4-BC93-6B74-0230-C3EBD690CBBF}"/>
                  </a:ext>
                </a:extLst>
              </p14:cNvPr>
              <p14:cNvContentPartPr/>
              <p14:nvPr/>
            </p14:nvContentPartPr>
            <p14:xfrm>
              <a:off x="8755878" y="6154607"/>
              <a:ext cx="132480" cy="3924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553D9A4-BC93-6B74-0230-C3EBD690CBBF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738238" y="6136967"/>
                <a:ext cx="1681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0ED8E713-9E1B-9FD1-1565-EFAFF103A79C}"/>
                  </a:ext>
                </a:extLst>
              </p14:cNvPr>
              <p14:cNvContentPartPr/>
              <p14:nvPr/>
            </p14:nvContentPartPr>
            <p14:xfrm>
              <a:off x="8810958" y="6122207"/>
              <a:ext cx="25560" cy="12888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0ED8E713-9E1B-9FD1-1565-EFAFF103A79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792958" y="6104567"/>
                <a:ext cx="612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E23C7A3D-4D5E-5EA6-B82D-F84BDC587582}"/>
                  </a:ext>
                </a:extLst>
              </p14:cNvPr>
              <p14:cNvContentPartPr/>
              <p14:nvPr/>
            </p14:nvContentPartPr>
            <p14:xfrm>
              <a:off x="8774958" y="6487247"/>
              <a:ext cx="166680" cy="6048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E23C7A3D-4D5E-5EA6-B82D-F84BDC587582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757318" y="6469247"/>
                <a:ext cx="2023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BD25D407-D359-18D0-A01B-9B6DADB7444B}"/>
                  </a:ext>
                </a:extLst>
              </p14:cNvPr>
              <p14:cNvContentPartPr/>
              <p14:nvPr/>
            </p14:nvContentPartPr>
            <p14:xfrm>
              <a:off x="8208318" y="6144527"/>
              <a:ext cx="453960" cy="6408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BD25D407-D359-18D0-A01B-9B6DADB7444B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190678" y="6126527"/>
                <a:ext cx="4896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C180E906-E7AB-E386-3DCC-83FA550C4CCC}"/>
                  </a:ext>
                </a:extLst>
              </p14:cNvPr>
              <p14:cNvContentPartPr/>
              <p14:nvPr/>
            </p14:nvContentPartPr>
            <p14:xfrm>
              <a:off x="8193198" y="6484727"/>
              <a:ext cx="458640" cy="5328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C180E906-E7AB-E386-3DCC-83FA550C4CCC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175558" y="6467087"/>
                <a:ext cx="4942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AA56981E-E0A7-0061-C224-5BE6341C230C}"/>
                  </a:ext>
                </a:extLst>
              </p14:cNvPr>
              <p14:cNvContentPartPr/>
              <p14:nvPr/>
            </p14:nvContentPartPr>
            <p14:xfrm>
              <a:off x="8149278" y="6472487"/>
              <a:ext cx="118080" cy="17028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AA56981E-E0A7-0061-C224-5BE6341C230C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131278" y="6454847"/>
                <a:ext cx="1537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197BEFDD-FC8B-C3CE-1C99-2B76FD14704A}"/>
                  </a:ext>
                </a:extLst>
              </p14:cNvPr>
              <p14:cNvContentPartPr/>
              <p14:nvPr/>
            </p14:nvContentPartPr>
            <p14:xfrm>
              <a:off x="8148198" y="6049847"/>
              <a:ext cx="79560" cy="14904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197BEFDD-FC8B-C3CE-1C99-2B76FD14704A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8130198" y="6031847"/>
                <a:ext cx="1152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6E0E27A7-BBDB-F311-753B-71B231A010E7}"/>
                  </a:ext>
                </a:extLst>
              </p14:cNvPr>
              <p14:cNvContentPartPr/>
              <p14:nvPr/>
            </p14:nvContentPartPr>
            <p14:xfrm>
              <a:off x="7622958" y="5957327"/>
              <a:ext cx="164160" cy="17784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6E0E27A7-BBDB-F311-753B-71B231A010E7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7605318" y="5939687"/>
                <a:ext cx="1998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A1A8031C-3C80-1481-B65C-093B8EBFECEC}"/>
                  </a:ext>
                </a:extLst>
              </p14:cNvPr>
              <p14:cNvContentPartPr/>
              <p14:nvPr/>
            </p14:nvContentPartPr>
            <p14:xfrm>
              <a:off x="7869918" y="6062087"/>
              <a:ext cx="125280" cy="5148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A1A8031C-3C80-1481-B65C-093B8EBFECEC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851918" y="6044447"/>
                <a:ext cx="16092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90C0E046-5DB3-D899-F8BD-56E022542A80}"/>
                  </a:ext>
                </a:extLst>
              </p14:cNvPr>
              <p14:cNvContentPartPr/>
              <p14:nvPr/>
            </p14:nvContentPartPr>
            <p14:xfrm>
              <a:off x="7929318" y="6021407"/>
              <a:ext cx="65160" cy="11988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90C0E046-5DB3-D899-F8BD-56E022542A80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7911678" y="6003767"/>
                <a:ext cx="1008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C01FC072-424D-2CE3-243B-D5F0494A722B}"/>
                  </a:ext>
                </a:extLst>
              </p14:cNvPr>
              <p14:cNvContentPartPr/>
              <p14:nvPr/>
            </p14:nvContentPartPr>
            <p14:xfrm>
              <a:off x="7696758" y="6531887"/>
              <a:ext cx="113040" cy="20700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C01FC072-424D-2CE3-243B-D5F0494A722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7678758" y="6513887"/>
                <a:ext cx="1486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E1DD4B7D-D056-DA00-5BF3-A2C146828467}"/>
                  </a:ext>
                </a:extLst>
              </p14:cNvPr>
              <p14:cNvContentPartPr/>
              <p14:nvPr/>
            </p14:nvContentPartPr>
            <p14:xfrm>
              <a:off x="7884678" y="6641687"/>
              <a:ext cx="85320" cy="5544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E1DD4B7D-D056-DA00-5BF3-A2C146828467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7867038" y="6623687"/>
                <a:ext cx="120960" cy="9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Group 213">
            <a:extLst>
              <a:ext uri="{FF2B5EF4-FFF2-40B4-BE49-F238E27FC236}">
                <a16:creationId xmlns:a16="http://schemas.microsoft.com/office/drawing/2014/main" id="{3723AFC5-BA8A-5537-2538-B0436137D22D}"/>
              </a:ext>
            </a:extLst>
          </p:cNvPr>
          <p:cNvGrpSpPr/>
          <p:nvPr/>
        </p:nvGrpSpPr>
        <p:grpSpPr>
          <a:xfrm>
            <a:off x="9317838" y="5567807"/>
            <a:ext cx="2713680" cy="725040"/>
            <a:chOff x="9317838" y="5567807"/>
            <a:chExt cx="2713680" cy="72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3739C6C-95FE-AC12-7DEC-21A71457F0A4}"/>
                    </a:ext>
                  </a:extLst>
                </p14:cNvPr>
                <p14:cNvContentPartPr/>
                <p14:nvPr/>
              </p14:nvContentPartPr>
              <p14:xfrm>
                <a:off x="9317838" y="6244247"/>
                <a:ext cx="423360" cy="144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3739C6C-95FE-AC12-7DEC-21A71457F0A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300198" y="6226607"/>
                  <a:ext cx="459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284BA5C-3ABA-99FE-BDE6-7FA54570D062}"/>
                    </a:ext>
                  </a:extLst>
                </p14:cNvPr>
                <p14:cNvContentPartPr/>
                <p14:nvPr/>
              </p14:nvContentPartPr>
              <p14:xfrm>
                <a:off x="9672078" y="6181607"/>
                <a:ext cx="48960" cy="85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284BA5C-3ABA-99FE-BDE6-7FA54570D06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654078" y="6163967"/>
                  <a:ext cx="846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8B766A0-DDFF-4914-4E2B-37C847932CE0}"/>
                    </a:ext>
                  </a:extLst>
                </p14:cNvPr>
                <p14:cNvContentPartPr/>
                <p14:nvPr/>
              </p14:nvContentPartPr>
              <p14:xfrm>
                <a:off x="9814998" y="5901527"/>
                <a:ext cx="154440" cy="1890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8B766A0-DDFF-4914-4E2B-37C847932CE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797358" y="5883887"/>
                  <a:ext cx="190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B565024-64D0-6DD4-24E9-2645109F35EE}"/>
                    </a:ext>
                  </a:extLst>
                </p14:cNvPr>
                <p14:cNvContentPartPr/>
                <p14:nvPr/>
              </p14:nvContentPartPr>
              <p14:xfrm>
                <a:off x="10093638" y="6089807"/>
                <a:ext cx="48960" cy="1155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B565024-64D0-6DD4-24E9-2645109F35E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075638" y="6071807"/>
                  <a:ext cx="84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5D8476C-52A0-DEE9-6A3E-FC190E4BBCA0}"/>
                    </a:ext>
                  </a:extLst>
                </p14:cNvPr>
                <p14:cNvContentPartPr/>
                <p14:nvPr/>
              </p14:nvContentPartPr>
              <p14:xfrm>
                <a:off x="10238718" y="6063527"/>
                <a:ext cx="140760" cy="900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5D8476C-52A0-DEE9-6A3E-FC190E4BBCA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220718" y="6045527"/>
                  <a:ext cx="176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85E4E06-1BFA-0441-6D52-E63170877242}"/>
                    </a:ext>
                  </a:extLst>
                </p14:cNvPr>
                <p14:cNvContentPartPr/>
                <p14:nvPr/>
              </p14:nvContentPartPr>
              <p14:xfrm>
                <a:off x="10471998" y="6004487"/>
                <a:ext cx="55440" cy="1159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85E4E06-1BFA-0441-6D52-E6317087724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454358" y="5986487"/>
                  <a:ext cx="91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93B188D-6C8E-2025-559F-95AAC15534B8}"/>
                    </a:ext>
                  </a:extLst>
                </p14:cNvPr>
                <p14:cNvContentPartPr/>
                <p14:nvPr/>
              </p14:nvContentPartPr>
              <p14:xfrm>
                <a:off x="10473078" y="6003047"/>
                <a:ext cx="300960" cy="928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93B188D-6C8E-2025-559F-95AAC15534B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455438" y="5985047"/>
                  <a:ext cx="3366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358B70B-1720-B48E-8592-FCB6F5D07FFB}"/>
                    </a:ext>
                  </a:extLst>
                </p14:cNvPr>
                <p14:cNvContentPartPr/>
                <p14:nvPr/>
              </p14:nvContentPartPr>
              <p14:xfrm>
                <a:off x="10964478" y="5869847"/>
                <a:ext cx="148680" cy="2530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358B70B-1720-B48E-8592-FCB6F5D07FF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946838" y="5851847"/>
                  <a:ext cx="1843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2BF2380-DF50-F9D3-DCEF-94DAC8868A0A}"/>
                    </a:ext>
                  </a:extLst>
                </p14:cNvPr>
                <p14:cNvContentPartPr/>
                <p14:nvPr/>
              </p14:nvContentPartPr>
              <p14:xfrm>
                <a:off x="11159598" y="6067847"/>
                <a:ext cx="131760" cy="295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2BF2380-DF50-F9D3-DCEF-94DAC8868A0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141598" y="6050207"/>
                  <a:ext cx="1674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C8AF8B4-0EAE-C9ED-3F69-7BA5A847D240}"/>
                    </a:ext>
                  </a:extLst>
                </p14:cNvPr>
                <p14:cNvContentPartPr/>
                <p14:nvPr/>
              </p14:nvContentPartPr>
              <p14:xfrm>
                <a:off x="11213238" y="5995127"/>
                <a:ext cx="359640" cy="1407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C8AF8B4-0EAE-C9ED-3F69-7BA5A847D24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195238" y="5977127"/>
                  <a:ext cx="395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3D71941-723A-F0AC-EB2E-E63C40A7009F}"/>
                    </a:ext>
                  </a:extLst>
                </p14:cNvPr>
                <p14:cNvContentPartPr/>
                <p14:nvPr/>
              </p14:nvContentPartPr>
              <p14:xfrm>
                <a:off x="11719038" y="5797487"/>
                <a:ext cx="136800" cy="2455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3D71941-723A-F0AC-EB2E-E63C40A7009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701398" y="5779487"/>
                  <a:ext cx="1724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C17CCE8-C1E2-C9BF-224F-CB31DB46D4F6}"/>
                    </a:ext>
                  </a:extLst>
                </p14:cNvPr>
                <p14:cNvContentPartPr/>
                <p14:nvPr/>
              </p14:nvContentPartPr>
              <p14:xfrm>
                <a:off x="11896518" y="5991887"/>
                <a:ext cx="135000" cy="432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C17CCE8-C1E2-C9BF-224F-CB31DB46D4F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1878518" y="5973887"/>
                  <a:ext cx="1706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7C6E4FD-791D-2009-2A1D-3099D01DB5D9}"/>
                    </a:ext>
                  </a:extLst>
                </p14:cNvPr>
                <p14:cNvContentPartPr/>
                <p14:nvPr/>
              </p14:nvContentPartPr>
              <p14:xfrm>
                <a:off x="10865118" y="5830967"/>
                <a:ext cx="98280" cy="4618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7C6E4FD-791D-2009-2A1D-3099D01DB5D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847118" y="5813327"/>
                  <a:ext cx="13392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009BFC7-1DFD-F5C8-B537-FF99F3FA232A}"/>
                    </a:ext>
                  </a:extLst>
                </p14:cNvPr>
                <p14:cNvContentPartPr/>
                <p14:nvPr/>
              </p14:nvContentPartPr>
              <p14:xfrm>
                <a:off x="11983278" y="5764367"/>
                <a:ext cx="34920" cy="3996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009BFC7-1DFD-F5C8-B537-FF99F3FA232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1965278" y="5746727"/>
                  <a:ext cx="705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A849C47-38E8-AFE8-E4DD-6F9463C608E2}"/>
                    </a:ext>
                  </a:extLst>
                </p14:cNvPr>
                <p14:cNvContentPartPr/>
                <p14:nvPr/>
              </p14:nvContentPartPr>
              <p14:xfrm>
                <a:off x="10602318" y="5625407"/>
                <a:ext cx="30960" cy="1785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A849C47-38E8-AFE8-E4DD-6F9463C608E2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584678" y="5607767"/>
                  <a:ext cx="66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BE4473C-EA1A-6E19-6004-A81664993AA8}"/>
                    </a:ext>
                  </a:extLst>
                </p14:cNvPr>
                <p14:cNvContentPartPr/>
                <p14:nvPr/>
              </p14:nvContentPartPr>
              <p14:xfrm>
                <a:off x="10659918" y="5567807"/>
                <a:ext cx="104040" cy="2134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BE4473C-EA1A-6E19-6004-A81664993AA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642278" y="5549807"/>
                  <a:ext cx="139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82D160B-A459-A85E-AB22-BD00AA8C09F4}"/>
                    </a:ext>
                  </a:extLst>
                </p14:cNvPr>
                <p14:cNvContentPartPr/>
                <p14:nvPr/>
              </p14:nvContentPartPr>
              <p14:xfrm>
                <a:off x="10611678" y="5691287"/>
                <a:ext cx="112680" cy="446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82D160B-A459-A85E-AB22-BD00AA8C09F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593678" y="5673287"/>
                  <a:ext cx="14832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A5E8838-D58A-DBF7-7094-9AF4AC670E4D}"/>
              </a:ext>
            </a:extLst>
          </p:cNvPr>
          <p:cNvGrpSpPr/>
          <p:nvPr/>
        </p:nvGrpSpPr>
        <p:grpSpPr>
          <a:xfrm>
            <a:off x="7726998" y="3689327"/>
            <a:ext cx="4318560" cy="1728360"/>
            <a:chOff x="7726998" y="3689327"/>
            <a:chExt cx="4318560" cy="172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06835BD-AB9E-89ED-A575-409A2785D6D1}"/>
                    </a:ext>
                  </a:extLst>
                </p14:cNvPr>
                <p14:cNvContentPartPr/>
                <p14:nvPr/>
              </p14:nvContentPartPr>
              <p14:xfrm>
                <a:off x="10146558" y="3805247"/>
                <a:ext cx="124560" cy="3520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06835BD-AB9E-89ED-A575-409A2785D6D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128918" y="3787247"/>
                  <a:ext cx="1602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3439053-EED4-B5E1-A6A1-5BA16FCE96D1}"/>
                    </a:ext>
                  </a:extLst>
                </p14:cNvPr>
                <p14:cNvContentPartPr/>
                <p14:nvPr/>
              </p14:nvContentPartPr>
              <p14:xfrm>
                <a:off x="10329798" y="3889487"/>
                <a:ext cx="66600" cy="1666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3439053-EED4-B5E1-A6A1-5BA16FCE96D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312158" y="3871487"/>
                  <a:ext cx="1022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DA50ACD-26FE-59CF-02C9-6DE98BA44963}"/>
                    </a:ext>
                  </a:extLst>
                </p14:cNvPr>
                <p14:cNvContentPartPr/>
                <p14:nvPr/>
              </p14:nvContentPartPr>
              <p14:xfrm>
                <a:off x="10476318" y="3904607"/>
                <a:ext cx="35280" cy="1166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DA50ACD-26FE-59CF-02C9-6DE98BA4496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458318" y="3886967"/>
                  <a:ext cx="70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4EFDB4B-E8BF-AFD5-AAF0-AB3EE88F104B}"/>
                    </a:ext>
                  </a:extLst>
                </p14:cNvPr>
                <p14:cNvContentPartPr/>
                <p14:nvPr/>
              </p14:nvContentPartPr>
              <p14:xfrm>
                <a:off x="10482078" y="3759527"/>
                <a:ext cx="36000" cy="325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4EFDB4B-E8BF-AFD5-AAF0-AB3EE88F104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464078" y="3741527"/>
                  <a:ext cx="716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028C30F-6BB7-4E68-14E3-62EBE18A5400}"/>
                    </a:ext>
                  </a:extLst>
                </p14:cNvPr>
                <p14:cNvContentPartPr/>
                <p14:nvPr/>
              </p14:nvContentPartPr>
              <p14:xfrm>
                <a:off x="10434198" y="3885887"/>
                <a:ext cx="153360" cy="594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028C30F-6BB7-4E68-14E3-62EBE18A540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416558" y="3867887"/>
                  <a:ext cx="189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C6AF1BE-7D55-C99F-7B2C-79E10166F5E7}"/>
                    </a:ext>
                  </a:extLst>
                </p14:cNvPr>
                <p14:cNvContentPartPr/>
                <p14:nvPr/>
              </p14:nvContentPartPr>
              <p14:xfrm>
                <a:off x="10738038" y="3882287"/>
                <a:ext cx="74880" cy="1134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C6AF1BE-7D55-C99F-7B2C-79E10166F5E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720038" y="3864647"/>
                  <a:ext cx="1105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3C391C5-0548-D4EE-2880-E87E61BB89B2}"/>
                    </a:ext>
                  </a:extLst>
                </p14:cNvPr>
                <p14:cNvContentPartPr/>
                <p14:nvPr/>
              </p14:nvContentPartPr>
              <p14:xfrm>
                <a:off x="10895358" y="3772127"/>
                <a:ext cx="32400" cy="1814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3C391C5-0548-D4EE-2880-E87E61BB89B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877358" y="3754127"/>
                  <a:ext cx="68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13ABA8B-39D4-C034-437B-D1F99EBBEE6F}"/>
                    </a:ext>
                  </a:extLst>
                </p14:cNvPr>
                <p14:cNvContentPartPr/>
                <p14:nvPr/>
              </p14:nvContentPartPr>
              <p14:xfrm>
                <a:off x="10997958" y="3703007"/>
                <a:ext cx="106200" cy="2019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13ABA8B-39D4-C034-437B-D1F99EBBEE6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979958" y="3685007"/>
                  <a:ext cx="1418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29FA359-DDD4-20AD-FA8F-B942FF4F9400}"/>
                    </a:ext>
                  </a:extLst>
                </p14:cNvPr>
                <p14:cNvContentPartPr/>
                <p14:nvPr/>
              </p14:nvContentPartPr>
              <p14:xfrm>
                <a:off x="11343558" y="3835847"/>
                <a:ext cx="71280" cy="1058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29FA359-DDD4-20AD-FA8F-B942FF4F940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325558" y="3818207"/>
                  <a:ext cx="1069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D007B32-37FC-758F-D7E4-AC0AD1A63FC8}"/>
                    </a:ext>
                  </a:extLst>
                </p14:cNvPr>
                <p14:cNvContentPartPr/>
                <p14:nvPr/>
              </p14:nvContentPartPr>
              <p14:xfrm>
                <a:off x="11499438" y="3721367"/>
                <a:ext cx="55080" cy="1929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D007B32-37FC-758F-D7E4-AC0AD1A63FC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1481438" y="3703367"/>
                  <a:ext cx="907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E58DD15-8D2C-7FF5-82D3-63ECC6D1BEEE}"/>
                    </a:ext>
                  </a:extLst>
                </p14:cNvPr>
                <p14:cNvContentPartPr/>
                <p14:nvPr/>
              </p14:nvContentPartPr>
              <p14:xfrm>
                <a:off x="11446518" y="3689327"/>
                <a:ext cx="234720" cy="2192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E58DD15-8D2C-7FF5-82D3-63ECC6D1BEE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428878" y="3671687"/>
                  <a:ext cx="2703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5ACBF8B-EAA2-DD91-4A36-8A44CFA8EF20}"/>
                    </a:ext>
                  </a:extLst>
                </p14:cNvPr>
                <p14:cNvContentPartPr/>
                <p14:nvPr/>
              </p14:nvContentPartPr>
              <p14:xfrm>
                <a:off x="11616438" y="3760607"/>
                <a:ext cx="149760" cy="100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5ACBF8B-EAA2-DD91-4A36-8A44CFA8EF2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598798" y="3742967"/>
                  <a:ext cx="185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3C6092A-83FB-D524-EB17-9BCF78B7C891}"/>
                    </a:ext>
                  </a:extLst>
                </p14:cNvPr>
                <p14:cNvContentPartPr/>
                <p14:nvPr/>
              </p14:nvContentPartPr>
              <p14:xfrm>
                <a:off x="11122878" y="4350287"/>
                <a:ext cx="327240" cy="1224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3C6092A-83FB-D524-EB17-9BCF78B7C89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1105238" y="4332287"/>
                  <a:ext cx="362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C6D30DA-B32B-EB5B-1EF9-C3D06D9F7C66}"/>
                    </a:ext>
                  </a:extLst>
                </p14:cNvPr>
                <p14:cNvContentPartPr/>
                <p14:nvPr/>
              </p14:nvContentPartPr>
              <p14:xfrm>
                <a:off x="11537238" y="4320767"/>
                <a:ext cx="40680" cy="1695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C6D30DA-B32B-EB5B-1EF9-C3D06D9F7C6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1519238" y="4303127"/>
                  <a:ext cx="763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E218BA2-2CDF-A21F-327A-C73BA971FD54}"/>
                    </a:ext>
                  </a:extLst>
                </p14:cNvPr>
                <p14:cNvContentPartPr/>
                <p14:nvPr/>
              </p14:nvContentPartPr>
              <p14:xfrm>
                <a:off x="11550198" y="4308167"/>
                <a:ext cx="63000" cy="950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E218BA2-2CDF-A21F-327A-C73BA971FD5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532558" y="4290167"/>
                  <a:ext cx="986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BE0EDF6-F58D-96D2-96FB-84DE3678A8A4}"/>
                    </a:ext>
                  </a:extLst>
                </p14:cNvPr>
                <p14:cNvContentPartPr/>
                <p14:nvPr/>
              </p14:nvContentPartPr>
              <p14:xfrm>
                <a:off x="11667198" y="4213847"/>
                <a:ext cx="104400" cy="1641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BE0EDF6-F58D-96D2-96FB-84DE3678A8A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649198" y="4196207"/>
                  <a:ext cx="140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B9398BE-E4AA-B8A2-2E25-48755E07C006}"/>
                    </a:ext>
                  </a:extLst>
                </p14:cNvPr>
                <p14:cNvContentPartPr/>
                <p14:nvPr/>
              </p14:nvContentPartPr>
              <p14:xfrm>
                <a:off x="11729118" y="4171367"/>
                <a:ext cx="158040" cy="2181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B9398BE-E4AA-B8A2-2E25-48755E07C00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1711478" y="4153367"/>
                  <a:ext cx="1936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1CEA03D-AD50-4F5D-97BD-F50295520A2D}"/>
                    </a:ext>
                  </a:extLst>
                </p14:cNvPr>
                <p14:cNvContentPartPr/>
                <p14:nvPr/>
              </p14:nvContentPartPr>
              <p14:xfrm>
                <a:off x="11800398" y="4273607"/>
                <a:ext cx="73080" cy="450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1CEA03D-AD50-4F5D-97BD-F50295520A2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1782758" y="4255607"/>
                  <a:ext cx="108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2252659-641D-9535-95CC-875C75099638}"/>
                    </a:ext>
                  </a:extLst>
                </p14:cNvPr>
                <p14:cNvContentPartPr/>
                <p14:nvPr/>
              </p14:nvContentPartPr>
              <p14:xfrm>
                <a:off x="11941878" y="4223567"/>
                <a:ext cx="103680" cy="198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2252659-641D-9535-95CC-875C7509963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924238" y="4205927"/>
                  <a:ext cx="1393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EA51804-D42E-4784-9B17-E22A6FA58485}"/>
                    </a:ext>
                  </a:extLst>
                </p14:cNvPr>
                <p14:cNvContentPartPr/>
                <p14:nvPr/>
              </p14:nvContentPartPr>
              <p14:xfrm>
                <a:off x="11837478" y="4149767"/>
                <a:ext cx="33840" cy="399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EA51804-D42E-4784-9B17-E22A6FA5848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1819838" y="4131767"/>
                  <a:ext cx="694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863621E-D4CB-D2B3-3F9F-92F9B1E83B06}"/>
                    </a:ext>
                  </a:extLst>
                </p14:cNvPr>
                <p14:cNvContentPartPr/>
                <p14:nvPr/>
              </p14:nvContentPartPr>
              <p14:xfrm>
                <a:off x="11885718" y="4370447"/>
                <a:ext cx="25200" cy="1098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863621E-D4CB-D2B3-3F9F-92F9B1E83B0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1867718" y="4352447"/>
                  <a:ext cx="60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6F13E32-DFDD-469A-7C66-D9F764E2236F}"/>
                    </a:ext>
                  </a:extLst>
                </p14:cNvPr>
                <p14:cNvContentPartPr/>
                <p14:nvPr/>
              </p14:nvContentPartPr>
              <p14:xfrm>
                <a:off x="10797078" y="4918727"/>
                <a:ext cx="136440" cy="1569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6F13E32-DFDD-469A-7C66-D9F764E2236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779438" y="4901087"/>
                  <a:ext cx="172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0A5BAD4-F5F9-DD96-45A8-9D4264A374D9}"/>
                    </a:ext>
                  </a:extLst>
                </p14:cNvPr>
                <p14:cNvContentPartPr/>
                <p14:nvPr/>
              </p14:nvContentPartPr>
              <p14:xfrm>
                <a:off x="11021718" y="4878407"/>
                <a:ext cx="130320" cy="1832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0A5BAD4-F5F9-DD96-45A8-9D4264A374D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004078" y="4860767"/>
                  <a:ext cx="165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DDC8A1C-69F1-E7DF-2859-F9F0FF7B250D}"/>
                    </a:ext>
                  </a:extLst>
                </p14:cNvPr>
                <p14:cNvContentPartPr/>
                <p14:nvPr/>
              </p14:nvContentPartPr>
              <p14:xfrm>
                <a:off x="10699518" y="5269727"/>
                <a:ext cx="605520" cy="190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DDC8A1C-69F1-E7DF-2859-F9F0FF7B250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681518" y="5251727"/>
                  <a:ext cx="6411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1B74493-3674-ED41-41AB-381A2E0EAAC5}"/>
                    </a:ext>
                  </a:extLst>
                </p14:cNvPr>
                <p14:cNvContentPartPr/>
                <p14:nvPr/>
              </p14:nvContentPartPr>
              <p14:xfrm>
                <a:off x="7973958" y="4515527"/>
                <a:ext cx="594360" cy="7279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1B74493-3674-ED41-41AB-381A2E0EAAC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956318" y="4497527"/>
                  <a:ext cx="630000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7A627C4-D2B8-C31A-4350-94F36CD0943C}"/>
                    </a:ext>
                  </a:extLst>
                </p14:cNvPr>
                <p14:cNvContentPartPr/>
                <p14:nvPr/>
              </p14:nvContentPartPr>
              <p14:xfrm>
                <a:off x="8380398" y="4257047"/>
                <a:ext cx="1730880" cy="11606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7A627C4-D2B8-C31A-4350-94F36CD0943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362758" y="4239407"/>
                  <a:ext cx="1766520" cy="11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D432EB6-5266-D5D0-886B-656AB98A711D}"/>
                    </a:ext>
                  </a:extLst>
                </p14:cNvPr>
                <p14:cNvContentPartPr/>
                <p14:nvPr/>
              </p14:nvContentPartPr>
              <p14:xfrm>
                <a:off x="10004718" y="4196207"/>
                <a:ext cx="170280" cy="1411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D432EB6-5266-D5D0-886B-656AB98A711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986718" y="4178207"/>
                  <a:ext cx="205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54B005A-A070-19BA-028C-5D1E642186A0}"/>
                    </a:ext>
                  </a:extLst>
                </p14:cNvPr>
                <p14:cNvContentPartPr/>
                <p14:nvPr/>
              </p14:nvContentPartPr>
              <p14:xfrm>
                <a:off x="10463718" y="4361447"/>
                <a:ext cx="45000" cy="275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54B005A-A070-19BA-028C-5D1E642186A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445718" y="4343447"/>
                  <a:ext cx="806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04B43FC-FB6D-4B3D-45F0-1A4FCC802000}"/>
                    </a:ext>
                  </a:extLst>
                </p14:cNvPr>
                <p14:cNvContentPartPr/>
                <p14:nvPr/>
              </p14:nvContentPartPr>
              <p14:xfrm>
                <a:off x="10484238" y="4373687"/>
                <a:ext cx="120960" cy="2120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04B43FC-FB6D-4B3D-45F0-1A4FCC80200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466598" y="4355687"/>
                  <a:ext cx="1566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F0E0CD3-1A21-C520-715D-0CAD537CE7B2}"/>
                    </a:ext>
                  </a:extLst>
                </p14:cNvPr>
                <p14:cNvContentPartPr/>
                <p14:nvPr/>
              </p14:nvContentPartPr>
              <p14:xfrm>
                <a:off x="10720398" y="4356767"/>
                <a:ext cx="127080" cy="1465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F0E0CD3-1A21-C520-715D-0CAD537CE7B2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702398" y="4339127"/>
                  <a:ext cx="162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2162015-A95E-0725-03DD-D0A2DD5784A4}"/>
                    </a:ext>
                  </a:extLst>
                </p14:cNvPr>
                <p14:cNvContentPartPr/>
                <p14:nvPr/>
              </p14:nvContentPartPr>
              <p14:xfrm>
                <a:off x="7726998" y="4122047"/>
                <a:ext cx="719640" cy="6080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2162015-A95E-0725-03DD-D0A2DD5784A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709358" y="4104047"/>
                  <a:ext cx="755280" cy="643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79305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5C42D-94D9-447D-ABC2-26073CC43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7185"/>
          </a:xfrm>
        </p:spPr>
        <p:txBody>
          <a:bodyPr/>
          <a:lstStyle/>
          <a:p>
            <a:r>
              <a:rPr lang="en-US" dirty="0"/>
              <a:t>Calculating oxygen saturation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D7B05-D041-42F2-84E4-FC563FFF5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5B796E-4D19-4D8F-BED1-2A09BC771A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082"/>
            <a:ext cx="12192000" cy="41478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2F7447-97B0-D24A-C8A4-578EB352514A}"/>
              </a:ext>
            </a:extLst>
          </p:cNvPr>
          <p:cNvSpPr/>
          <p:nvPr/>
        </p:nvSpPr>
        <p:spPr>
          <a:xfrm>
            <a:off x="8865704" y="4118776"/>
            <a:ext cx="3326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FD4E7AD-8A53-3BF6-90CA-4AD70F66FC7F}"/>
              </a:ext>
            </a:extLst>
          </p:cNvPr>
          <p:cNvGrpSpPr/>
          <p:nvPr/>
        </p:nvGrpSpPr>
        <p:grpSpPr>
          <a:xfrm>
            <a:off x="9238774" y="3128948"/>
            <a:ext cx="209880" cy="224640"/>
            <a:chOff x="9238774" y="3128948"/>
            <a:chExt cx="20988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C483CE0-7EDF-CEC2-07F3-E2B2FF804245}"/>
                    </a:ext>
                  </a:extLst>
                </p14:cNvPr>
                <p14:cNvContentPartPr/>
                <p14:nvPr/>
              </p14:nvContentPartPr>
              <p14:xfrm>
                <a:off x="9238774" y="3128948"/>
                <a:ext cx="59760" cy="107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C483CE0-7EDF-CEC2-07F3-E2B2FF80424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20774" y="3110948"/>
                  <a:ext cx="95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B47EA7B-A92A-D4A6-A776-6F10F8C5A685}"/>
                    </a:ext>
                  </a:extLst>
                </p14:cNvPr>
                <p14:cNvContentPartPr/>
                <p14:nvPr/>
              </p14:nvContentPartPr>
              <p14:xfrm>
                <a:off x="9384574" y="3160988"/>
                <a:ext cx="64080" cy="192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B47EA7B-A92A-D4A6-A776-6F10F8C5A6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66574" y="3143348"/>
                  <a:ext cx="9972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8512DF-391F-6F21-D7C0-9199FB4FA6CD}"/>
              </a:ext>
            </a:extLst>
          </p:cNvPr>
          <p:cNvGrpSpPr/>
          <p:nvPr/>
        </p:nvGrpSpPr>
        <p:grpSpPr>
          <a:xfrm>
            <a:off x="9229414" y="3908708"/>
            <a:ext cx="236520" cy="183240"/>
            <a:chOff x="9229414" y="3908708"/>
            <a:chExt cx="23652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81FA141-11DF-6018-04BA-88CA7FA9FC82}"/>
                    </a:ext>
                  </a:extLst>
                </p14:cNvPr>
                <p14:cNvContentPartPr/>
                <p14:nvPr/>
              </p14:nvContentPartPr>
              <p14:xfrm>
                <a:off x="9229414" y="3955868"/>
                <a:ext cx="81720" cy="100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81FA141-11DF-6018-04BA-88CA7FA9FC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11774" y="3938228"/>
                  <a:ext cx="117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841CE37-858F-DC49-B9E9-686C26BA26F1}"/>
                    </a:ext>
                  </a:extLst>
                </p14:cNvPr>
                <p14:cNvContentPartPr/>
                <p14:nvPr/>
              </p14:nvContentPartPr>
              <p14:xfrm>
                <a:off x="9373054" y="3908708"/>
                <a:ext cx="92880" cy="183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841CE37-858F-DC49-B9E9-686C26BA26F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55054" y="3890708"/>
                  <a:ext cx="12852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34B876-ABE3-E386-F2F7-628D7DF94DF2}"/>
              </a:ext>
            </a:extLst>
          </p:cNvPr>
          <p:cNvGrpSpPr/>
          <p:nvPr/>
        </p:nvGrpSpPr>
        <p:grpSpPr>
          <a:xfrm>
            <a:off x="3616878" y="5390687"/>
            <a:ext cx="336240" cy="370800"/>
            <a:chOff x="3616878" y="5390687"/>
            <a:chExt cx="336240" cy="37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3B279A1-B882-9C6A-1441-C396717B984B}"/>
                    </a:ext>
                  </a:extLst>
                </p14:cNvPr>
                <p14:cNvContentPartPr/>
                <p14:nvPr/>
              </p14:nvContentPartPr>
              <p14:xfrm>
                <a:off x="3616878" y="5430647"/>
                <a:ext cx="182880" cy="330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3B279A1-B882-9C6A-1441-C396717B98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99238" y="5413007"/>
                  <a:ext cx="2185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43D731E-9F61-34FF-28F5-E701FA6B90DD}"/>
                    </a:ext>
                  </a:extLst>
                </p14:cNvPr>
                <p14:cNvContentPartPr/>
                <p14:nvPr/>
              </p14:nvContentPartPr>
              <p14:xfrm>
                <a:off x="3812358" y="5390687"/>
                <a:ext cx="140760" cy="185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43D731E-9F61-34FF-28F5-E701FA6B90D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94718" y="5373047"/>
                  <a:ext cx="17640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CCF9BA-DB9C-4F25-1857-090F4449F066}"/>
              </a:ext>
            </a:extLst>
          </p:cNvPr>
          <p:cNvGrpSpPr/>
          <p:nvPr/>
        </p:nvGrpSpPr>
        <p:grpSpPr>
          <a:xfrm>
            <a:off x="4255878" y="5355767"/>
            <a:ext cx="263160" cy="229680"/>
            <a:chOff x="4255878" y="5355767"/>
            <a:chExt cx="263160" cy="22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6267A4B-2C73-C8B4-0658-5220DD4509B4}"/>
                    </a:ext>
                  </a:extLst>
                </p14:cNvPr>
                <p14:cNvContentPartPr/>
                <p14:nvPr/>
              </p14:nvContentPartPr>
              <p14:xfrm>
                <a:off x="4255878" y="5485367"/>
                <a:ext cx="115200" cy="100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6267A4B-2C73-C8B4-0658-5220DD4509B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37878" y="5467367"/>
                  <a:ext cx="150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F45074B-C5B4-2181-0216-33F907752CE0}"/>
                    </a:ext>
                  </a:extLst>
                </p14:cNvPr>
                <p14:cNvContentPartPr/>
                <p14:nvPr/>
              </p14:nvContentPartPr>
              <p14:xfrm>
                <a:off x="4407078" y="5355767"/>
                <a:ext cx="111960" cy="136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F45074B-C5B4-2181-0216-33F907752CE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89438" y="5337767"/>
                  <a:ext cx="14760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5FC402-200B-55F4-3D0F-F569829F37C9}"/>
              </a:ext>
            </a:extLst>
          </p:cNvPr>
          <p:cNvGrpSpPr/>
          <p:nvPr/>
        </p:nvGrpSpPr>
        <p:grpSpPr>
          <a:xfrm>
            <a:off x="7178718" y="5345327"/>
            <a:ext cx="343440" cy="261720"/>
            <a:chOff x="7178718" y="5345327"/>
            <a:chExt cx="34344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0CFA284-53C8-5927-2E33-56383C720B17}"/>
                    </a:ext>
                  </a:extLst>
                </p14:cNvPr>
                <p14:cNvContentPartPr/>
                <p14:nvPr/>
              </p14:nvContentPartPr>
              <p14:xfrm>
                <a:off x="7178718" y="5345327"/>
                <a:ext cx="181800" cy="261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0CFA284-53C8-5927-2E33-56383C720B1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60718" y="5327327"/>
                  <a:ext cx="2174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B28DF35-D329-02E9-DA50-662893AD0C72}"/>
                    </a:ext>
                  </a:extLst>
                </p14:cNvPr>
                <p14:cNvContentPartPr/>
                <p14:nvPr/>
              </p14:nvContentPartPr>
              <p14:xfrm>
                <a:off x="7399758" y="5440007"/>
                <a:ext cx="122400" cy="129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B28DF35-D329-02E9-DA50-662893AD0C7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81758" y="5422007"/>
                  <a:ext cx="15804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2F0AED-CC7F-CEEE-B92A-D21847F43730}"/>
              </a:ext>
            </a:extLst>
          </p:cNvPr>
          <p:cNvGrpSpPr/>
          <p:nvPr/>
        </p:nvGrpSpPr>
        <p:grpSpPr>
          <a:xfrm>
            <a:off x="7869918" y="5387447"/>
            <a:ext cx="273240" cy="221400"/>
            <a:chOff x="7869918" y="5387447"/>
            <a:chExt cx="273240" cy="22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32EFBE4-12EC-25A8-5727-04703A97C408}"/>
                    </a:ext>
                  </a:extLst>
                </p14:cNvPr>
                <p14:cNvContentPartPr/>
                <p14:nvPr/>
              </p14:nvContentPartPr>
              <p14:xfrm>
                <a:off x="7869918" y="5505887"/>
                <a:ext cx="86040" cy="102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32EFBE4-12EC-25A8-5727-04703A97C40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51918" y="5488247"/>
                  <a:ext cx="121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C8B4BF3-FAEE-5DCC-D84E-87F0B5427F41}"/>
                    </a:ext>
                  </a:extLst>
                </p14:cNvPr>
                <p14:cNvContentPartPr/>
                <p14:nvPr/>
              </p14:nvContentPartPr>
              <p14:xfrm>
                <a:off x="8039118" y="5387447"/>
                <a:ext cx="104040" cy="113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C8B4BF3-FAEE-5DCC-D84E-87F0B5427F4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021118" y="5369447"/>
                  <a:ext cx="13968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0382AC9-12EA-FE4D-13BD-82233E9432B6}"/>
              </a:ext>
            </a:extLst>
          </p:cNvPr>
          <p:cNvGrpSpPr/>
          <p:nvPr/>
        </p:nvGrpSpPr>
        <p:grpSpPr>
          <a:xfrm>
            <a:off x="8696838" y="3093887"/>
            <a:ext cx="321840" cy="887400"/>
            <a:chOff x="8696838" y="3093887"/>
            <a:chExt cx="321840" cy="88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55A1E48-F538-0965-76DE-222D3B18B31C}"/>
                    </a:ext>
                  </a:extLst>
                </p14:cNvPr>
                <p14:cNvContentPartPr/>
                <p14:nvPr/>
              </p14:nvContentPartPr>
              <p14:xfrm>
                <a:off x="8696838" y="3118007"/>
                <a:ext cx="261360" cy="863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55A1E48-F538-0965-76DE-222D3B18B31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78838" y="3100007"/>
                  <a:ext cx="297000" cy="89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C76F056-D55E-8A1F-3B93-7B71CF123738}"/>
                    </a:ext>
                  </a:extLst>
                </p14:cNvPr>
                <p14:cNvContentPartPr/>
                <p14:nvPr/>
              </p14:nvContentPartPr>
              <p14:xfrm>
                <a:off x="8889078" y="3093887"/>
                <a:ext cx="129600" cy="120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C76F056-D55E-8A1F-3B93-7B71CF12373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71438" y="3076247"/>
                  <a:ext cx="165240" cy="15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2271D7A-9261-AD70-6BBD-61233D285CCE}"/>
                  </a:ext>
                </a:extLst>
              </p14:cNvPr>
              <p14:cNvContentPartPr/>
              <p14:nvPr/>
            </p14:nvContentPartPr>
            <p14:xfrm>
              <a:off x="11522838" y="3948527"/>
              <a:ext cx="450720" cy="44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2271D7A-9261-AD70-6BBD-61233D285CC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505198" y="3930887"/>
                <a:ext cx="486360" cy="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2085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C1135-23CD-40AE-B7A6-B7FE8BE4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55983"/>
          </a:xfrm>
        </p:spPr>
        <p:txBody>
          <a:bodyPr/>
          <a:lstStyle/>
          <a:p>
            <a:r>
              <a:rPr lang="en-US" dirty="0"/>
              <a:t>Pulse oximeter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42A38-DC6C-4147-A6F2-714B17D06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0543F4-BD83-4BF3-8C0D-7E3ED300B5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114"/>
            <a:ext cx="6289078" cy="331125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4DE82F-3862-40FE-86B6-4D24915458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453" y="1103228"/>
            <a:ext cx="5566268" cy="390609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AF4422E-E4B7-2CA8-3006-D517C544A2C1}"/>
              </a:ext>
            </a:extLst>
          </p:cNvPr>
          <p:cNvGrpSpPr/>
          <p:nvPr/>
        </p:nvGrpSpPr>
        <p:grpSpPr>
          <a:xfrm>
            <a:off x="10950574" y="3945068"/>
            <a:ext cx="407520" cy="447840"/>
            <a:chOff x="10950574" y="3945068"/>
            <a:chExt cx="40752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D273588-6764-9F45-A5ED-0F4122E65728}"/>
                    </a:ext>
                  </a:extLst>
                </p14:cNvPr>
                <p14:cNvContentPartPr/>
                <p14:nvPr/>
              </p14:nvContentPartPr>
              <p14:xfrm>
                <a:off x="10950574" y="3984668"/>
                <a:ext cx="30240" cy="408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D273588-6764-9F45-A5ED-0F4122E657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32574" y="3966668"/>
                  <a:ext cx="658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FAA5857-60B0-5D6C-3D89-4EA5E292A768}"/>
                    </a:ext>
                  </a:extLst>
                </p14:cNvPr>
                <p14:cNvContentPartPr/>
                <p14:nvPr/>
              </p14:nvContentPartPr>
              <p14:xfrm>
                <a:off x="10960294" y="3945068"/>
                <a:ext cx="91440" cy="241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FAA5857-60B0-5D6C-3D89-4EA5E292A7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42654" y="3927068"/>
                  <a:ext cx="1270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9121970-6E3E-FB25-730D-1411A28A93EE}"/>
                    </a:ext>
                  </a:extLst>
                </p14:cNvPr>
                <p14:cNvContentPartPr/>
                <p14:nvPr/>
              </p14:nvContentPartPr>
              <p14:xfrm>
                <a:off x="11160094" y="4142708"/>
                <a:ext cx="81720" cy="133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9121970-6E3E-FB25-730D-1411A28A93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42094" y="4125068"/>
                  <a:ext cx="117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2746CC0-1578-4653-35E6-7FD472015F11}"/>
                    </a:ext>
                  </a:extLst>
                </p14:cNvPr>
                <p14:cNvContentPartPr/>
                <p14:nvPr/>
              </p14:nvContentPartPr>
              <p14:xfrm>
                <a:off x="11288614" y="4068908"/>
                <a:ext cx="69480" cy="237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2746CC0-1578-4653-35E6-7FD472015F1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270614" y="4051268"/>
                  <a:ext cx="10512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BAD3160-8D61-7977-30A6-3578D26872BA}"/>
              </a:ext>
            </a:extLst>
          </p:cNvPr>
          <p:cNvGrpSpPr/>
          <p:nvPr/>
        </p:nvGrpSpPr>
        <p:grpSpPr>
          <a:xfrm>
            <a:off x="930198" y="1080767"/>
            <a:ext cx="621720" cy="649440"/>
            <a:chOff x="930198" y="1080767"/>
            <a:chExt cx="621720" cy="64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5A8C5B6-5CC0-BBDB-6E3A-C7BBD8DE9503}"/>
                    </a:ext>
                  </a:extLst>
                </p14:cNvPr>
                <p14:cNvContentPartPr/>
                <p14:nvPr/>
              </p14:nvContentPartPr>
              <p14:xfrm>
                <a:off x="930198" y="1490807"/>
                <a:ext cx="247320" cy="239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5A8C5B6-5CC0-BBDB-6E3A-C7BBD8DE950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2198" y="1472807"/>
                  <a:ext cx="2829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D856017-E5A4-0A98-D2EE-E792C33A3093}"/>
                    </a:ext>
                  </a:extLst>
                </p14:cNvPr>
                <p14:cNvContentPartPr/>
                <p14:nvPr/>
              </p14:nvContentPartPr>
              <p14:xfrm>
                <a:off x="938118" y="1376687"/>
                <a:ext cx="210240" cy="243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D856017-E5A4-0A98-D2EE-E792C33A309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0478" y="1359047"/>
                  <a:ext cx="2458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F010790-13BB-F098-6037-65F16D952997}"/>
                    </a:ext>
                  </a:extLst>
                </p14:cNvPr>
                <p14:cNvContentPartPr/>
                <p14:nvPr/>
              </p14:nvContentPartPr>
              <p14:xfrm>
                <a:off x="1199838" y="1080767"/>
                <a:ext cx="352080" cy="389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F010790-13BB-F098-6037-65F16D9529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82198" y="1063127"/>
                  <a:ext cx="387720" cy="42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183372-7E01-E172-B28A-68C871508B96}"/>
              </a:ext>
            </a:extLst>
          </p:cNvPr>
          <p:cNvGrpSpPr/>
          <p:nvPr/>
        </p:nvGrpSpPr>
        <p:grpSpPr>
          <a:xfrm>
            <a:off x="2297478" y="1747487"/>
            <a:ext cx="689040" cy="713880"/>
            <a:chOff x="2297478" y="1747487"/>
            <a:chExt cx="689040" cy="71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7928920-D38B-6652-B3DD-B26830CD431D}"/>
                    </a:ext>
                  </a:extLst>
                </p14:cNvPr>
                <p14:cNvContentPartPr/>
                <p14:nvPr/>
              </p14:nvContentPartPr>
              <p14:xfrm>
                <a:off x="2466318" y="1908767"/>
                <a:ext cx="226080" cy="311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7928920-D38B-6652-B3DD-B26830CD431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48678" y="1891127"/>
                  <a:ext cx="2617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1C0E8EF-3CC9-7E59-99A9-8C546C44B28C}"/>
                    </a:ext>
                  </a:extLst>
                </p14:cNvPr>
                <p14:cNvContentPartPr/>
                <p14:nvPr/>
              </p14:nvContentPartPr>
              <p14:xfrm>
                <a:off x="2567478" y="1845767"/>
                <a:ext cx="218160" cy="261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1C0E8EF-3CC9-7E59-99A9-8C546C44B28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49478" y="1828127"/>
                  <a:ext cx="2538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429C2FC-EEC2-4D36-A042-94E0B27EE428}"/>
                    </a:ext>
                  </a:extLst>
                </p14:cNvPr>
                <p14:cNvContentPartPr/>
                <p14:nvPr/>
              </p14:nvContentPartPr>
              <p14:xfrm>
                <a:off x="2556318" y="1747487"/>
                <a:ext cx="298440" cy="225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429C2FC-EEC2-4D36-A042-94E0B27EE42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38318" y="1729487"/>
                  <a:ext cx="3340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49A8E39-2C04-7160-94FE-5E23EA1BEACD}"/>
                    </a:ext>
                  </a:extLst>
                </p14:cNvPr>
                <p14:cNvContentPartPr/>
                <p14:nvPr/>
              </p14:nvContentPartPr>
              <p14:xfrm>
                <a:off x="2297478" y="2143487"/>
                <a:ext cx="216720" cy="272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49A8E39-2C04-7160-94FE-5E23EA1BEA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79478" y="2125487"/>
                  <a:ext cx="2523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56396EE-C435-3645-21B2-C3E66018B352}"/>
                    </a:ext>
                  </a:extLst>
                </p14:cNvPr>
                <p14:cNvContentPartPr/>
                <p14:nvPr/>
              </p14:nvContentPartPr>
              <p14:xfrm>
                <a:off x="2329518" y="1980407"/>
                <a:ext cx="226080" cy="198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56396EE-C435-3645-21B2-C3E66018B35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11878" y="1962767"/>
                  <a:ext cx="2617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A1A723C-BC7E-2DF9-39A2-84379F23145D}"/>
                    </a:ext>
                  </a:extLst>
                </p14:cNvPr>
                <p14:cNvContentPartPr/>
                <p14:nvPr/>
              </p14:nvContentPartPr>
              <p14:xfrm>
                <a:off x="2607078" y="1996247"/>
                <a:ext cx="379440" cy="465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A1A723C-BC7E-2DF9-39A2-84379F23145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89438" y="1978247"/>
                  <a:ext cx="415080" cy="50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60BD0F6-8049-44C5-800F-CCC63CCADF9C}"/>
              </a:ext>
            </a:extLst>
          </p:cNvPr>
          <p:cNvGrpSpPr/>
          <p:nvPr/>
        </p:nvGrpSpPr>
        <p:grpSpPr>
          <a:xfrm>
            <a:off x="5239398" y="4391687"/>
            <a:ext cx="657720" cy="2144160"/>
            <a:chOff x="5239398" y="4391687"/>
            <a:chExt cx="657720" cy="214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BAA3461-9129-3092-133A-62C7D7F8E46D}"/>
                    </a:ext>
                  </a:extLst>
                </p14:cNvPr>
                <p14:cNvContentPartPr/>
                <p14:nvPr/>
              </p14:nvContentPartPr>
              <p14:xfrm>
                <a:off x="5239398" y="4948607"/>
                <a:ext cx="48600" cy="216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BAA3461-9129-3092-133A-62C7D7F8E46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21758" y="4930967"/>
                  <a:ext cx="842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2A1C4DD-8CCD-6A77-DAB7-AA6F5844FF77}"/>
                    </a:ext>
                  </a:extLst>
                </p14:cNvPr>
                <p14:cNvContentPartPr/>
                <p14:nvPr/>
              </p14:nvContentPartPr>
              <p14:xfrm>
                <a:off x="5255238" y="4924127"/>
                <a:ext cx="614880" cy="91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2A1C4DD-8CCD-6A77-DAB7-AA6F5844FF7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37238" y="4906127"/>
                  <a:ext cx="650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B3A37B6-6E28-483E-F8CF-D08A6620A2C6}"/>
                    </a:ext>
                  </a:extLst>
                </p14:cNvPr>
                <p14:cNvContentPartPr/>
                <p14:nvPr/>
              </p14:nvContentPartPr>
              <p14:xfrm>
                <a:off x="5835198" y="4932767"/>
                <a:ext cx="18720" cy="180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B3A37B6-6E28-483E-F8CF-D08A6620A2C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17198" y="4915127"/>
                  <a:ext cx="543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0038C73-AE58-ED0E-0270-E1A17476EE1C}"/>
                    </a:ext>
                  </a:extLst>
                </p14:cNvPr>
                <p14:cNvContentPartPr/>
                <p14:nvPr/>
              </p14:nvContentPartPr>
              <p14:xfrm>
                <a:off x="5253798" y="5095487"/>
                <a:ext cx="486360" cy="58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0038C73-AE58-ED0E-0270-E1A17476EE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36158" y="5077847"/>
                  <a:ext cx="5220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68415AB-47AC-CEC0-5564-4C7311A1F7DB}"/>
                    </a:ext>
                  </a:extLst>
                </p14:cNvPr>
                <p14:cNvContentPartPr/>
                <p14:nvPr/>
              </p14:nvContentPartPr>
              <p14:xfrm>
                <a:off x="5385918" y="4953287"/>
                <a:ext cx="390960" cy="137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68415AB-47AC-CEC0-5564-4C7311A1F7D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67918" y="4935647"/>
                  <a:ext cx="426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589EFA6-8424-7DEF-0C42-5E4530F43FE3}"/>
                    </a:ext>
                  </a:extLst>
                </p14:cNvPr>
                <p14:cNvContentPartPr/>
                <p14:nvPr/>
              </p14:nvContentPartPr>
              <p14:xfrm>
                <a:off x="5413638" y="4734407"/>
                <a:ext cx="124920" cy="1360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589EFA6-8424-7DEF-0C42-5E4530F43FE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95638" y="4716407"/>
                  <a:ext cx="160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5DD14E8-154C-9938-99E1-C9092023E9AF}"/>
                    </a:ext>
                  </a:extLst>
                </p14:cNvPr>
                <p14:cNvContentPartPr/>
                <p14:nvPr/>
              </p14:nvContentPartPr>
              <p14:xfrm>
                <a:off x="5460078" y="4668887"/>
                <a:ext cx="121680" cy="105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5DD14E8-154C-9938-99E1-C9092023E9A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42438" y="4651247"/>
                  <a:ext cx="1573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7C5E74B-FFC4-695A-5718-25940F62259C}"/>
                    </a:ext>
                  </a:extLst>
                </p14:cNvPr>
                <p14:cNvContentPartPr/>
                <p14:nvPr/>
              </p14:nvContentPartPr>
              <p14:xfrm>
                <a:off x="5626398" y="4557647"/>
                <a:ext cx="101160" cy="1069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7C5E74B-FFC4-695A-5718-25940F62259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08398" y="4540007"/>
                  <a:ext cx="1368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EF61607-5B84-1E6D-8D99-82DDCD2FF61E}"/>
                    </a:ext>
                  </a:extLst>
                </p14:cNvPr>
                <p14:cNvContentPartPr/>
                <p14:nvPr/>
              </p14:nvContentPartPr>
              <p14:xfrm>
                <a:off x="5699478" y="4477727"/>
                <a:ext cx="136440" cy="91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EF61607-5B84-1E6D-8D99-82DDCD2FF61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81478" y="4459727"/>
                  <a:ext cx="172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D0ED21F-67FF-2A3E-7119-DB5DBC76CE19}"/>
                    </a:ext>
                  </a:extLst>
                </p14:cNvPr>
                <p14:cNvContentPartPr/>
                <p14:nvPr/>
              </p14:nvContentPartPr>
              <p14:xfrm>
                <a:off x="5709918" y="4391687"/>
                <a:ext cx="187200" cy="94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D0ED21F-67FF-2A3E-7119-DB5DBC76CE1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91918" y="4373687"/>
                  <a:ext cx="222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C70CC85-7A8B-B123-8964-53EBF759AC3C}"/>
                    </a:ext>
                  </a:extLst>
                </p14:cNvPr>
                <p14:cNvContentPartPr/>
                <p14:nvPr/>
              </p14:nvContentPartPr>
              <p14:xfrm>
                <a:off x="5504358" y="5063807"/>
                <a:ext cx="84600" cy="1440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C70CC85-7A8B-B123-8964-53EBF759AC3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86718" y="5045807"/>
                  <a:ext cx="120240" cy="14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9616E3D-3D6E-5CCB-1DF4-71F72DA2756F}"/>
                    </a:ext>
                  </a:extLst>
                </p14:cNvPr>
                <p14:cNvContentPartPr/>
                <p14:nvPr/>
              </p14:nvContentPartPr>
              <p14:xfrm>
                <a:off x="5412558" y="6408407"/>
                <a:ext cx="184320" cy="127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9616E3D-3D6E-5CCB-1DF4-71F72DA2756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94918" y="6390407"/>
                  <a:ext cx="21996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1754ED0-AE16-3A3E-D417-E3BA81F344B7}"/>
              </a:ext>
            </a:extLst>
          </p:cNvPr>
          <p:cNvGrpSpPr/>
          <p:nvPr/>
        </p:nvGrpSpPr>
        <p:grpSpPr>
          <a:xfrm>
            <a:off x="5890998" y="5276567"/>
            <a:ext cx="927360" cy="745200"/>
            <a:chOff x="5890998" y="5276567"/>
            <a:chExt cx="927360" cy="74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9C050CD-B6CF-E733-BD89-A5C0A5BF8CDF}"/>
                    </a:ext>
                  </a:extLst>
                </p14:cNvPr>
                <p14:cNvContentPartPr/>
                <p14:nvPr/>
              </p14:nvContentPartPr>
              <p14:xfrm>
                <a:off x="5908998" y="5830967"/>
                <a:ext cx="108360" cy="190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9C050CD-B6CF-E733-BD89-A5C0A5BF8CD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91358" y="5813327"/>
                  <a:ext cx="144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064F5E3-B01D-133A-21F8-1A86C3E6D5F8}"/>
                    </a:ext>
                  </a:extLst>
                </p14:cNvPr>
                <p14:cNvContentPartPr/>
                <p14:nvPr/>
              </p14:nvContentPartPr>
              <p14:xfrm>
                <a:off x="5890998" y="5634047"/>
                <a:ext cx="226080" cy="345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064F5E3-B01D-133A-21F8-1A86C3E6D5F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73358" y="5616407"/>
                  <a:ext cx="2617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D978336-CFE7-01A2-D436-D017408AFC0F}"/>
                    </a:ext>
                  </a:extLst>
                </p14:cNvPr>
                <p14:cNvContentPartPr/>
                <p14:nvPr/>
              </p14:nvContentPartPr>
              <p14:xfrm>
                <a:off x="6132558" y="5799287"/>
                <a:ext cx="91800" cy="193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D978336-CFE7-01A2-D436-D017408AFC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14558" y="5781287"/>
                  <a:ext cx="127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3AE26A7-BA24-32F1-DF66-AE522333DF2F}"/>
                    </a:ext>
                  </a:extLst>
                </p14:cNvPr>
                <p14:cNvContentPartPr/>
                <p14:nvPr/>
              </p14:nvContentPartPr>
              <p14:xfrm>
                <a:off x="6146958" y="5734127"/>
                <a:ext cx="118800" cy="115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3AE26A7-BA24-32F1-DF66-AE522333DF2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28958" y="5716127"/>
                  <a:ext cx="154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87553C5-3272-04A8-E3A4-8E1453DDD85C}"/>
                    </a:ext>
                  </a:extLst>
                </p14:cNvPr>
                <p14:cNvContentPartPr/>
                <p14:nvPr/>
              </p14:nvContentPartPr>
              <p14:xfrm>
                <a:off x="6316518" y="5702807"/>
                <a:ext cx="82080" cy="131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87553C5-3272-04A8-E3A4-8E1453DDD85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98518" y="5685167"/>
                  <a:ext cx="117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1A5B4BB-09D6-AA9E-70C8-BC1899F63413}"/>
                    </a:ext>
                  </a:extLst>
                </p14:cNvPr>
                <p14:cNvContentPartPr/>
                <p14:nvPr/>
              </p14:nvContentPartPr>
              <p14:xfrm>
                <a:off x="6377358" y="5633687"/>
                <a:ext cx="120600" cy="132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1A5B4BB-09D6-AA9E-70C8-BC1899F6341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59358" y="5615687"/>
                  <a:ext cx="156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0ABE91F-E5A2-CA37-D520-8F7154F38595}"/>
                    </a:ext>
                  </a:extLst>
                </p14:cNvPr>
                <p14:cNvContentPartPr/>
                <p14:nvPr/>
              </p14:nvContentPartPr>
              <p14:xfrm>
                <a:off x="6394638" y="5537567"/>
                <a:ext cx="163440" cy="1069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0ABE91F-E5A2-CA37-D520-8F7154F385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376998" y="5519567"/>
                  <a:ext cx="199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158ADFC-ACD5-B476-80CE-3C5A4E0C8FF3}"/>
                    </a:ext>
                  </a:extLst>
                </p14:cNvPr>
                <p14:cNvContentPartPr/>
                <p14:nvPr/>
              </p14:nvContentPartPr>
              <p14:xfrm>
                <a:off x="6496878" y="5276567"/>
                <a:ext cx="321480" cy="291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158ADFC-ACD5-B476-80CE-3C5A4E0C8FF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79238" y="5258567"/>
                  <a:ext cx="35712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70BF6CF-9E98-8A66-9AA5-AAF7A46F454E}"/>
              </a:ext>
            </a:extLst>
          </p:cNvPr>
          <p:cNvGrpSpPr/>
          <p:nvPr/>
        </p:nvGrpSpPr>
        <p:grpSpPr>
          <a:xfrm>
            <a:off x="1428438" y="4107647"/>
            <a:ext cx="4440240" cy="1842840"/>
            <a:chOff x="1428438" y="4107647"/>
            <a:chExt cx="4440240" cy="184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EF64522-CB83-A0FE-5DDB-D946FF2CA902}"/>
                    </a:ext>
                  </a:extLst>
                </p14:cNvPr>
                <p14:cNvContentPartPr/>
                <p14:nvPr/>
              </p14:nvContentPartPr>
              <p14:xfrm>
                <a:off x="1428438" y="5509487"/>
                <a:ext cx="274680" cy="340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EF64522-CB83-A0FE-5DDB-D946FF2CA90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410798" y="5491847"/>
                  <a:ext cx="3103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B21EC34-6FAE-69E5-405C-0BAFFC207BA2}"/>
                    </a:ext>
                  </a:extLst>
                </p14:cNvPr>
                <p14:cNvContentPartPr/>
                <p14:nvPr/>
              </p14:nvContentPartPr>
              <p14:xfrm>
                <a:off x="1478118" y="5430647"/>
                <a:ext cx="129240" cy="268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B21EC34-6FAE-69E5-405C-0BAFFC207BA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60118" y="5412647"/>
                  <a:ext cx="1648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B38E7BB-37A2-CA1E-6826-375BD0E41CA8}"/>
                    </a:ext>
                  </a:extLst>
                </p14:cNvPr>
                <p14:cNvContentPartPr/>
                <p14:nvPr/>
              </p14:nvContentPartPr>
              <p14:xfrm>
                <a:off x="1671078" y="5371967"/>
                <a:ext cx="181800" cy="284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B38E7BB-37A2-CA1E-6826-375BD0E41CA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53438" y="5353967"/>
                  <a:ext cx="2174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0F84132-A34A-D346-2E03-F919E18189F1}"/>
                    </a:ext>
                  </a:extLst>
                </p14:cNvPr>
                <p14:cNvContentPartPr/>
                <p14:nvPr/>
              </p14:nvContentPartPr>
              <p14:xfrm>
                <a:off x="1651998" y="5250287"/>
                <a:ext cx="167400" cy="142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0F84132-A34A-D346-2E03-F919E18189F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33998" y="5232287"/>
                  <a:ext cx="203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11E09D0-CBF4-07E3-617C-97927F889DA1}"/>
                    </a:ext>
                  </a:extLst>
                </p14:cNvPr>
                <p14:cNvContentPartPr/>
                <p14:nvPr/>
              </p14:nvContentPartPr>
              <p14:xfrm>
                <a:off x="1888158" y="5148047"/>
                <a:ext cx="311760" cy="323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11E09D0-CBF4-07E3-617C-97927F889DA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70518" y="5130407"/>
                  <a:ext cx="347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3898196-2CF0-F7FA-9435-7077E4959830}"/>
                    </a:ext>
                  </a:extLst>
                </p14:cNvPr>
                <p14:cNvContentPartPr/>
                <p14:nvPr/>
              </p14:nvContentPartPr>
              <p14:xfrm>
                <a:off x="2313678" y="5379527"/>
                <a:ext cx="134640" cy="214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3898196-2CF0-F7FA-9435-7077E495983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96038" y="5361527"/>
                  <a:ext cx="1702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5A57384-BD73-AA61-C87D-05F370758AF4}"/>
                    </a:ext>
                  </a:extLst>
                </p14:cNvPr>
                <p14:cNvContentPartPr/>
                <p14:nvPr/>
              </p14:nvContentPartPr>
              <p14:xfrm>
                <a:off x="2335278" y="5337767"/>
                <a:ext cx="141480" cy="102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5A57384-BD73-AA61-C87D-05F370758AF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17638" y="5319767"/>
                  <a:ext cx="177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E42E835-ADB5-ECFA-0DD2-BCB4169AB1A3}"/>
                    </a:ext>
                  </a:extLst>
                </p14:cNvPr>
                <p14:cNvContentPartPr/>
                <p14:nvPr/>
              </p14:nvContentPartPr>
              <p14:xfrm>
                <a:off x="2459478" y="5247407"/>
                <a:ext cx="109440" cy="157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E42E835-ADB5-ECFA-0DD2-BCB4169AB1A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41478" y="5229767"/>
                  <a:ext cx="1450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F8D3497-68A2-E4FA-DB9C-4F48C248EA15}"/>
                    </a:ext>
                  </a:extLst>
                </p14:cNvPr>
                <p14:cNvContentPartPr/>
                <p14:nvPr/>
              </p14:nvContentPartPr>
              <p14:xfrm>
                <a:off x="2529678" y="5202407"/>
                <a:ext cx="163080" cy="168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F8D3497-68A2-E4FA-DB9C-4F48C248EA1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11678" y="5184407"/>
                  <a:ext cx="1987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DD9C229-4CC9-FBEC-9E63-CCB08830E520}"/>
                    </a:ext>
                  </a:extLst>
                </p14:cNvPr>
                <p14:cNvContentPartPr/>
                <p14:nvPr/>
              </p14:nvContentPartPr>
              <p14:xfrm>
                <a:off x="2577918" y="5142287"/>
                <a:ext cx="207360" cy="81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DD9C229-4CC9-FBEC-9E63-CCB08830E52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59918" y="5124287"/>
                  <a:ext cx="243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4180B1D-9CEB-45F1-D9C0-30AB67BDC5B5}"/>
                    </a:ext>
                  </a:extLst>
                </p14:cNvPr>
                <p14:cNvContentPartPr/>
                <p14:nvPr/>
              </p14:nvContentPartPr>
              <p14:xfrm>
                <a:off x="2428518" y="4748087"/>
                <a:ext cx="442440" cy="252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4180B1D-9CEB-45F1-D9C0-30AB67BDC5B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410878" y="4730087"/>
                  <a:ext cx="4780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83F420-5140-246B-4359-7865CE01FAC0}"/>
                    </a:ext>
                  </a:extLst>
                </p14:cNvPr>
                <p14:cNvContentPartPr/>
                <p14:nvPr/>
              </p14:nvContentPartPr>
              <p14:xfrm>
                <a:off x="2908398" y="4591487"/>
                <a:ext cx="222480" cy="266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83F420-5140-246B-4359-7865CE01FAC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90758" y="4573847"/>
                  <a:ext cx="2581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C1E3A72-DEB1-86C7-6F75-279FC58FBE43}"/>
                    </a:ext>
                  </a:extLst>
                </p14:cNvPr>
                <p14:cNvContentPartPr/>
                <p14:nvPr/>
              </p14:nvContentPartPr>
              <p14:xfrm>
                <a:off x="2920638" y="4524167"/>
                <a:ext cx="110880" cy="171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C1E3A72-DEB1-86C7-6F75-279FC58FBE4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02638" y="4506167"/>
                  <a:ext cx="1465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4877A47-9FDF-031B-1F61-BB8A0654DE86}"/>
                    </a:ext>
                  </a:extLst>
                </p14:cNvPr>
                <p14:cNvContentPartPr/>
                <p14:nvPr/>
              </p14:nvContentPartPr>
              <p14:xfrm>
                <a:off x="3103158" y="4425887"/>
                <a:ext cx="178920" cy="216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4877A47-9FDF-031B-1F61-BB8A0654DE8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85518" y="4407887"/>
                  <a:ext cx="2145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832EBBC-E997-C3FC-AB51-BDFB39BF4404}"/>
                    </a:ext>
                  </a:extLst>
                </p14:cNvPr>
                <p14:cNvContentPartPr/>
                <p14:nvPr/>
              </p14:nvContentPartPr>
              <p14:xfrm>
                <a:off x="3117918" y="4373327"/>
                <a:ext cx="107640" cy="107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832EBBC-E997-C3FC-AB51-BDFB39BF440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99918" y="4355687"/>
                  <a:ext cx="143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9367642-8403-B97A-94A3-784327EF7565}"/>
                    </a:ext>
                  </a:extLst>
                </p14:cNvPr>
                <p14:cNvContentPartPr/>
                <p14:nvPr/>
              </p14:nvContentPartPr>
              <p14:xfrm>
                <a:off x="3329598" y="4215287"/>
                <a:ext cx="290880" cy="264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9367642-8403-B97A-94A3-784327EF756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11958" y="4197647"/>
                  <a:ext cx="3265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3B9D488-E9E7-6B69-231A-BD1AED100877}"/>
                    </a:ext>
                  </a:extLst>
                </p14:cNvPr>
                <p14:cNvContentPartPr/>
                <p14:nvPr/>
              </p14:nvContentPartPr>
              <p14:xfrm>
                <a:off x="3748278" y="4402847"/>
                <a:ext cx="119520" cy="128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B9D488-E9E7-6B69-231A-BD1AED10087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30278" y="4384847"/>
                  <a:ext cx="155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71FB139-4749-3085-BC8B-98BB0D4618D8}"/>
                    </a:ext>
                  </a:extLst>
                </p14:cNvPr>
                <p14:cNvContentPartPr/>
                <p14:nvPr/>
              </p14:nvContentPartPr>
              <p14:xfrm>
                <a:off x="3736038" y="4355687"/>
                <a:ext cx="140040" cy="124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71FB139-4749-3085-BC8B-98BB0D4618D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18398" y="4337687"/>
                  <a:ext cx="1756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8A293FA-ECD2-5CF9-E3D7-44CD080B8029}"/>
                    </a:ext>
                  </a:extLst>
                </p14:cNvPr>
                <p14:cNvContentPartPr/>
                <p14:nvPr/>
              </p14:nvContentPartPr>
              <p14:xfrm>
                <a:off x="3953478" y="4277567"/>
                <a:ext cx="66960" cy="95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8A293FA-ECD2-5CF9-E3D7-44CD080B802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35838" y="4259927"/>
                  <a:ext cx="1026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E41A129-132B-787A-93BB-A331CE05B96D}"/>
                    </a:ext>
                  </a:extLst>
                </p14:cNvPr>
                <p14:cNvContentPartPr/>
                <p14:nvPr/>
              </p14:nvContentPartPr>
              <p14:xfrm>
                <a:off x="4007478" y="4107647"/>
                <a:ext cx="148320" cy="204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E41A129-132B-787A-93BB-A331CE05B96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989838" y="4090007"/>
                  <a:ext cx="1839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FE95176-670B-53A6-7157-A89B4776B528}"/>
                    </a:ext>
                  </a:extLst>
                </p14:cNvPr>
                <p14:cNvContentPartPr/>
                <p14:nvPr/>
              </p14:nvContentPartPr>
              <p14:xfrm>
                <a:off x="4070478" y="4992887"/>
                <a:ext cx="1503000" cy="232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FE95176-670B-53A6-7157-A89B4776B52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52478" y="4974887"/>
                  <a:ext cx="15386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C9C1F9C-E1CB-39DF-F608-9AB5132C17D3}"/>
                    </a:ext>
                  </a:extLst>
                </p14:cNvPr>
                <p14:cNvContentPartPr/>
                <p14:nvPr/>
              </p14:nvContentPartPr>
              <p14:xfrm>
                <a:off x="4479798" y="5648087"/>
                <a:ext cx="163080" cy="302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C9C1F9C-E1CB-39DF-F608-9AB5132C17D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461798" y="5630087"/>
                  <a:ext cx="1987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DCA3CC4-C0EF-3EFD-1199-C6C6AF4AB639}"/>
                    </a:ext>
                  </a:extLst>
                </p14:cNvPr>
                <p14:cNvContentPartPr/>
                <p14:nvPr/>
              </p14:nvContentPartPr>
              <p14:xfrm>
                <a:off x="4664478" y="5668247"/>
                <a:ext cx="131760" cy="205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DCA3CC4-C0EF-3EFD-1199-C6C6AF4AB63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46478" y="5650607"/>
                  <a:ext cx="1674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08B3592-B29D-C0F5-E1C1-C3A73D8DC249}"/>
                    </a:ext>
                  </a:extLst>
                </p14:cNvPr>
                <p14:cNvContentPartPr/>
                <p14:nvPr/>
              </p14:nvContentPartPr>
              <p14:xfrm>
                <a:off x="4749798" y="5699207"/>
                <a:ext cx="90360" cy="111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08B3592-B29D-C0F5-E1C1-C3A73D8DC24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31798" y="5681207"/>
                  <a:ext cx="126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8F10ACD-9BAA-E193-E726-5937DB50DC60}"/>
                    </a:ext>
                  </a:extLst>
                </p14:cNvPr>
                <p14:cNvContentPartPr/>
                <p14:nvPr/>
              </p14:nvContentPartPr>
              <p14:xfrm>
                <a:off x="4832958" y="5533607"/>
                <a:ext cx="120960" cy="253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8F10ACD-9BAA-E193-E726-5937DB50DC6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14958" y="5515607"/>
                  <a:ext cx="1566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EBBD063-55AE-4451-EC0E-D6A73F0FEB27}"/>
                    </a:ext>
                  </a:extLst>
                </p14:cNvPr>
                <p14:cNvContentPartPr/>
                <p14:nvPr/>
              </p14:nvContentPartPr>
              <p14:xfrm>
                <a:off x="4960038" y="5582567"/>
                <a:ext cx="125640" cy="66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EBBD063-55AE-4451-EC0E-D6A73F0FEB2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42038" y="5564927"/>
                  <a:ext cx="161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8EB5405-1F72-48CD-9141-AF7D7D0A12C9}"/>
                    </a:ext>
                  </a:extLst>
                </p14:cNvPr>
                <p14:cNvContentPartPr/>
                <p14:nvPr/>
              </p14:nvContentPartPr>
              <p14:xfrm>
                <a:off x="4234638" y="4943567"/>
                <a:ext cx="64080" cy="311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8EB5405-1F72-48CD-9141-AF7D7D0A12C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16638" y="4925927"/>
                  <a:ext cx="997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237659C-3237-5BD6-85C5-88B3878311D1}"/>
                    </a:ext>
                  </a:extLst>
                </p14:cNvPr>
                <p14:cNvContentPartPr/>
                <p14:nvPr/>
              </p14:nvContentPartPr>
              <p14:xfrm>
                <a:off x="4224918" y="5014487"/>
                <a:ext cx="622800" cy="28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237659C-3237-5BD6-85C5-88B3878311D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207278" y="4996487"/>
                  <a:ext cx="658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C99E787-7CD3-2956-3B72-53F102E1BFD0}"/>
                    </a:ext>
                  </a:extLst>
                </p14:cNvPr>
                <p14:cNvContentPartPr/>
                <p14:nvPr/>
              </p14:nvContentPartPr>
              <p14:xfrm>
                <a:off x="4760598" y="4998287"/>
                <a:ext cx="31680" cy="182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C99E787-7CD3-2956-3B72-53F102E1BFD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42958" y="4980287"/>
                  <a:ext cx="67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FF93C6E-8113-6DBF-15C9-C4E5DAF7D7F7}"/>
                    </a:ext>
                  </a:extLst>
                </p14:cNvPr>
                <p14:cNvContentPartPr/>
                <p14:nvPr/>
              </p14:nvContentPartPr>
              <p14:xfrm>
                <a:off x="4366398" y="5145527"/>
                <a:ext cx="477720" cy="57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FF93C6E-8113-6DBF-15C9-C4E5DAF7D7F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48758" y="5127887"/>
                  <a:ext cx="51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93FCAC4-254E-08CE-F57A-5F58F749ACEB}"/>
                    </a:ext>
                  </a:extLst>
                </p14:cNvPr>
                <p14:cNvContentPartPr/>
                <p14:nvPr/>
              </p14:nvContentPartPr>
              <p14:xfrm>
                <a:off x="4277838" y="5036447"/>
                <a:ext cx="419400" cy="136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93FCAC4-254E-08CE-F57A-5F58F749ACE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60198" y="5018807"/>
                  <a:ext cx="455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72F1EED-044E-F364-B07F-52B87CC093A8}"/>
                    </a:ext>
                  </a:extLst>
                </p14:cNvPr>
                <p14:cNvContentPartPr/>
                <p14:nvPr/>
              </p14:nvContentPartPr>
              <p14:xfrm>
                <a:off x="4439838" y="4705607"/>
                <a:ext cx="169200" cy="194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72F1EED-044E-F364-B07F-52B87CC093A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422198" y="4687607"/>
                  <a:ext cx="2048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315F47F-C0F4-2C28-6B68-1C64DCC7F51A}"/>
                    </a:ext>
                  </a:extLst>
                </p14:cNvPr>
                <p14:cNvContentPartPr/>
                <p14:nvPr/>
              </p14:nvContentPartPr>
              <p14:xfrm>
                <a:off x="4482318" y="4722527"/>
                <a:ext cx="176400" cy="104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315F47F-C0F4-2C28-6B68-1C64DCC7F51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64678" y="4704527"/>
                  <a:ext cx="212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3CAAEE1-F12B-3F0C-917A-A1D9E227804A}"/>
                    </a:ext>
                  </a:extLst>
                </p14:cNvPr>
                <p14:cNvContentPartPr/>
                <p14:nvPr/>
              </p14:nvContentPartPr>
              <p14:xfrm>
                <a:off x="4689678" y="4471967"/>
                <a:ext cx="237960" cy="315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3CAAEE1-F12B-3F0C-917A-A1D9E227804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71678" y="4453967"/>
                  <a:ext cx="2736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FBB80F9-4ADE-DD5B-BD80-5A5C5595DC84}"/>
                    </a:ext>
                  </a:extLst>
                </p14:cNvPr>
                <p14:cNvContentPartPr/>
                <p14:nvPr/>
              </p14:nvContentPartPr>
              <p14:xfrm>
                <a:off x="5202318" y="4946087"/>
                <a:ext cx="63360" cy="215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FBB80F9-4ADE-DD5B-BD80-5A5C5595DC8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84678" y="4928087"/>
                  <a:ext cx="99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740D0BE-9AEB-3D0B-9631-9A1C2576EBA0}"/>
                    </a:ext>
                  </a:extLst>
                </p14:cNvPr>
                <p14:cNvContentPartPr/>
                <p14:nvPr/>
              </p14:nvContentPartPr>
              <p14:xfrm>
                <a:off x="5195838" y="4964447"/>
                <a:ext cx="672840" cy="26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740D0BE-9AEB-3D0B-9631-9A1C2576EBA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78198" y="4946807"/>
                  <a:ext cx="708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80640BF-C19A-F8AF-37B8-4F2878EA04F1}"/>
                    </a:ext>
                  </a:extLst>
                </p14:cNvPr>
                <p14:cNvContentPartPr/>
                <p14:nvPr/>
              </p14:nvContentPartPr>
              <p14:xfrm>
                <a:off x="5816838" y="4927367"/>
                <a:ext cx="34560" cy="182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80640BF-C19A-F8AF-37B8-4F2878EA04F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99198" y="4909367"/>
                  <a:ext cx="70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3150C2A-94D2-61F9-A7DD-981B6277F1A2}"/>
                    </a:ext>
                  </a:extLst>
                </p14:cNvPr>
                <p14:cNvContentPartPr/>
                <p14:nvPr/>
              </p14:nvContentPartPr>
              <p14:xfrm>
                <a:off x="5199798" y="5095847"/>
                <a:ext cx="630000" cy="48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3150C2A-94D2-61F9-A7DD-981B6277F1A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82158" y="5078207"/>
                  <a:ext cx="6656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A7EC0BD-3099-05E9-BFF0-B118BC6E5079}"/>
                    </a:ext>
                  </a:extLst>
                </p14:cNvPr>
                <p14:cNvContentPartPr/>
                <p14:nvPr/>
              </p14:nvContentPartPr>
              <p14:xfrm>
                <a:off x="5252358" y="4970927"/>
                <a:ext cx="529920" cy="145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A7EC0BD-3099-05E9-BFF0-B118BC6E507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234358" y="4952927"/>
                  <a:ext cx="565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591DF7F-17A2-4BCF-344D-12BC46310CEE}"/>
                    </a:ext>
                  </a:extLst>
                </p14:cNvPr>
                <p14:cNvContentPartPr/>
                <p14:nvPr/>
              </p14:nvContentPartPr>
              <p14:xfrm>
                <a:off x="4564398" y="5162087"/>
                <a:ext cx="30600" cy="438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591DF7F-17A2-4BCF-344D-12BC46310CE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546758" y="5144447"/>
                  <a:ext cx="662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0159458-11C9-2589-A912-93E7C9905486}"/>
                    </a:ext>
                  </a:extLst>
                </p14:cNvPr>
                <p14:cNvContentPartPr/>
                <p14:nvPr/>
              </p14:nvContentPartPr>
              <p14:xfrm>
                <a:off x="4487358" y="5441087"/>
                <a:ext cx="156600" cy="68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0159458-11C9-2589-A912-93E7C990548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469358" y="5423447"/>
                  <a:ext cx="19224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BEA8972-E7F8-C1B9-5DC8-19C97AB51235}"/>
              </a:ext>
            </a:extLst>
          </p:cNvPr>
          <p:cNvGrpSpPr/>
          <p:nvPr/>
        </p:nvGrpSpPr>
        <p:grpSpPr>
          <a:xfrm>
            <a:off x="7058478" y="4988567"/>
            <a:ext cx="771840" cy="363960"/>
            <a:chOff x="7058478" y="4988567"/>
            <a:chExt cx="771840" cy="36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52D5D77-09F9-A4EB-39BB-D1931228872B}"/>
                    </a:ext>
                  </a:extLst>
                </p14:cNvPr>
                <p14:cNvContentPartPr/>
                <p14:nvPr/>
              </p14:nvContentPartPr>
              <p14:xfrm>
                <a:off x="7058478" y="5081807"/>
                <a:ext cx="237240" cy="2707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52D5D77-09F9-A4EB-39BB-D1931228872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040838" y="5063807"/>
                  <a:ext cx="2728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407670D-7741-611B-055A-2AC06BBE5107}"/>
                    </a:ext>
                  </a:extLst>
                </p14:cNvPr>
                <p14:cNvContentPartPr/>
                <p14:nvPr/>
              </p14:nvContentPartPr>
              <p14:xfrm>
                <a:off x="7424958" y="5198087"/>
                <a:ext cx="132480" cy="1411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407670D-7741-611B-055A-2AC06BBE510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407318" y="5180447"/>
                  <a:ext cx="168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99D32CA-DE6A-7397-84DE-66280EA26951}"/>
                    </a:ext>
                  </a:extLst>
                </p14:cNvPr>
                <p14:cNvContentPartPr/>
                <p14:nvPr/>
              </p14:nvContentPartPr>
              <p14:xfrm>
                <a:off x="7442238" y="5158487"/>
                <a:ext cx="126360" cy="134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99D32CA-DE6A-7397-84DE-66280EA2695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24598" y="5140487"/>
                  <a:ext cx="162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CD6F7F9-6273-A6B2-4CDF-C706F95C2A49}"/>
                    </a:ext>
                  </a:extLst>
                </p14:cNvPr>
                <p14:cNvContentPartPr/>
                <p14:nvPr/>
              </p14:nvContentPartPr>
              <p14:xfrm>
                <a:off x="7604598" y="4988567"/>
                <a:ext cx="225720" cy="275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CD6F7F9-6273-A6B2-4CDF-C706F95C2A4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586598" y="4970567"/>
                  <a:ext cx="26136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2C58473-1A3A-C4D5-C409-38D28C410A44}"/>
              </a:ext>
            </a:extLst>
          </p:cNvPr>
          <p:cNvGrpSpPr/>
          <p:nvPr/>
        </p:nvGrpSpPr>
        <p:grpSpPr>
          <a:xfrm>
            <a:off x="2715078" y="2430767"/>
            <a:ext cx="794880" cy="921600"/>
            <a:chOff x="2715078" y="2430767"/>
            <a:chExt cx="794880" cy="92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8B7132F-A1CB-4398-D23D-03C9E3A55CA5}"/>
                    </a:ext>
                  </a:extLst>
                </p14:cNvPr>
                <p14:cNvContentPartPr/>
                <p14:nvPr/>
              </p14:nvContentPartPr>
              <p14:xfrm>
                <a:off x="2786718" y="2480087"/>
                <a:ext cx="23040" cy="8722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8B7132F-A1CB-4398-D23D-03C9E3A55CA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68718" y="2462087"/>
                  <a:ext cx="58680" cy="9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578E34-B7C9-35A9-0FB5-C7F02358BF85}"/>
                    </a:ext>
                  </a:extLst>
                </p14:cNvPr>
                <p14:cNvContentPartPr/>
                <p14:nvPr/>
              </p14:nvContentPartPr>
              <p14:xfrm>
                <a:off x="2715078" y="3308087"/>
                <a:ext cx="115560" cy="36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578E34-B7C9-35A9-0FB5-C7F02358BF8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697438" y="3290447"/>
                  <a:ext cx="1512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0C91965-F418-C965-0C33-1177FD5B30EA}"/>
                    </a:ext>
                  </a:extLst>
                </p14:cNvPr>
                <p14:cNvContentPartPr/>
                <p14:nvPr/>
              </p14:nvContentPartPr>
              <p14:xfrm>
                <a:off x="2723718" y="2430767"/>
                <a:ext cx="168840" cy="135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0C91965-F418-C965-0C33-1177FD5B30E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706078" y="2413127"/>
                  <a:ext cx="204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15DD564-2EE0-75E3-5037-E8C77AB3507A}"/>
                    </a:ext>
                  </a:extLst>
                </p14:cNvPr>
                <p14:cNvContentPartPr/>
                <p14:nvPr/>
              </p14:nvContentPartPr>
              <p14:xfrm>
                <a:off x="2954478" y="3046007"/>
                <a:ext cx="120600" cy="157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15DD564-2EE0-75E3-5037-E8C77AB3507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936478" y="3028367"/>
                  <a:ext cx="156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8A1AAB0-05B3-376B-D7CE-FCB532CD93BC}"/>
                    </a:ext>
                  </a:extLst>
                </p14:cNvPr>
                <p14:cNvContentPartPr/>
                <p14:nvPr/>
              </p14:nvContentPartPr>
              <p14:xfrm>
                <a:off x="2962758" y="2975807"/>
                <a:ext cx="130680" cy="89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8A1AAB0-05B3-376B-D7CE-FCB532CD93B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945118" y="2958167"/>
                  <a:ext cx="166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6EAA82B-4CCE-04A8-3351-0643F3C98660}"/>
                    </a:ext>
                  </a:extLst>
                </p14:cNvPr>
                <p14:cNvContentPartPr/>
                <p14:nvPr/>
              </p14:nvContentPartPr>
              <p14:xfrm>
                <a:off x="3054918" y="2905247"/>
                <a:ext cx="124200" cy="914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6EAA82B-4CCE-04A8-3351-0643F3C986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036918" y="2887607"/>
                  <a:ext cx="159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0B4B680-AFEC-3734-742D-7C582E796A4F}"/>
                    </a:ext>
                  </a:extLst>
                </p14:cNvPr>
                <p14:cNvContentPartPr/>
                <p14:nvPr/>
              </p14:nvContentPartPr>
              <p14:xfrm>
                <a:off x="3105318" y="2808047"/>
                <a:ext cx="146520" cy="1130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0B4B680-AFEC-3734-742D-7C582E796A4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087318" y="2790407"/>
                  <a:ext cx="182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16235AB-3257-958E-5E8E-AF09FDF57413}"/>
                    </a:ext>
                  </a:extLst>
                </p14:cNvPr>
                <p14:cNvContentPartPr/>
                <p14:nvPr/>
              </p14:nvContentPartPr>
              <p14:xfrm>
                <a:off x="3129078" y="2732447"/>
                <a:ext cx="100800" cy="1090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16235AB-3257-958E-5E8E-AF09FDF5741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11078" y="2714447"/>
                  <a:ext cx="136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D39B8A8-A404-62F8-386C-BCDC4EA64666}"/>
                    </a:ext>
                  </a:extLst>
                </p14:cNvPr>
                <p14:cNvContentPartPr/>
                <p14:nvPr/>
              </p14:nvContentPartPr>
              <p14:xfrm>
                <a:off x="3278838" y="2583767"/>
                <a:ext cx="134640" cy="185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D39B8A8-A404-62F8-386C-BCDC4EA6466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60838" y="2566127"/>
                  <a:ext cx="1702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1CE8B87-65F7-FB93-8C9F-BA126F6B338F}"/>
                    </a:ext>
                  </a:extLst>
                </p14:cNvPr>
                <p14:cNvContentPartPr/>
                <p14:nvPr/>
              </p14:nvContentPartPr>
              <p14:xfrm>
                <a:off x="3403758" y="2533367"/>
                <a:ext cx="106200" cy="1022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1CE8B87-65F7-FB93-8C9F-BA126F6B338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85758" y="2515727"/>
                  <a:ext cx="14184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D447EAC-3E07-25FE-66C6-14EF572CB6ED}"/>
              </a:ext>
            </a:extLst>
          </p:cNvPr>
          <p:cNvGrpSpPr/>
          <p:nvPr/>
        </p:nvGrpSpPr>
        <p:grpSpPr>
          <a:xfrm>
            <a:off x="1721478" y="2242847"/>
            <a:ext cx="107640" cy="255960"/>
            <a:chOff x="1721478" y="2242847"/>
            <a:chExt cx="107640" cy="25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26C8ABA-8A83-284A-8115-4A7820A09592}"/>
                    </a:ext>
                  </a:extLst>
                </p14:cNvPr>
                <p14:cNvContentPartPr/>
                <p14:nvPr/>
              </p14:nvContentPartPr>
              <p14:xfrm>
                <a:off x="1763958" y="2279567"/>
                <a:ext cx="16560" cy="189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26C8ABA-8A83-284A-8115-4A7820A0959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46318" y="2261567"/>
                  <a:ext cx="52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9BB4A03-DCA3-E81B-FBB7-A320322A969F}"/>
                    </a:ext>
                  </a:extLst>
                </p14:cNvPr>
                <p14:cNvContentPartPr/>
                <p14:nvPr/>
              </p14:nvContentPartPr>
              <p14:xfrm>
                <a:off x="1721478" y="2450567"/>
                <a:ext cx="59040" cy="482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9BB4A03-DCA3-E81B-FBB7-A320322A969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703838" y="2432567"/>
                  <a:ext cx="94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4698D0A-3F5B-05A6-6780-15C56C50B984}"/>
                    </a:ext>
                  </a:extLst>
                </p14:cNvPr>
                <p14:cNvContentPartPr/>
                <p14:nvPr/>
              </p14:nvContentPartPr>
              <p14:xfrm>
                <a:off x="1751358" y="2242847"/>
                <a:ext cx="77760" cy="90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4698D0A-3F5B-05A6-6780-15C56C50B98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733718" y="2225207"/>
                  <a:ext cx="1134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0581205-288D-E6E8-3C0B-188B31DFA9FC}"/>
              </a:ext>
            </a:extLst>
          </p:cNvPr>
          <p:cNvGrpSpPr/>
          <p:nvPr/>
        </p:nvGrpSpPr>
        <p:grpSpPr>
          <a:xfrm>
            <a:off x="1603758" y="1573607"/>
            <a:ext cx="518040" cy="523080"/>
            <a:chOff x="1603758" y="1573607"/>
            <a:chExt cx="518040" cy="52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4A86F3F-5536-A708-E400-117BC784AE2A}"/>
                    </a:ext>
                  </a:extLst>
                </p14:cNvPr>
                <p14:cNvContentPartPr/>
                <p14:nvPr/>
              </p14:nvContentPartPr>
              <p14:xfrm>
                <a:off x="1603758" y="1993727"/>
                <a:ext cx="73800" cy="1029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4A86F3F-5536-A708-E400-117BC784AE2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586118" y="1975727"/>
                  <a:ext cx="109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C2D8EF8-E9DE-45D5-D3A9-6E1A30C86738}"/>
                    </a:ext>
                  </a:extLst>
                </p14:cNvPr>
                <p14:cNvContentPartPr/>
                <p14:nvPr/>
              </p14:nvContentPartPr>
              <p14:xfrm>
                <a:off x="1606278" y="1886447"/>
                <a:ext cx="131760" cy="1321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C2D8EF8-E9DE-45D5-D3A9-6E1A30C8673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588638" y="1868447"/>
                  <a:ext cx="167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FF5E07D-5FCA-23B2-E780-26C7395C9CAD}"/>
                    </a:ext>
                  </a:extLst>
                </p14:cNvPr>
                <p14:cNvContentPartPr/>
                <p14:nvPr/>
              </p14:nvContentPartPr>
              <p14:xfrm>
                <a:off x="1762158" y="1791047"/>
                <a:ext cx="75960" cy="77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FF5E07D-5FCA-23B2-E780-26C7395C9CA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44518" y="1773047"/>
                  <a:ext cx="111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5E21A0C-FEFF-00B0-7DCC-2AA847D51DDA}"/>
                    </a:ext>
                  </a:extLst>
                </p14:cNvPr>
                <p14:cNvContentPartPr/>
                <p14:nvPr/>
              </p14:nvContentPartPr>
              <p14:xfrm>
                <a:off x="1774398" y="1723367"/>
                <a:ext cx="95760" cy="871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5E21A0C-FEFF-00B0-7DCC-2AA847D51DD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56758" y="1705727"/>
                  <a:ext cx="131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C1CB32E-7742-F18D-6E59-D57F22F57B5D}"/>
                    </a:ext>
                  </a:extLst>
                </p14:cNvPr>
                <p14:cNvContentPartPr/>
                <p14:nvPr/>
              </p14:nvContentPartPr>
              <p14:xfrm>
                <a:off x="1713198" y="1823807"/>
                <a:ext cx="85680" cy="921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C1CB32E-7742-F18D-6E59-D57F22F57B5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695558" y="1805807"/>
                  <a:ext cx="121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56C46A4-F4C6-FF44-EA2D-D46FF0AA6467}"/>
                    </a:ext>
                  </a:extLst>
                </p14:cNvPr>
                <p14:cNvContentPartPr/>
                <p14:nvPr/>
              </p14:nvContentPartPr>
              <p14:xfrm>
                <a:off x="1924518" y="1663247"/>
                <a:ext cx="93240" cy="986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56C46A4-F4C6-FF44-EA2D-D46FF0AA646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06518" y="1645607"/>
                  <a:ext cx="128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5B200E1-1F10-4407-931F-FF6B6F240500}"/>
                    </a:ext>
                  </a:extLst>
                </p14:cNvPr>
                <p14:cNvContentPartPr/>
                <p14:nvPr/>
              </p14:nvContentPartPr>
              <p14:xfrm>
                <a:off x="2019198" y="1573607"/>
                <a:ext cx="102600" cy="954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5B200E1-1F10-4407-931F-FF6B6F24050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001198" y="1555607"/>
                  <a:ext cx="13824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30EDD89-03D8-032D-BC2A-AC36BE156F47}"/>
              </a:ext>
            </a:extLst>
          </p:cNvPr>
          <p:cNvGrpSpPr/>
          <p:nvPr/>
        </p:nvGrpSpPr>
        <p:grpSpPr>
          <a:xfrm>
            <a:off x="155838" y="2851607"/>
            <a:ext cx="550080" cy="501840"/>
            <a:chOff x="155838" y="2851607"/>
            <a:chExt cx="550080" cy="50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770A2FD-412A-8B80-B9DA-02AEF47C4673}"/>
                    </a:ext>
                  </a:extLst>
                </p14:cNvPr>
                <p14:cNvContentPartPr/>
                <p14:nvPr/>
              </p14:nvContentPartPr>
              <p14:xfrm>
                <a:off x="661998" y="2851607"/>
                <a:ext cx="19080" cy="5018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770A2FD-412A-8B80-B9DA-02AEF47C467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43998" y="2833967"/>
                  <a:ext cx="5472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EDCD15E-27F9-F43C-ECC7-DD8F84AD9CEE}"/>
                    </a:ext>
                  </a:extLst>
                </p14:cNvPr>
                <p14:cNvContentPartPr/>
                <p14:nvPr/>
              </p14:nvContentPartPr>
              <p14:xfrm>
                <a:off x="632478" y="3297287"/>
                <a:ext cx="58680" cy="399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EDCD15E-27F9-F43C-ECC7-DD8F84AD9CE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14478" y="3279647"/>
                  <a:ext cx="94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0867366-90A6-6EB6-F2D1-170A7919FEB4}"/>
                    </a:ext>
                  </a:extLst>
                </p14:cNvPr>
                <p14:cNvContentPartPr/>
                <p14:nvPr/>
              </p14:nvContentPartPr>
              <p14:xfrm>
                <a:off x="625638" y="2856647"/>
                <a:ext cx="80280" cy="788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0867366-90A6-6EB6-F2D1-170A7919FEB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07998" y="2838647"/>
                  <a:ext cx="115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718BB5E-0FAF-6FFF-9243-B6F25F889232}"/>
                    </a:ext>
                  </a:extLst>
                </p14:cNvPr>
                <p14:cNvContentPartPr/>
                <p14:nvPr/>
              </p14:nvContentPartPr>
              <p14:xfrm>
                <a:off x="186438" y="3216647"/>
                <a:ext cx="154800" cy="95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718BB5E-0FAF-6FFF-9243-B6F25F8892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68438" y="3198647"/>
                  <a:ext cx="190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BFE2BEE-825A-B722-01A7-001A6945F011}"/>
                    </a:ext>
                  </a:extLst>
                </p14:cNvPr>
                <p14:cNvContentPartPr/>
                <p14:nvPr/>
              </p14:nvContentPartPr>
              <p14:xfrm>
                <a:off x="155838" y="3139967"/>
                <a:ext cx="165600" cy="1040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BFE2BEE-825A-B722-01A7-001A6945F01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38198" y="3121967"/>
                  <a:ext cx="201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2B265C6-7C9C-D6C4-C408-479756BEBBC4}"/>
                    </a:ext>
                  </a:extLst>
                </p14:cNvPr>
                <p14:cNvContentPartPr/>
                <p14:nvPr/>
              </p14:nvContentPartPr>
              <p14:xfrm>
                <a:off x="349518" y="3070487"/>
                <a:ext cx="64440" cy="1004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2B265C6-7C9C-D6C4-C408-479756BEBBC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1878" y="3052487"/>
                  <a:ext cx="100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D41231B-52A5-75D0-F2BC-F1E235F9EFAA}"/>
                    </a:ext>
                  </a:extLst>
                </p14:cNvPr>
                <p14:cNvContentPartPr/>
                <p14:nvPr/>
              </p14:nvContentPartPr>
              <p14:xfrm>
                <a:off x="361398" y="2936927"/>
                <a:ext cx="186120" cy="141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D41231B-52A5-75D0-F2BC-F1E235F9EFA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3398" y="2918927"/>
                  <a:ext cx="221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414EF7F-B0F4-7E1F-B01F-D5334FE4DCBF}"/>
                    </a:ext>
                  </a:extLst>
                </p14:cNvPr>
                <p14:cNvContentPartPr/>
                <p14:nvPr/>
              </p14:nvContentPartPr>
              <p14:xfrm>
                <a:off x="490998" y="3052127"/>
                <a:ext cx="119520" cy="1389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414EF7F-B0F4-7E1F-B01F-D5334FE4DCB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73358" y="3034127"/>
                  <a:ext cx="1551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37FF95A-BDF8-FE2F-30D4-D15137F28FB5}"/>
                    </a:ext>
                  </a:extLst>
                </p14:cNvPr>
                <p14:cNvContentPartPr/>
                <p14:nvPr/>
              </p14:nvContentPartPr>
              <p14:xfrm>
                <a:off x="588198" y="3011807"/>
                <a:ext cx="65880" cy="738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37FF95A-BDF8-FE2F-30D4-D15137F28FB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70198" y="2994167"/>
                  <a:ext cx="10152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5F07D03-BF77-789E-9563-7B72684B8C95}"/>
              </a:ext>
            </a:extLst>
          </p:cNvPr>
          <p:cNvGrpSpPr/>
          <p:nvPr/>
        </p:nvGrpSpPr>
        <p:grpSpPr>
          <a:xfrm>
            <a:off x="1209918" y="2255807"/>
            <a:ext cx="403560" cy="582480"/>
            <a:chOff x="1209918" y="2255807"/>
            <a:chExt cx="403560" cy="58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C3322E3-4AB3-7662-DECD-A8A06A57B932}"/>
                    </a:ext>
                  </a:extLst>
                </p14:cNvPr>
                <p14:cNvContentPartPr/>
                <p14:nvPr/>
              </p14:nvContentPartPr>
              <p14:xfrm>
                <a:off x="1513038" y="2752967"/>
                <a:ext cx="17280" cy="853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C3322E3-4AB3-7662-DECD-A8A06A57B93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95038" y="2735327"/>
                  <a:ext cx="52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D4436C5-5F93-768E-6695-29B1F673AD3D}"/>
                    </a:ext>
                  </a:extLst>
                </p14:cNvPr>
                <p14:cNvContentPartPr/>
                <p14:nvPr/>
              </p14:nvContentPartPr>
              <p14:xfrm>
                <a:off x="1491798" y="2794007"/>
                <a:ext cx="23760" cy="20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D4436C5-5F93-768E-6695-29B1F673AD3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473798" y="2776367"/>
                  <a:ext cx="594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2E86B03-E5D7-7BA2-3E04-FEDEAF73A3EF}"/>
                    </a:ext>
                  </a:extLst>
                </p14:cNvPr>
                <p14:cNvContentPartPr/>
                <p14:nvPr/>
              </p14:nvContentPartPr>
              <p14:xfrm>
                <a:off x="1497198" y="2711567"/>
                <a:ext cx="51840" cy="37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2E86B03-E5D7-7BA2-3E04-FEDEAF73A3E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479558" y="2693567"/>
                  <a:ext cx="874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46B2B8B-6859-B2CE-A5F1-81F16E577B2E}"/>
                    </a:ext>
                  </a:extLst>
                </p14:cNvPr>
                <p14:cNvContentPartPr/>
                <p14:nvPr/>
              </p14:nvContentPartPr>
              <p14:xfrm>
                <a:off x="1209918" y="2557847"/>
                <a:ext cx="111600" cy="756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46B2B8B-6859-B2CE-A5F1-81F16E577B2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92278" y="2540207"/>
                  <a:ext cx="147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476B639-D5F3-9E98-CDB9-D94B80CA15AE}"/>
                    </a:ext>
                  </a:extLst>
                </p14:cNvPr>
                <p14:cNvContentPartPr/>
                <p14:nvPr/>
              </p14:nvContentPartPr>
              <p14:xfrm>
                <a:off x="1217118" y="2496647"/>
                <a:ext cx="93240" cy="810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476B639-D5F3-9E98-CDB9-D94B80CA15A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99118" y="2479007"/>
                  <a:ext cx="128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A812629-031C-2D52-FEE7-130CD2302392}"/>
                    </a:ext>
                  </a:extLst>
                </p14:cNvPr>
                <p14:cNvContentPartPr/>
                <p14:nvPr/>
              </p14:nvContentPartPr>
              <p14:xfrm>
                <a:off x="1336998" y="2441927"/>
                <a:ext cx="46080" cy="680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A812629-031C-2D52-FEE7-130CD230239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319358" y="2424287"/>
                  <a:ext cx="81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4348A3D-C45E-8408-CB42-9C689FFE19CF}"/>
                    </a:ext>
                  </a:extLst>
                </p14:cNvPr>
                <p14:cNvContentPartPr/>
                <p14:nvPr/>
              </p14:nvContentPartPr>
              <p14:xfrm>
                <a:off x="1343478" y="2314847"/>
                <a:ext cx="123480" cy="1209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4348A3D-C45E-8408-CB42-9C689FFE19C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325478" y="2297207"/>
                  <a:ext cx="159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CD8B740-6BD8-86FF-DF7B-D837459D5EB5}"/>
                    </a:ext>
                  </a:extLst>
                </p14:cNvPr>
                <p14:cNvContentPartPr/>
                <p14:nvPr/>
              </p14:nvContentPartPr>
              <p14:xfrm>
                <a:off x="1508358" y="2353007"/>
                <a:ext cx="72000" cy="792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CD8B740-6BD8-86FF-DF7B-D837459D5EB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490718" y="2335367"/>
                  <a:ext cx="107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7D29C49-CFFF-C635-87F8-126A957E85B5}"/>
                    </a:ext>
                  </a:extLst>
                </p14:cNvPr>
                <p14:cNvContentPartPr/>
                <p14:nvPr/>
              </p14:nvContentPartPr>
              <p14:xfrm>
                <a:off x="1559838" y="2255807"/>
                <a:ext cx="53640" cy="39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7D29C49-CFFF-C635-87F8-126A957E85B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542198" y="2238167"/>
                  <a:ext cx="8928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5FA9456-AEE2-97D8-062F-020808101D62}"/>
              </a:ext>
            </a:extLst>
          </p:cNvPr>
          <p:cNvGrpSpPr/>
          <p:nvPr/>
        </p:nvGrpSpPr>
        <p:grpSpPr>
          <a:xfrm>
            <a:off x="4503558" y="457967"/>
            <a:ext cx="536400" cy="352080"/>
            <a:chOff x="4503558" y="457967"/>
            <a:chExt cx="536400" cy="35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A8B53BF-07E1-6EC4-89D7-374CE95884D0}"/>
                    </a:ext>
                  </a:extLst>
                </p14:cNvPr>
                <p14:cNvContentPartPr/>
                <p14:nvPr/>
              </p14:nvContentPartPr>
              <p14:xfrm>
                <a:off x="4503558" y="457967"/>
                <a:ext cx="51480" cy="3520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A8B53BF-07E1-6EC4-89D7-374CE95884D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485558" y="439967"/>
                  <a:ext cx="871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FE0E4A8-EB34-6B4F-3B84-B9FF8DD3516D}"/>
                    </a:ext>
                  </a:extLst>
                </p14:cNvPr>
                <p14:cNvContentPartPr/>
                <p14:nvPr/>
              </p14:nvContentPartPr>
              <p14:xfrm>
                <a:off x="4520838" y="477047"/>
                <a:ext cx="165240" cy="2167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FE0E4A8-EB34-6B4F-3B84-B9FF8DD3516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503198" y="459407"/>
                  <a:ext cx="2008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24B2022-EA60-8AFA-3035-679727C83583}"/>
                    </a:ext>
                  </a:extLst>
                </p14:cNvPr>
                <p14:cNvContentPartPr/>
                <p14:nvPr/>
              </p14:nvContentPartPr>
              <p14:xfrm>
                <a:off x="4722438" y="599447"/>
                <a:ext cx="119160" cy="1296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24B2022-EA60-8AFA-3035-679727C8358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704438" y="581807"/>
                  <a:ext cx="154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2DABC3B-AB1D-B9AD-10FE-66EBD624C4BF}"/>
                    </a:ext>
                  </a:extLst>
                </p14:cNvPr>
                <p14:cNvContentPartPr/>
                <p14:nvPr/>
              </p14:nvContentPartPr>
              <p14:xfrm>
                <a:off x="4926558" y="480647"/>
                <a:ext cx="113400" cy="2178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2DABC3B-AB1D-B9AD-10FE-66EBD624C4B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908918" y="462647"/>
                  <a:ext cx="14904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0155477-56CF-AFDE-8A5B-D0F222B51D8C}"/>
              </a:ext>
            </a:extLst>
          </p:cNvPr>
          <p:cNvGrpSpPr/>
          <p:nvPr/>
        </p:nvGrpSpPr>
        <p:grpSpPr>
          <a:xfrm>
            <a:off x="5158758" y="681527"/>
            <a:ext cx="349920" cy="149400"/>
            <a:chOff x="5158758" y="681527"/>
            <a:chExt cx="349920" cy="14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13AF1CB-9538-CA76-D794-70A96137F3C9}"/>
                    </a:ext>
                  </a:extLst>
                </p14:cNvPr>
                <p14:cNvContentPartPr/>
                <p14:nvPr/>
              </p14:nvContentPartPr>
              <p14:xfrm>
                <a:off x="5158758" y="681527"/>
                <a:ext cx="174960" cy="149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13AF1CB-9538-CA76-D794-70A96137F3C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140758" y="663527"/>
                  <a:ext cx="2106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85B04F9-4619-07AA-518A-ABE024D257C6}"/>
                    </a:ext>
                  </a:extLst>
                </p14:cNvPr>
                <p14:cNvContentPartPr/>
                <p14:nvPr/>
              </p14:nvContentPartPr>
              <p14:xfrm>
                <a:off x="5359278" y="703127"/>
                <a:ext cx="149400" cy="1278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85B04F9-4619-07AA-518A-ABE024D257C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341278" y="685487"/>
                  <a:ext cx="18504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A4CF12F-8E53-B5D5-256A-6FA1A4CB7417}"/>
              </a:ext>
            </a:extLst>
          </p:cNvPr>
          <p:cNvGrpSpPr/>
          <p:nvPr/>
        </p:nvGrpSpPr>
        <p:grpSpPr>
          <a:xfrm>
            <a:off x="4112238" y="955487"/>
            <a:ext cx="1558080" cy="403920"/>
            <a:chOff x="4112238" y="955487"/>
            <a:chExt cx="1558080" cy="40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268682C-9676-2D87-210E-EE6CFBB2DEBA}"/>
                    </a:ext>
                  </a:extLst>
                </p14:cNvPr>
                <p14:cNvContentPartPr/>
                <p14:nvPr/>
              </p14:nvContentPartPr>
              <p14:xfrm>
                <a:off x="4112238" y="955487"/>
                <a:ext cx="1558080" cy="540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268682C-9676-2D87-210E-EE6CFBB2DEB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094238" y="937847"/>
                  <a:ext cx="15937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CAE8478-60DB-15E4-166A-374A30929D72}"/>
                    </a:ext>
                  </a:extLst>
                </p14:cNvPr>
                <p14:cNvContentPartPr/>
                <p14:nvPr/>
              </p14:nvContentPartPr>
              <p14:xfrm>
                <a:off x="4601478" y="1100927"/>
                <a:ext cx="45360" cy="2559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CAE8478-60DB-15E4-166A-374A30929D7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583838" y="1083287"/>
                  <a:ext cx="810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E4375B5-6716-5838-F857-E0EE82105A9D}"/>
                    </a:ext>
                  </a:extLst>
                </p14:cNvPr>
                <p14:cNvContentPartPr/>
                <p14:nvPr/>
              </p14:nvContentPartPr>
              <p14:xfrm>
                <a:off x="4616238" y="1066367"/>
                <a:ext cx="175680" cy="1605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E4375B5-6716-5838-F857-E0EE82105A9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598238" y="1048367"/>
                  <a:ext cx="2113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EEFF9D3-46AE-7F6F-E5D9-B8552CD9DFA2}"/>
                    </a:ext>
                  </a:extLst>
                </p14:cNvPr>
                <p14:cNvContentPartPr/>
                <p14:nvPr/>
              </p14:nvContentPartPr>
              <p14:xfrm>
                <a:off x="4841238" y="1143047"/>
                <a:ext cx="93960" cy="1335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EEFF9D3-46AE-7F6F-E5D9-B8552CD9DFA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823238" y="1125407"/>
                  <a:ext cx="129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044D27C-8B2C-5CEA-76C3-67E4B5376855}"/>
                    </a:ext>
                  </a:extLst>
                </p14:cNvPr>
                <p14:cNvContentPartPr/>
                <p14:nvPr/>
              </p14:nvContentPartPr>
              <p14:xfrm>
                <a:off x="4982718" y="1059527"/>
                <a:ext cx="134640" cy="1792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044D27C-8B2C-5CEA-76C3-67E4B537685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964718" y="1041887"/>
                  <a:ext cx="170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7C100E3-B9E7-70FA-6588-63058E8C4DBE}"/>
                    </a:ext>
                  </a:extLst>
                </p14:cNvPr>
                <p14:cNvContentPartPr/>
                <p14:nvPr/>
              </p14:nvContentPartPr>
              <p14:xfrm>
                <a:off x="5266038" y="1149527"/>
                <a:ext cx="85320" cy="209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7C100E3-B9E7-70FA-6588-63058E8C4DB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248038" y="1131887"/>
                  <a:ext cx="120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05ADC3D-6622-33B9-8B77-1203D02ECAA7}"/>
                    </a:ext>
                  </a:extLst>
                </p14:cNvPr>
                <p14:cNvContentPartPr/>
                <p14:nvPr/>
              </p14:nvContentPartPr>
              <p14:xfrm>
                <a:off x="5497158" y="1206047"/>
                <a:ext cx="156240" cy="889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05ADC3D-6622-33B9-8B77-1203D02ECAA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479518" y="1188407"/>
                  <a:ext cx="1918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F6B85E4-5B54-ACBE-C091-3D578378CC94}"/>
              </a:ext>
            </a:extLst>
          </p:cNvPr>
          <p:cNvGrpSpPr/>
          <p:nvPr/>
        </p:nvGrpSpPr>
        <p:grpSpPr>
          <a:xfrm>
            <a:off x="4280358" y="1422407"/>
            <a:ext cx="671040" cy="1131120"/>
            <a:chOff x="4280358" y="1422407"/>
            <a:chExt cx="671040" cy="113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E399494-0C6B-9391-EB54-07E4662A7A64}"/>
                    </a:ext>
                  </a:extLst>
                </p14:cNvPr>
                <p14:cNvContentPartPr/>
                <p14:nvPr/>
              </p14:nvContentPartPr>
              <p14:xfrm>
                <a:off x="4303038" y="1422407"/>
                <a:ext cx="648360" cy="11178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E399494-0C6B-9391-EB54-07E4662A7A6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285038" y="1404767"/>
                  <a:ext cx="684000" cy="11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5186F61-409D-2D66-3A16-658F44181A20}"/>
                    </a:ext>
                  </a:extLst>
                </p14:cNvPr>
                <p14:cNvContentPartPr/>
                <p14:nvPr/>
              </p14:nvContentPartPr>
              <p14:xfrm>
                <a:off x="4280358" y="2426447"/>
                <a:ext cx="253080" cy="1270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5186F61-409D-2D66-3A16-658F44181A2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262718" y="2408447"/>
                  <a:ext cx="28872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E33A222-FD6A-7AB7-6C1B-76679706C620}"/>
              </a:ext>
            </a:extLst>
          </p:cNvPr>
          <p:cNvGrpSpPr/>
          <p:nvPr/>
        </p:nvGrpSpPr>
        <p:grpSpPr>
          <a:xfrm>
            <a:off x="5549718" y="331607"/>
            <a:ext cx="2356200" cy="2504880"/>
            <a:chOff x="5549718" y="331607"/>
            <a:chExt cx="2356200" cy="250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B559FFB-8DD3-BD9E-2D53-3055B776AD86}"/>
                    </a:ext>
                  </a:extLst>
                </p14:cNvPr>
                <p14:cNvContentPartPr/>
                <p14:nvPr/>
              </p14:nvContentPartPr>
              <p14:xfrm>
                <a:off x="6528918" y="348527"/>
                <a:ext cx="39960" cy="2739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B559FFB-8DD3-BD9E-2D53-3055B776AD8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522798" y="342407"/>
                  <a:ext cx="522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C73B9E3-A8A8-AB15-5F63-435769E7718A}"/>
                    </a:ext>
                  </a:extLst>
                </p14:cNvPr>
                <p14:cNvContentPartPr/>
                <p14:nvPr/>
              </p14:nvContentPartPr>
              <p14:xfrm>
                <a:off x="6533238" y="382727"/>
                <a:ext cx="221760" cy="176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C73B9E3-A8A8-AB15-5F63-435769E7718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527118" y="376607"/>
                  <a:ext cx="234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FDB7BA8-B668-5A6E-91FB-18FF44207FF7}"/>
                    </a:ext>
                  </a:extLst>
                </p14:cNvPr>
                <p14:cNvContentPartPr/>
                <p14:nvPr/>
              </p14:nvContentPartPr>
              <p14:xfrm>
                <a:off x="6512718" y="376967"/>
                <a:ext cx="50040" cy="3546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FDB7BA8-B668-5A6E-91FB-18FF44207FF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95078" y="358967"/>
                  <a:ext cx="856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0A68194-81FB-AD5E-AE6B-16538696B1B0}"/>
                    </a:ext>
                  </a:extLst>
                </p14:cNvPr>
                <p14:cNvContentPartPr/>
                <p14:nvPr/>
              </p14:nvContentPartPr>
              <p14:xfrm>
                <a:off x="6537918" y="340247"/>
                <a:ext cx="284400" cy="2088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0A68194-81FB-AD5E-AE6B-16538696B1B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519918" y="322607"/>
                  <a:ext cx="3200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BE7D941-CFE0-33E6-FAE7-646D391B2BF1}"/>
                    </a:ext>
                  </a:extLst>
                </p14:cNvPr>
                <p14:cNvContentPartPr/>
                <p14:nvPr/>
              </p14:nvContentPartPr>
              <p14:xfrm>
                <a:off x="6947958" y="339527"/>
                <a:ext cx="44280" cy="3013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BE7D941-CFE0-33E6-FAE7-646D391B2BF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929958" y="321887"/>
                  <a:ext cx="799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A432C16-05A4-2513-2496-A684636BFCC7}"/>
                    </a:ext>
                  </a:extLst>
                </p14:cNvPr>
                <p14:cNvContentPartPr/>
                <p14:nvPr/>
              </p14:nvContentPartPr>
              <p14:xfrm>
                <a:off x="7054878" y="331967"/>
                <a:ext cx="29160" cy="2631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A432C16-05A4-2513-2496-A684636BFCC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037238" y="313967"/>
                  <a:ext cx="648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03B13BE-7E49-5290-8CF8-27ADA54CE2AC}"/>
                    </a:ext>
                  </a:extLst>
                </p14:cNvPr>
                <p14:cNvContentPartPr/>
                <p14:nvPr/>
              </p14:nvContentPartPr>
              <p14:xfrm>
                <a:off x="7069278" y="331607"/>
                <a:ext cx="123840" cy="1623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03B13BE-7E49-5290-8CF8-27ADA54CE2A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051278" y="313967"/>
                  <a:ext cx="1594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3D9CE56-335C-185B-B273-58CFA3DA2CCC}"/>
                    </a:ext>
                  </a:extLst>
                </p14:cNvPr>
                <p14:cNvContentPartPr/>
                <p14:nvPr/>
              </p14:nvContentPartPr>
              <p14:xfrm>
                <a:off x="7304718" y="516287"/>
                <a:ext cx="73800" cy="1000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3D9CE56-335C-185B-B273-58CFA3DA2CC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287078" y="498287"/>
                  <a:ext cx="109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88A5A1F-6919-E72B-6F5F-8EE640DC3BB0}"/>
                    </a:ext>
                  </a:extLst>
                </p14:cNvPr>
                <p14:cNvContentPartPr/>
                <p14:nvPr/>
              </p14:nvContentPartPr>
              <p14:xfrm>
                <a:off x="7477518" y="491807"/>
                <a:ext cx="91080" cy="1008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88A5A1F-6919-E72B-6F5F-8EE640DC3BB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459878" y="474167"/>
                  <a:ext cx="126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7387667-87AC-4B80-E99C-17DE3CD50AED}"/>
                    </a:ext>
                  </a:extLst>
                </p14:cNvPr>
                <p14:cNvContentPartPr/>
                <p14:nvPr/>
              </p14:nvContentPartPr>
              <p14:xfrm>
                <a:off x="6281598" y="762167"/>
                <a:ext cx="1624320" cy="795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7387667-87AC-4B80-E99C-17DE3CD50AE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263598" y="744527"/>
                  <a:ext cx="16599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0F23CAE-4AB1-CC31-9201-AAB0A88FC6D1}"/>
                    </a:ext>
                  </a:extLst>
                </p14:cNvPr>
                <p14:cNvContentPartPr/>
                <p14:nvPr/>
              </p14:nvContentPartPr>
              <p14:xfrm>
                <a:off x="6674358" y="934247"/>
                <a:ext cx="51840" cy="2469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0F23CAE-4AB1-CC31-9201-AAB0A88FC6D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656358" y="916607"/>
                  <a:ext cx="874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6C57921-9656-85B5-FDDE-DD37E5AB48AF}"/>
                    </a:ext>
                  </a:extLst>
                </p14:cNvPr>
                <p14:cNvContentPartPr/>
                <p14:nvPr/>
              </p14:nvContentPartPr>
              <p14:xfrm>
                <a:off x="6719358" y="912287"/>
                <a:ext cx="113040" cy="1573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6C57921-9656-85B5-FDDE-DD37E5AB48A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701718" y="894647"/>
                  <a:ext cx="148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874003-8654-F2ED-BB17-3316E2092CC7}"/>
                    </a:ext>
                  </a:extLst>
                </p14:cNvPr>
                <p14:cNvContentPartPr/>
                <p14:nvPr/>
              </p14:nvContentPartPr>
              <p14:xfrm>
                <a:off x="6962718" y="952607"/>
                <a:ext cx="49320" cy="1609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874003-8654-F2ED-BB17-3316E2092CC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944718" y="934967"/>
                  <a:ext cx="849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586A996-E5F4-2A3D-0221-DDB93AB81980}"/>
                    </a:ext>
                  </a:extLst>
                </p14:cNvPr>
                <p14:cNvContentPartPr/>
                <p14:nvPr/>
              </p14:nvContentPartPr>
              <p14:xfrm>
                <a:off x="7096998" y="897167"/>
                <a:ext cx="57600" cy="2034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586A996-E5F4-2A3D-0221-DDB93AB8198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078998" y="879167"/>
                  <a:ext cx="932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FF8FB35-965A-A301-5DC4-B7958BB16C50}"/>
                    </a:ext>
                  </a:extLst>
                </p14:cNvPr>
                <p14:cNvContentPartPr/>
                <p14:nvPr/>
              </p14:nvContentPartPr>
              <p14:xfrm>
                <a:off x="7130118" y="851807"/>
                <a:ext cx="116640" cy="95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FF8FB35-965A-A301-5DC4-B7958BB16C5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112478" y="834167"/>
                  <a:ext cx="152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39D58AE-347A-55D1-277B-16396BE77A1E}"/>
                    </a:ext>
                  </a:extLst>
                </p14:cNvPr>
                <p14:cNvContentPartPr/>
                <p14:nvPr/>
              </p14:nvContentPartPr>
              <p14:xfrm>
                <a:off x="7382478" y="865487"/>
                <a:ext cx="116280" cy="2026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39D58AE-347A-55D1-277B-16396BE77A1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364478" y="847487"/>
                  <a:ext cx="1519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DDFE8AB-8465-116A-F502-4E9FFFD22303}"/>
                    </a:ext>
                  </a:extLst>
                </p14:cNvPr>
                <p14:cNvContentPartPr/>
                <p14:nvPr/>
              </p14:nvContentPartPr>
              <p14:xfrm>
                <a:off x="7600638" y="958367"/>
                <a:ext cx="133560" cy="1134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DDFE8AB-8465-116A-F502-4E9FFFD2230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582638" y="940727"/>
                  <a:ext cx="169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7BFA963-D329-0E31-12C0-79C8B8F8A349}"/>
                    </a:ext>
                  </a:extLst>
                </p14:cNvPr>
                <p14:cNvContentPartPr/>
                <p14:nvPr/>
              </p14:nvContentPartPr>
              <p14:xfrm>
                <a:off x="5561958" y="1217207"/>
                <a:ext cx="1167480" cy="16020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7BFA963-D329-0E31-12C0-79C8B8F8A34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543958" y="1199567"/>
                  <a:ext cx="1203120" cy="163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65E7BFF-F234-4338-7F10-5CADDC7F620B}"/>
                    </a:ext>
                  </a:extLst>
                </p14:cNvPr>
                <p14:cNvContentPartPr/>
                <p14:nvPr/>
              </p14:nvContentPartPr>
              <p14:xfrm>
                <a:off x="5549718" y="2722367"/>
                <a:ext cx="106560" cy="1141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65E7BFF-F234-4338-7F10-5CADDC7F620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531718" y="2704367"/>
                  <a:ext cx="14220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F3496EE-F664-1371-C14F-188A783B3141}"/>
              </a:ext>
            </a:extLst>
          </p:cNvPr>
          <p:cNvGrpSpPr/>
          <p:nvPr/>
        </p:nvGrpSpPr>
        <p:grpSpPr>
          <a:xfrm>
            <a:off x="4035198" y="4118807"/>
            <a:ext cx="2594160" cy="2501640"/>
            <a:chOff x="4035198" y="4118807"/>
            <a:chExt cx="2594160" cy="250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9BDF70C-CE5E-8A33-7311-15DA729E4515}"/>
                    </a:ext>
                  </a:extLst>
                </p14:cNvPr>
                <p14:cNvContentPartPr/>
                <p14:nvPr/>
              </p14:nvContentPartPr>
              <p14:xfrm>
                <a:off x="4067598" y="4378727"/>
                <a:ext cx="88200" cy="17895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9BDF70C-CE5E-8A33-7311-15DA729E451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049598" y="4361087"/>
                  <a:ext cx="123840" cy="18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B8E06A4-C17C-09EA-8063-1033E03909AC}"/>
                    </a:ext>
                  </a:extLst>
                </p14:cNvPr>
                <p14:cNvContentPartPr/>
                <p14:nvPr/>
              </p14:nvContentPartPr>
              <p14:xfrm>
                <a:off x="4035198" y="4200167"/>
                <a:ext cx="2037960" cy="3297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B8E06A4-C17C-09EA-8063-1033E03909A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017558" y="4182167"/>
                  <a:ext cx="20736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43B6207-F98B-F6ED-F9B8-C6981CDF782B}"/>
                    </a:ext>
                  </a:extLst>
                </p14:cNvPr>
                <p14:cNvContentPartPr/>
                <p14:nvPr/>
              </p14:nvContentPartPr>
              <p14:xfrm>
                <a:off x="6022398" y="4189727"/>
                <a:ext cx="87840" cy="23392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43B6207-F98B-F6ED-F9B8-C6981CDF782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04398" y="4171727"/>
                  <a:ext cx="123480" cy="23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6C93A2C-951A-2F6E-003E-5975A53D3C27}"/>
                    </a:ext>
                  </a:extLst>
                </p14:cNvPr>
                <p14:cNvContentPartPr/>
                <p14:nvPr/>
              </p14:nvContentPartPr>
              <p14:xfrm>
                <a:off x="4132398" y="6437207"/>
                <a:ext cx="1949400" cy="1832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6C93A2C-951A-2F6E-003E-5975A53D3C2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114398" y="6419567"/>
                  <a:ext cx="1985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6CD7031-03F7-A6A6-B18E-079FAA8CFBAA}"/>
                    </a:ext>
                  </a:extLst>
                </p14:cNvPr>
                <p14:cNvContentPartPr/>
                <p14:nvPr/>
              </p14:nvContentPartPr>
              <p14:xfrm>
                <a:off x="4117998" y="6253967"/>
                <a:ext cx="25560" cy="1350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6CD7031-03F7-A6A6-B18E-079FAA8CFBA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100358" y="6235967"/>
                  <a:ext cx="612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B5E3A73-6CCC-83A4-B2D2-F211D38ACB7C}"/>
                    </a:ext>
                  </a:extLst>
                </p14:cNvPr>
                <p14:cNvContentPartPr/>
                <p14:nvPr/>
              </p14:nvContentPartPr>
              <p14:xfrm>
                <a:off x="6221118" y="4160567"/>
                <a:ext cx="191160" cy="109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B5E3A73-6CCC-83A4-B2D2-F211D38ACB7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203478" y="4142567"/>
                  <a:ext cx="226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418746B-7A6A-B889-5AF1-F37716450DE0}"/>
                    </a:ext>
                  </a:extLst>
                </p14:cNvPr>
                <p14:cNvContentPartPr/>
                <p14:nvPr/>
              </p14:nvContentPartPr>
              <p14:xfrm>
                <a:off x="6309678" y="4217087"/>
                <a:ext cx="116640" cy="2048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418746B-7A6A-B889-5AF1-F37716450DE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291678" y="4199447"/>
                  <a:ext cx="152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639B68F-F6E9-B6D1-3EA6-315F41497272}"/>
                    </a:ext>
                  </a:extLst>
                </p14:cNvPr>
                <p14:cNvContentPartPr/>
                <p14:nvPr/>
              </p14:nvContentPartPr>
              <p14:xfrm>
                <a:off x="6455478" y="4193327"/>
                <a:ext cx="173880" cy="680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639B68F-F6E9-B6D1-3EA6-315F4149727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437838" y="4175327"/>
                  <a:ext cx="2095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47AFB58-C31E-14F8-6F1A-B4D2EC229B00}"/>
                    </a:ext>
                  </a:extLst>
                </p14:cNvPr>
                <p14:cNvContentPartPr/>
                <p14:nvPr/>
              </p14:nvContentPartPr>
              <p14:xfrm>
                <a:off x="6526758" y="4118807"/>
                <a:ext cx="84960" cy="1828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47AFB58-C31E-14F8-6F1A-B4D2EC229B0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509118" y="4101167"/>
                  <a:ext cx="12060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6E90E74-B776-4449-8836-D8C7C6825763}"/>
              </a:ext>
            </a:extLst>
          </p:cNvPr>
          <p:cNvGrpSpPr/>
          <p:nvPr/>
        </p:nvGrpSpPr>
        <p:grpSpPr>
          <a:xfrm>
            <a:off x="8003118" y="1263647"/>
            <a:ext cx="2068920" cy="507960"/>
            <a:chOff x="8003118" y="1263647"/>
            <a:chExt cx="2068920" cy="50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98C2208-9DA0-966B-72D2-C94254D2EE41}"/>
                    </a:ext>
                  </a:extLst>
                </p14:cNvPr>
                <p14:cNvContentPartPr/>
                <p14:nvPr/>
              </p14:nvContentPartPr>
              <p14:xfrm>
                <a:off x="8003118" y="1263647"/>
                <a:ext cx="1956240" cy="4640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98C2208-9DA0-966B-72D2-C94254D2EE4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985478" y="1246007"/>
                  <a:ext cx="19918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F83A06A-7164-F863-8514-A0D8DE9E8A40}"/>
                    </a:ext>
                  </a:extLst>
                </p14:cNvPr>
                <p14:cNvContentPartPr/>
                <p14:nvPr/>
              </p14:nvContentPartPr>
              <p14:xfrm>
                <a:off x="9902118" y="1641287"/>
                <a:ext cx="169920" cy="130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F83A06A-7164-F863-8514-A0D8DE9E8A4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884118" y="1623647"/>
                  <a:ext cx="20556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FE3E328E-9CC7-1A05-B0DE-7B72E16B1EE1}"/>
              </a:ext>
            </a:extLst>
          </p:cNvPr>
          <p:cNvGrpSpPr/>
          <p:nvPr/>
        </p:nvGrpSpPr>
        <p:grpSpPr>
          <a:xfrm>
            <a:off x="8877198" y="1982927"/>
            <a:ext cx="2025360" cy="390240"/>
            <a:chOff x="8877198" y="1982927"/>
            <a:chExt cx="2025360" cy="39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12ED204-30FC-14EC-765B-FBAB116D761A}"/>
                    </a:ext>
                  </a:extLst>
                </p14:cNvPr>
                <p14:cNvContentPartPr/>
                <p14:nvPr/>
              </p14:nvContentPartPr>
              <p14:xfrm>
                <a:off x="8877198" y="2029367"/>
                <a:ext cx="850680" cy="3438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12ED204-30FC-14EC-765B-FBAB116D761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859198" y="2011727"/>
                  <a:ext cx="8863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A041F66-3858-BDF3-D9C2-6FD7DF9E3F90}"/>
                    </a:ext>
                  </a:extLst>
                </p14:cNvPr>
                <p14:cNvContentPartPr/>
                <p14:nvPr/>
              </p14:nvContentPartPr>
              <p14:xfrm>
                <a:off x="9601878" y="1982927"/>
                <a:ext cx="186120" cy="1404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A041F66-3858-BDF3-D9C2-6FD7DF9E3F9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584238" y="1964927"/>
                  <a:ext cx="221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7D300BF-C60A-A8D2-2E9A-F8B5EC50D30F}"/>
                    </a:ext>
                  </a:extLst>
                </p14:cNvPr>
                <p14:cNvContentPartPr/>
                <p14:nvPr/>
              </p14:nvContentPartPr>
              <p14:xfrm>
                <a:off x="10037478" y="2193527"/>
                <a:ext cx="865080" cy="255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7D300BF-C60A-A8D2-2E9A-F8B5EC50D3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019478" y="2175887"/>
                  <a:ext cx="900720" cy="6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DAED90E7-1D09-47B8-B0B8-98DC1F54ABEA}"/>
                  </a:ext>
                </a:extLst>
              </p14:cNvPr>
              <p14:cNvContentPartPr/>
              <p14:nvPr/>
            </p14:nvContentPartPr>
            <p14:xfrm>
              <a:off x="7975398" y="3487727"/>
              <a:ext cx="9360" cy="13716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DAED90E7-1D09-47B8-B0B8-98DC1F54ABEA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957758" y="3470087"/>
                <a:ext cx="450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404CCA11-CBC8-317A-813E-4DBD3B611124}"/>
                  </a:ext>
                </a:extLst>
              </p14:cNvPr>
              <p14:cNvContentPartPr/>
              <p14:nvPr/>
            </p14:nvContentPartPr>
            <p14:xfrm>
              <a:off x="8001318" y="3768527"/>
              <a:ext cx="360" cy="144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404CCA11-CBC8-317A-813E-4DBD3B611124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7983318" y="3750527"/>
                <a:ext cx="3600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10D7ECC3-9151-D7D4-EA9E-058EE9C07F6D}"/>
              </a:ext>
            </a:extLst>
          </p:cNvPr>
          <p:cNvGrpSpPr/>
          <p:nvPr/>
        </p:nvGrpSpPr>
        <p:grpSpPr>
          <a:xfrm>
            <a:off x="7372038" y="1642727"/>
            <a:ext cx="654840" cy="1528560"/>
            <a:chOff x="7372038" y="1642727"/>
            <a:chExt cx="654840" cy="152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2E1F353-BEC5-629A-95D5-9038ED2134E8}"/>
                    </a:ext>
                  </a:extLst>
                </p14:cNvPr>
                <p14:cNvContentPartPr/>
                <p14:nvPr/>
              </p14:nvContentPartPr>
              <p14:xfrm>
                <a:off x="7971438" y="1672967"/>
                <a:ext cx="36360" cy="14983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2E1F353-BEC5-629A-95D5-9038ED2134E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953798" y="1655327"/>
                  <a:ext cx="72000" cy="15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CB5B7D2-4D5B-1B14-9F19-F6370D1A9DE5}"/>
                    </a:ext>
                  </a:extLst>
                </p14:cNvPr>
                <p14:cNvContentPartPr/>
                <p14:nvPr/>
              </p14:nvContentPartPr>
              <p14:xfrm>
                <a:off x="7968198" y="1659647"/>
                <a:ext cx="32760" cy="2538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CB5B7D2-4D5B-1B14-9F19-F6370D1A9DE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950558" y="1641647"/>
                  <a:ext cx="684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63278A1-E551-55BC-4EAB-6F524F03ECC4}"/>
                    </a:ext>
                  </a:extLst>
                </p14:cNvPr>
                <p14:cNvContentPartPr/>
                <p14:nvPr/>
              </p14:nvContentPartPr>
              <p14:xfrm>
                <a:off x="7937958" y="1688807"/>
                <a:ext cx="25200" cy="2048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63278A1-E551-55BC-4EAB-6F524F03ECC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919958" y="1671167"/>
                  <a:ext cx="608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D9E8194-4331-C114-58AD-4DD530EF34C9}"/>
                    </a:ext>
                  </a:extLst>
                </p14:cNvPr>
                <p14:cNvContentPartPr/>
                <p14:nvPr/>
              </p14:nvContentPartPr>
              <p14:xfrm>
                <a:off x="7372038" y="1642727"/>
                <a:ext cx="654840" cy="273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D9E8194-4331-C114-58AD-4DD530EF34C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354398" y="1625087"/>
                  <a:ext cx="69048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8B1626E9-7D91-CE88-43B4-85FDB34E28BA}"/>
              </a:ext>
            </a:extLst>
          </p:cNvPr>
          <p:cNvGrpSpPr/>
          <p:nvPr/>
        </p:nvGrpSpPr>
        <p:grpSpPr>
          <a:xfrm>
            <a:off x="7960998" y="1158527"/>
            <a:ext cx="446760" cy="314280"/>
            <a:chOff x="7960998" y="1158527"/>
            <a:chExt cx="446760" cy="31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0FCC490-754C-0735-1389-688ED255892D}"/>
                    </a:ext>
                  </a:extLst>
                </p14:cNvPr>
                <p14:cNvContentPartPr/>
                <p14:nvPr/>
              </p14:nvContentPartPr>
              <p14:xfrm>
                <a:off x="7960998" y="1327367"/>
                <a:ext cx="123480" cy="1454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0FCC490-754C-0735-1389-688ED255892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943358" y="1309727"/>
                  <a:ext cx="159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B716607-7C6A-08DE-37A1-7DF5713C60FA}"/>
                    </a:ext>
                  </a:extLst>
                </p14:cNvPr>
                <p14:cNvContentPartPr/>
                <p14:nvPr/>
              </p14:nvContentPartPr>
              <p14:xfrm>
                <a:off x="8110398" y="1256807"/>
                <a:ext cx="128160" cy="1296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B716607-7C6A-08DE-37A1-7DF5713C60F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092398" y="1238807"/>
                  <a:ext cx="163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CF43654-0EF4-3156-7BFE-37B9F10D97BD}"/>
                    </a:ext>
                  </a:extLst>
                </p14:cNvPr>
                <p14:cNvContentPartPr/>
                <p14:nvPr/>
              </p14:nvContentPartPr>
              <p14:xfrm>
                <a:off x="8274558" y="1158527"/>
                <a:ext cx="17640" cy="1890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CF43654-0EF4-3156-7BFE-37B9F10D97B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256918" y="1140887"/>
                  <a:ext cx="53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8392BAF-0207-62A7-CAF4-ED85F9036A47}"/>
                    </a:ext>
                  </a:extLst>
                </p14:cNvPr>
                <p14:cNvContentPartPr/>
                <p14:nvPr/>
              </p14:nvContentPartPr>
              <p14:xfrm>
                <a:off x="8257638" y="1216127"/>
                <a:ext cx="138240" cy="277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8392BAF-0207-62A7-CAF4-ED85F9036A4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239998" y="1198487"/>
                  <a:ext cx="1738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0481CB5-6810-85C2-CFFF-FF36CA5CFA59}"/>
                    </a:ext>
                  </a:extLst>
                </p14:cNvPr>
                <p14:cNvContentPartPr/>
                <p14:nvPr/>
              </p14:nvContentPartPr>
              <p14:xfrm>
                <a:off x="8217678" y="1207847"/>
                <a:ext cx="17280" cy="241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0481CB5-6810-85C2-CFFF-FF36CA5CFA5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200038" y="1190207"/>
                  <a:ext cx="529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E4D005A-E93A-C2EF-4430-B28938DD699B}"/>
                    </a:ext>
                  </a:extLst>
                </p14:cNvPr>
                <p14:cNvContentPartPr/>
                <p14:nvPr/>
              </p14:nvContentPartPr>
              <p14:xfrm>
                <a:off x="8359158" y="1257527"/>
                <a:ext cx="48600" cy="342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E4D005A-E93A-C2EF-4430-B28938DD699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341158" y="1239887"/>
                  <a:ext cx="84240" cy="69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9502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39156-E6EB-6725-DE33-2ED23EAC5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8</a:t>
            </a:fld>
            <a:endParaRPr lang="en-US" dirty="0">
              <a:latin typeface="PT Sans" panose="020B0503020203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DEC4EA2-E74D-8901-526B-FB043EC8DF04}"/>
              </a:ext>
            </a:extLst>
          </p:cNvPr>
          <p:cNvGrpSpPr/>
          <p:nvPr/>
        </p:nvGrpSpPr>
        <p:grpSpPr>
          <a:xfrm>
            <a:off x="359958" y="1087247"/>
            <a:ext cx="1780920" cy="1249560"/>
            <a:chOff x="359958" y="1087247"/>
            <a:chExt cx="1780920" cy="124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9BDF455-6AD8-2EFD-DAD9-E4A0D4919038}"/>
                    </a:ext>
                  </a:extLst>
                </p14:cNvPr>
                <p14:cNvContentPartPr/>
                <p14:nvPr/>
              </p14:nvContentPartPr>
              <p14:xfrm>
                <a:off x="1037478" y="1188407"/>
                <a:ext cx="678960" cy="453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9BDF455-6AD8-2EFD-DAD9-E4A0D491903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9478" y="1170767"/>
                  <a:ext cx="71460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A5EC9DF-C0E0-757C-6178-53E846D848DB}"/>
                    </a:ext>
                  </a:extLst>
                </p14:cNvPr>
                <p14:cNvContentPartPr/>
                <p14:nvPr/>
              </p14:nvContentPartPr>
              <p14:xfrm>
                <a:off x="1108398" y="1552367"/>
                <a:ext cx="88560" cy="765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A5EC9DF-C0E0-757C-6178-53E846D848D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0758" y="1534727"/>
                  <a:ext cx="124200" cy="80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24F433F-5573-56DA-E08B-E653ED2C8DF6}"/>
                    </a:ext>
                  </a:extLst>
                </p14:cNvPr>
                <p14:cNvContentPartPr/>
                <p14:nvPr/>
              </p14:nvContentPartPr>
              <p14:xfrm>
                <a:off x="1150158" y="2197127"/>
                <a:ext cx="510480" cy="139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24F433F-5573-56DA-E08B-E653ED2C8D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32518" y="2179487"/>
                  <a:ext cx="546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BC80999-83E7-EE4D-1347-A24F00E57524}"/>
                    </a:ext>
                  </a:extLst>
                </p14:cNvPr>
                <p14:cNvContentPartPr/>
                <p14:nvPr/>
              </p14:nvContentPartPr>
              <p14:xfrm>
                <a:off x="1716798" y="1545167"/>
                <a:ext cx="20520" cy="775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BC80999-83E7-EE4D-1347-A24F00E575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98798" y="1527167"/>
                  <a:ext cx="56160" cy="81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B2E4AB9-3164-22BF-94D0-2F4F25ED4316}"/>
                    </a:ext>
                  </a:extLst>
                </p14:cNvPr>
                <p14:cNvContentPartPr/>
                <p14:nvPr/>
              </p14:nvContentPartPr>
              <p14:xfrm>
                <a:off x="419718" y="1599527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B2E4AB9-3164-22BF-94D0-2F4F25ED431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1718" y="158152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DDF42A-3B6A-6084-EC63-6AA86C186680}"/>
                    </a:ext>
                  </a:extLst>
                </p14:cNvPr>
                <p14:cNvContentPartPr/>
                <p14:nvPr/>
              </p14:nvContentPartPr>
              <p14:xfrm>
                <a:off x="401358" y="1616087"/>
                <a:ext cx="128880" cy="176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DDF42A-3B6A-6084-EC63-6AA86C18668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3718" y="1598087"/>
                  <a:ext cx="1645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BD8B65B-5D2E-2F02-6F97-342ADA50883E}"/>
                    </a:ext>
                  </a:extLst>
                </p14:cNvPr>
                <p14:cNvContentPartPr/>
                <p14:nvPr/>
              </p14:nvContentPartPr>
              <p14:xfrm>
                <a:off x="359958" y="1533287"/>
                <a:ext cx="23400" cy="15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BD8B65B-5D2E-2F02-6F97-342ADA50883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2318" y="1515287"/>
                  <a:ext cx="59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6D4892A-502A-FA98-69E8-380107211A37}"/>
                    </a:ext>
                  </a:extLst>
                </p14:cNvPr>
                <p14:cNvContentPartPr/>
                <p14:nvPr/>
              </p14:nvContentPartPr>
              <p14:xfrm>
                <a:off x="492078" y="1553087"/>
                <a:ext cx="86400" cy="135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6D4892A-502A-FA98-69E8-380107211A3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4078" y="1535447"/>
                  <a:ext cx="122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979C1FE-6FFB-D366-10C4-5764A17A99A9}"/>
                    </a:ext>
                  </a:extLst>
                </p14:cNvPr>
                <p14:cNvContentPartPr/>
                <p14:nvPr/>
              </p14:nvContentPartPr>
              <p14:xfrm>
                <a:off x="520878" y="1505567"/>
                <a:ext cx="160200" cy="153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979C1FE-6FFB-D366-10C4-5764A17A99A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3238" y="1487567"/>
                  <a:ext cx="1958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0D42739-2D2B-5254-2F27-848A635BA52A}"/>
                    </a:ext>
                  </a:extLst>
                </p14:cNvPr>
                <p14:cNvContentPartPr/>
                <p14:nvPr/>
              </p14:nvContentPartPr>
              <p14:xfrm>
                <a:off x="751638" y="1433207"/>
                <a:ext cx="275040" cy="38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0D42739-2D2B-5254-2F27-848A635BA52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3998" y="1415207"/>
                  <a:ext cx="310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959EF04-D8D8-309B-1F6A-68E05778D892}"/>
                    </a:ext>
                  </a:extLst>
                </p14:cNvPr>
                <p14:cNvContentPartPr/>
                <p14:nvPr/>
              </p14:nvContentPartPr>
              <p14:xfrm>
                <a:off x="909678" y="1383527"/>
                <a:ext cx="140400" cy="181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959EF04-D8D8-309B-1F6A-68E05778D89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1678" y="1365527"/>
                  <a:ext cx="176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150A61F-AEDC-F7B1-E300-57DF8B43AF8C}"/>
                    </a:ext>
                  </a:extLst>
                </p14:cNvPr>
                <p14:cNvContentPartPr/>
                <p14:nvPr/>
              </p14:nvContentPartPr>
              <p14:xfrm>
                <a:off x="1869438" y="1886447"/>
                <a:ext cx="148320" cy="178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150A61F-AEDC-F7B1-E300-57DF8B43AF8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51438" y="1868447"/>
                  <a:ext cx="183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6497573-645E-46F4-F3A0-E2AA06340485}"/>
                    </a:ext>
                  </a:extLst>
                </p14:cNvPr>
                <p14:cNvContentPartPr/>
                <p14:nvPr/>
              </p14:nvContentPartPr>
              <p14:xfrm>
                <a:off x="1902198" y="1868087"/>
                <a:ext cx="138600" cy="182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6497573-645E-46F4-F3A0-E2AA0634048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84558" y="1850447"/>
                  <a:ext cx="174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A681AC5-43DE-8E46-14C7-2972E963D3F8}"/>
                    </a:ext>
                  </a:extLst>
                </p14:cNvPr>
                <p14:cNvContentPartPr/>
                <p14:nvPr/>
              </p14:nvContentPartPr>
              <p14:xfrm>
                <a:off x="2035038" y="1737047"/>
                <a:ext cx="105840" cy="88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A681AC5-43DE-8E46-14C7-2972E963D3F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17038" y="1719407"/>
                  <a:ext cx="141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C5CC91A-9A33-F85E-89C2-92AF9C46DCBB}"/>
                    </a:ext>
                  </a:extLst>
                </p14:cNvPr>
                <p14:cNvContentPartPr/>
                <p14:nvPr/>
              </p14:nvContentPartPr>
              <p14:xfrm>
                <a:off x="2014518" y="1098047"/>
                <a:ext cx="48600" cy="347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C5CC91A-9A33-F85E-89C2-92AF9C46DCB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96878" y="1080047"/>
                  <a:ext cx="842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2A88A28-64B2-8302-502D-3F547F14861F}"/>
                    </a:ext>
                  </a:extLst>
                </p14:cNvPr>
                <p14:cNvContentPartPr/>
                <p14:nvPr/>
              </p14:nvContentPartPr>
              <p14:xfrm>
                <a:off x="2007318" y="1406567"/>
                <a:ext cx="94320" cy="64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2A88A28-64B2-8302-502D-3F547F14861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89318" y="1388567"/>
                  <a:ext cx="1299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67A90C2-13FD-3450-6AF7-C1C710B5FBC9}"/>
                    </a:ext>
                  </a:extLst>
                </p14:cNvPr>
                <p14:cNvContentPartPr/>
                <p14:nvPr/>
              </p14:nvContentPartPr>
              <p14:xfrm>
                <a:off x="1964838" y="1087607"/>
                <a:ext cx="124560" cy="77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67A90C2-13FD-3450-6AF7-C1C710B5FBC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47198" y="1069607"/>
                  <a:ext cx="160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80D0B21-B139-1E9A-E1E5-614471B6F1BF}"/>
                    </a:ext>
                  </a:extLst>
                </p14:cNvPr>
                <p14:cNvContentPartPr/>
                <p14:nvPr/>
              </p14:nvContentPartPr>
              <p14:xfrm>
                <a:off x="1698798" y="1258247"/>
                <a:ext cx="102960" cy="141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80D0B21-B139-1E9A-E1E5-614471B6F1B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81158" y="1240247"/>
                  <a:ext cx="1386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C6DAAB0-0129-508E-99CC-22A3726954A4}"/>
                    </a:ext>
                  </a:extLst>
                </p14:cNvPr>
                <p14:cNvContentPartPr/>
                <p14:nvPr/>
              </p14:nvContentPartPr>
              <p14:xfrm>
                <a:off x="1689438" y="1248887"/>
                <a:ext cx="170280" cy="73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C6DAAB0-0129-508E-99CC-22A3726954A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71798" y="1230887"/>
                  <a:ext cx="205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F6B4879-2285-770F-A600-412E00220C7F}"/>
                    </a:ext>
                  </a:extLst>
                </p14:cNvPr>
                <p14:cNvContentPartPr/>
                <p14:nvPr/>
              </p14:nvContentPartPr>
              <p14:xfrm>
                <a:off x="1774398" y="1249967"/>
                <a:ext cx="34560" cy="87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F6B4879-2285-770F-A600-412E00220C7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56758" y="1232327"/>
                  <a:ext cx="70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7FBF7C4-0A59-0093-7177-B7D9A9B6C2E5}"/>
                    </a:ext>
                  </a:extLst>
                </p14:cNvPr>
                <p14:cNvContentPartPr/>
                <p14:nvPr/>
              </p14:nvContentPartPr>
              <p14:xfrm>
                <a:off x="1802118" y="1087247"/>
                <a:ext cx="98280" cy="89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7FBF7C4-0A59-0093-7177-B7D9A9B6C2E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84478" y="1069247"/>
                  <a:ext cx="13392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D776FF5-5E39-22C2-024D-86CC197CA97C}"/>
              </a:ext>
            </a:extLst>
          </p:cNvPr>
          <p:cNvGrpSpPr/>
          <p:nvPr/>
        </p:nvGrpSpPr>
        <p:grpSpPr>
          <a:xfrm>
            <a:off x="2434638" y="695207"/>
            <a:ext cx="4309200" cy="3921480"/>
            <a:chOff x="2434638" y="695207"/>
            <a:chExt cx="4309200" cy="392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E23EE6B-A751-0A15-C620-CEBDEED81CF2}"/>
                    </a:ext>
                  </a:extLst>
                </p14:cNvPr>
                <p14:cNvContentPartPr/>
                <p14:nvPr/>
              </p14:nvContentPartPr>
              <p14:xfrm>
                <a:off x="4204038" y="1802927"/>
                <a:ext cx="46800" cy="1455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E23EE6B-A751-0A15-C620-CEBDEED81CF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86038" y="1784927"/>
                  <a:ext cx="82440" cy="14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A6ED514-588B-5154-39F0-C26EBA2E8876}"/>
                    </a:ext>
                  </a:extLst>
                </p14:cNvPr>
                <p14:cNvContentPartPr/>
                <p14:nvPr/>
              </p14:nvContentPartPr>
              <p14:xfrm>
                <a:off x="4216638" y="1934327"/>
                <a:ext cx="730440" cy="577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A6ED514-588B-5154-39F0-C26EBA2E887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98998" y="1916687"/>
                  <a:ext cx="76608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C4D45D5-3864-789B-9049-8692F29654C0}"/>
                    </a:ext>
                  </a:extLst>
                </p14:cNvPr>
                <p14:cNvContentPartPr/>
                <p14:nvPr/>
              </p14:nvContentPartPr>
              <p14:xfrm>
                <a:off x="4329318" y="2461367"/>
                <a:ext cx="669960" cy="788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C4D45D5-3864-789B-9049-8692F29654C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11318" y="2443727"/>
                  <a:ext cx="705600" cy="8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AEF873D-4D4D-3B92-AA27-3132B6132C4A}"/>
                    </a:ext>
                  </a:extLst>
                </p14:cNvPr>
                <p14:cNvContentPartPr/>
                <p14:nvPr/>
              </p14:nvContentPartPr>
              <p14:xfrm>
                <a:off x="5000358" y="2434007"/>
                <a:ext cx="633240" cy="106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AEF873D-4D4D-3B92-AA27-3132B6132C4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82358" y="2416007"/>
                  <a:ext cx="668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88A8680-0FF7-B9E1-1C9C-D34ABA9A628D}"/>
                    </a:ext>
                  </a:extLst>
                </p14:cNvPr>
                <p14:cNvContentPartPr/>
                <p14:nvPr/>
              </p14:nvContentPartPr>
              <p14:xfrm>
                <a:off x="5719998" y="2204687"/>
                <a:ext cx="96480" cy="1263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88A8680-0FF7-B9E1-1C9C-D34ABA9A628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01998" y="2187047"/>
                  <a:ext cx="132120" cy="12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A5D72D7-2414-C231-C383-757C8C95F2C3}"/>
                    </a:ext>
                  </a:extLst>
                </p14:cNvPr>
                <p14:cNvContentPartPr/>
                <p14:nvPr/>
              </p14:nvContentPartPr>
              <p14:xfrm>
                <a:off x="5768238" y="2254727"/>
                <a:ext cx="865800" cy="291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A5D72D7-2414-C231-C383-757C8C95F2C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50238" y="2237087"/>
                  <a:ext cx="9014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A0D2412-FED8-7A17-CD49-D0AF9CF13514}"/>
                    </a:ext>
                  </a:extLst>
                </p14:cNvPr>
                <p14:cNvContentPartPr/>
                <p14:nvPr/>
              </p14:nvContentPartPr>
              <p14:xfrm>
                <a:off x="5941398" y="2538047"/>
                <a:ext cx="802440" cy="885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A0D2412-FED8-7A17-CD49-D0AF9CF1351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23758" y="2520407"/>
                  <a:ext cx="838080" cy="9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FBEEFED-1691-B21B-73FE-94A8C4B51DE2}"/>
                    </a:ext>
                  </a:extLst>
                </p14:cNvPr>
                <p14:cNvContentPartPr/>
                <p14:nvPr/>
              </p14:nvContentPartPr>
              <p14:xfrm>
                <a:off x="5203038" y="1260767"/>
                <a:ext cx="101160" cy="1239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FBEEFED-1691-B21B-73FE-94A8C4B51DE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85038" y="1243127"/>
                  <a:ext cx="136800" cy="12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4A6CC90-2EA9-1AA2-FE58-D7B3A6264DF9}"/>
                    </a:ext>
                  </a:extLst>
                </p14:cNvPr>
                <p14:cNvContentPartPr/>
                <p14:nvPr/>
              </p14:nvContentPartPr>
              <p14:xfrm>
                <a:off x="5362878" y="987887"/>
                <a:ext cx="94680" cy="231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4A6CC90-2EA9-1AA2-FE58-D7B3A6264DF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45238" y="969887"/>
                  <a:ext cx="1303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99610AE-8858-C21F-A502-A1518235E0EF}"/>
                    </a:ext>
                  </a:extLst>
                </p14:cNvPr>
                <p14:cNvContentPartPr/>
                <p14:nvPr/>
              </p14:nvContentPartPr>
              <p14:xfrm>
                <a:off x="5335158" y="958727"/>
                <a:ext cx="181080" cy="131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99610AE-8858-C21F-A502-A1518235E0E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17518" y="940727"/>
                  <a:ext cx="2167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2A0BD3D-88D9-821B-7664-3D4DF6EE7EFE}"/>
                    </a:ext>
                  </a:extLst>
                </p14:cNvPr>
                <p14:cNvContentPartPr/>
                <p14:nvPr/>
              </p14:nvContentPartPr>
              <p14:xfrm>
                <a:off x="5454678" y="1020287"/>
                <a:ext cx="64440" cy="73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2A0BD3D-88D9-821B-7664-3D4DF6EE7EF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37038" y="1002647"/>
                  <a:ext cx="100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1AD736A-3277-AF8A-230E-24245C9C55F2}"/>
                    </a:ext>
                  </a:extLst>
                </p14:cNvPr>
                <p14:cNvContentPartPr/>
                <p14:nvPr/>
              </p14:nvContentPartPr>
              <p14:xfrm>
                <a:off x="5567358" y="843167"/>
                <a:ext cx="138240" cy="147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1AD736A-3277-AF8A-230E-24245C9C55F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49358" y="825527"/>
                  <a:ext cx="173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D781EC0-AF2E-B6E3-FF31-A7005E47799B}"/>
                    </a:ext>
                  </a:extLst>
                </p14:cNvPr>
                <p14:cNvContentPartPr/>
                <p14:nvPr/>
              </p14:nvContentPartPr>
              <p14:xfrm>
                <a:off x="5588958" y="801047"/>
                <a:ext cx="125640" cy="148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D781EC0-AF2E-B6E3-FF31-A7005E47799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71318" y="783407"/>
                  <a:ext cx="161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27D903C-1F6C-8C06-47CF-55325DFC9723}"/>
                    </a:ext>
                  </a:extLst>
                </p14:cNvPr>
                <p14:cNvContentPartPr/>
                <p14:nvPr/>
              </p14:nvContentPartPr>
              <p14:xfrm>
                <a:off x="5797038" y="695207"/>
                <a:ext cx="118800" cy="113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27D903C-1F6C-8C06-47CF-55325DFC972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79398" y="677207"/>
                  <a:ext cx="154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811B21C-CE28-9A05-049A-5CFF8C2BBB40}"/>
                    </a:ext>
                  </a:extLst>
                </p14:cNvPr>
                <p14:cNvContentPartPr/>
                <p14:nvPr/>
              </p14:nvContentPartPr>
              <p14:xfrm>
                <a:off x="5121678" y="3077687"/>
                <a:ext cx="727560" cy="199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811B21C-CE28-9A05-049A-5CFF8C2BBB4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03678" y="3060047"/>
                  <a:ext cx="763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1ED76D6-3A70-1C38-81A1-C3F6AFEBD87D}"/>
                    </a:ext>
                  </a:extLst>
                </p14:cNvPr>
                <p14:cNvContentPartPr/>
                <p14:nvPr/>
              </p14:nvContentPartPr>
              <p14:xfrm>
                <a:off x="5242998" y="3244727"/>
                <a:ext cx="66240" cy="751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1ED76D6-3A70-1C38-81A1-C3F6AFEBD87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24998" y="3226727"/>
                  <a:ext cx="101880" cy="78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192D817-C447-9A81-6A8D-4EFB46F2F15B}"/>
                    </a:ext>
                  </a:extLst>
                </p14:cNvPr>
                <p14:cNvContentPartPr/>
                <p14:nvPr/>
              </p14:nvContentPartPr>
              <p14:xfrm>
                <a:off x="5199438" y="3964367"/>
                <a:ext cx="101160" cy="189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192D817-C447-9A81-6A8D-4EFB46F2F15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81438" y="3946727"/>
                  <a:ext cx="1368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C87273A-69F5-FE49-71D6-64D27E04ED92}"/>
                    </a:ext>
                  </a:extLst>
                </p14:cNvPr>
                <p14:cNvContentPartPr/>
                <p14:nvPr/>
              </p14:nvContentPartPr>
              <p14:xfrm>
                <a:off x="5335158" y="3966527"/>
                <a:ext cx="151200" cy="115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C87273A-69F5-FE49-71D6-64D27E04ED9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17158" y="3948527"/>
                  <a:ext cx="186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3D6017F-75A7-654B-9AC6-76E9E2A68C30}"/>
                    </a:ext>
                  </a:extLst>
                </p14:cNvPr>
                <p14:cNvContentPartPr/>
                <p14:nvPr/>
              </p14:nvContentPartPr>
              <p14:xfrm>
                <a:off x="5228958" y="4132127"/>
                <a:ext cx="42840" cy="461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3D6017F-75A7-654B-9AC6-76E9E2A68C3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11318" y="4114127"/>
                  <a:ext cx="7848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1219752-6973-99FD-BBEF-B2B301CFC825}"/>
                    </a:ext>
                  </a:extLst>
                </p14:cNvPr>
                <p14:cNvContentPartPr/>
                <p14:nvPr/>
              </p14:nvContentPartPr>
              <p14:xfrm>
                <a:off x="5477358" y="4153727"/>
                <a:ext cx="45000" cy="402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1219752-6973-99FD-BBEF-B2B301CFC82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59718" y="4136087"/>
                  <a:ext cx="806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68AD27B-5F44-7DBC-EC77-BD80EC5706F2}"/>
                    </a:ext>
                  </a:extLst>
                </p14:cNvPr>
                <p14:cNvContentPartPr/>
                <p14:nvPr/>
              </p14:nvContentPartPr>
              <p14:xfrm>
                <a:off x="5246958" y="4503287"/>
                <a:ext cx="285840" cy="113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68AD27B-5F44-7DBC-EC77-BD80EC5706F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28958" y="4485647"/>
                  <a:ext cx="321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7BC8A5E-BE57-70A8-C0E3-A436EF7196AC}"/>
                    </a:ext>
                  </a:extLst>
                </p14:cNvPr>
                <p14:cNvContentPartPr/>
                <p14:nvPr/>
              </p14:nvContentPartPr>
              <p14:xfrm>
                <a:off x="5652678" y="4229687"/>
                <a:ext cx="135000" cy="2311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7BC8A5E-BE57-70A8-C0E3-A436EF7196A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34678" y="4211687"/>
                  <a:ext cx="1706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2C66071-0E59-9A42-0529-036EBA6FB52A}"/>
                    </a:ext>
                  </a:extLst>
                </p14:cNvPr>
                <p14:cNvContentPartPr/>
                <p14:nvPr/>
              </p14:nvContentPartPr>
              <p14:xfrm>
                <a:off x="5667078" y="4191527"/>
                <a:ext cx="257040" cy="207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2C66071-0E59-9A42-0529-036EBA6FB52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49438" y="4173527"/>
                  <a:ext cx="292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53DCB29-AB8E-A9D0-4A67-D13EB0779314}"/>
                    </a:ext>
                  </a:extLst>
                </p14:cNvPr>
                <p14:cNvContentPartPr/>
                <p14:nvPr/>
              </p14:nvContentPartPr>
              <p14:xfrm>
                <a:off x="5853558" y="4137887"/>
                <a:ext cx="156960" cy="131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53DCB29-AB8E-A9D0-4A67-D13EB077931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835558" y="4120247"/>
                  <a:ext cx="192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6453DEE-64FD-56B4-FBF8-5A0049EE27BA}"/>
                    </a:ext>
                  </a:extLst>
                </p14:cNvPr>
                <p14:cNvContentPartPr/>
                <p14:nvPr/>
              </p14:nvContentPartPr>
              <p14:xfrm>
                <a:off x="6061998" y="4063727"/>
                <a:ext cx="96480" cy="96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6453DEE-64FD-56B4-FBF8-5A0049EE27B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43998" y="4045727"/>
                  <a:ext cx="132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9B16B67-4163-951A-9B78-A9923CCFFF37}"/>
                    </a:ext>
                  </a:extLst>
                </p14:cNvPr>
                <p14:cNvContentPartPr/>
                <p14:nvPr/>
              </p14:nvContentPartPr>
              <p14:xfrm>
                <a:off x="4336878" y="2259767"/>
                <a:ext cx="126360" cy="29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9B16B67-4163-951A-9B78-A9923CCFFF3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18878" y="2241767"/>
                  <a:ext cx="162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038811C-D102-8B76-7882-E2322D0D2CFA}"/>
                    </a:ext>
                  </a:extLst>
                </p14:cNvPr>
                <p14:cNvContentPartPr/>
                <p14:nvPr/>
              </p14:nvContentPartPr>
              <p14:xfrm>
                <a:off x="5917998" y="2420327"/>
                <a:ext cx="181080" cy="74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038811C-D102-8B76-7882-E2322D0D2CF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99998" y="2402327"/>
                  <a:ext cx="216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17FD46A-08A7-54C0-76E6-C3CF25144213}"/>
                    </a:ext>
                  </a:extLst>
                </p14:cNvPr>
                <p14:cNvContentPartPr/>
                <p14:nvPr/>
              </p14:nvContentPartPr>
              <p14:xfrm>
                <a:off x="6021678" y="2881127"/>
                <a:ext cx="140040" cy="47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17FD46A-08A7-54C0-76E6-C3CF2514421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04038" y="2863487"/>
                  <a:ext cx="175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321B892-3DB7-CFF7-5611-849143D73703}"/>
                    </a:ext>
                  </a:extLst>
                </p14:cNvPr>
                <p14:cNvContentPartPr/>
                <p14:nvPr/>
              </p14:nvContentPartPr>
              <p14:xfrm>
                <a:off x="6073158" y="2845127"/>
                <a:ext cx="43200" cy="254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321B892-3DB7-CFF7-5611-849143D7370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055158" y="2827487"/>
                  <a:ext cx="788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65350B3-5BC0-431D-14F9-21F91298A86B}"/>
                    </a:ext>
                  </a:extLst>
                </p14:cNvPr>
                <p14:cNvContentPartPr/>
                <p14:nvPr/>
              </p14:nvContentPartPr>
              <p14:xfrm>
                <a:off x="4375758" y="2711927"/>
                <a:ext cx="122760" cy="21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65350B3-5BC0-431D-14F9-21F91298A86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58118" y="2693927"/>
                  <a:ext cx="158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AC2F37E-E46C-1E9E-23B4-6F1E71D6AB80}"/>
                    </a:ext>
                  </a:extLst>
                </p14:cNvPr>
                <p14:cNvContentPartPr/>
                <p14:nvPr/>
              </p14:nvContentPartPr>
              <p14:xfrm>
                <a:off x="4450278" y="2669087"/>
                <a:ext cx="20160" cy="172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AC2F37E-E46C-1E9E-23B4-6F1E71D6AB8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32278" y="2651447"/>
                  <a:ext cx="55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EF2DA59-7C8D-E89C-049E-9D9B758E054F}"/>
                    </a:ext>
                  </a:extLst>
                </p14:cNvPr>
                <p14:cNvContentPartPr/>
                <p14:nvPr/>
              </p14:nvContentPartPr>
              <p14:xfrm>
                <a:off x="3880758" y="2287127"/>
                <a:ext cx="314640" cy="24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EF2DA59-7C8D-E89C-049E-9D9B758E054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63118" y="2269487"/>
                  <a:ext cx="3502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2EDB67A-832D-42FC-2F07-E5FED8196E1C}"/>
                    </a:ext>
                  </a:extLst>
                </p14:cNvPr>
                <p14:cNvContentPartPr/>
                <p14:nvPr/>
              </p14:nvContentPartPr>
              <p14:xfrm>
                <a:off x="3944118" y="2801927"/>
                <a:ext cx="250200" cy="11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2EDB67A-832D-42FC-2F07-E5FED8196E1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926478" y="2784287"/>
                  <a:ext cx="2858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AE2A04F-3590-B771-2539-73A4EF76F295}"/>
                    </a:ext>
                  </a:extLst>
                </p14:cNvPr>
                <p14:cNvContentPartPr/>
                <p14:nvPr/>
              </p14:nvContentPartPr>
              <p14:xfrm>
                <a:off x="2434638" y="1531127"/>
                <a:ext cx="1284480" cy="1109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AE2A04F-3590-B771-2539-73A4EF76F29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16638" y="1513487"/>
                  <a:ext cx="1320120" cy="11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8E30BF8-7C7B-2272-525B-EF3A46D7B054}"/>
                    </a:ext>
                  </a:extLst>
                </p14:cNvPr>
                <p14:cNvContentPartPr/>
                <p14:nvPr/>
              </p14:nvContentPartPr>
              <p14:xfrm>
                <a:off x="3668358" y="2434727"/>
                <a:ext cx="206640" cy="298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8E30BF8-7C7B-2272-525B-EF3A46D7B05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50358" y="2417087"/>
                  <a:ext cx="2422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90C0419-3987-76B6-0F78-02CEC7E1D31D}"/>
                    </a:ext>
                  </a:extLst>
                </p14:cNvPr>
                <p14:cNvContentPartPr/>
                <p14:nvPr/>
              </p14:nvContentPartPr>
              <p14:xfrm>
                <a:off x="3654678" y="2489447"/>
                <a:ext cx="57600" cy="272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90C0419-3987-76B6-0F78-02CEC7E1D31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36678" y="2471447"/>
                  <a:ext cx="932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D8A3CC3-7170-6FB4-1BD8-2020EB89CDA0}"/>
                    </a:ext>
                  </a:extLst>
                </p14:cNvPr>
                <p14:cNvContentPartPr/>
                <p14:nvPr/>
              </p14:nvContentPartPr>
              <p14:xfrm>
                <a:off x="3668718" y="2509247"/>
                <a:ext cx="120960" cy="153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D8A3CC3-7170-6FB4-1BD8-2020EB89CDA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50718" y="2491247"/>
                  <a:ext cx="15660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CD7C09C-429D-881D-96F4-41339B18BF0B}"/>
              </a:ext>
            </a:extLst>
          </p:cNvPr>
          <p:cNvGrpSpPr/>
          <p:nvPr/>
        </p:nvGrpSpPr>
        <p:grpSpPr>
          <a:xfrm>
            <a:off x="2338878" y="32615"/>
            <a:ext cx="6937920" cy="3809880"/>
            <a:chOff x="2338878" y="32615"/>
            <a:chExt cx="6937920" cy="380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682F83A-329B-6E44-55E0-00504B4EFDB6}"/>
                    </a:ext>
                  </a:extLst>
                </p14:cNvPr>
                <p14:cNvContentPartPr/>
                <p14:nvPr/>
              </p14:nvContentPartPr>
              <p14:xfrm>
                <a:off x="4035198" y="283007"/>
                <a:ext cx="542520" cy="5860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682F83A-329B-6E44-55E0-00504B4EFDB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29078" y="276887"/>
                  <a:ext cx="55476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410D3BA-619B-879B-5965-988CEB0FF47C}"/>
                    </a:ext>
                  </a:extLst>
                </p14:cNvPr>
                <p14:cNvContentPartPr/>
                <p14:nvPr/>
              </p14:nvContentPartPr>
              <p14:xfrm>
                <a:off x="4020438" y="785207"/>
                <a:ext cx="55080" cy="1144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410D3BA-619B-879B-5965-988CEB0FF47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14318" y="779087"/>
                  <a:ext cx="67320" cy="11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E8235D6-1524-D7FE-E23F-8347D865D661}"/>
                    </a:ext>
                  </a:extLst>
                </p14:cNvPr>
                <p14:cNvContentPartPr/>
                <p14:nvPr/>
              </p14:nvContentPartPr>
              <p14:xfrm>
                <a:off x="4034118" y="1793207"/>
                <a:ext cx="673200" cy="142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E8235D6-1524-D7FE-E23F-8347D865D66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27998" y="1787087"/>
                  <a:ext cx="685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45A8533-8C63-DC58-F926-F9E5D4078521}"/>
                    </a:ext>
                  </a:extLst>
                </p14:cNvPr>
                <p14:cNvContentPartPr/>
                <p14:nvPr/>
              </p14:nvContentPartPr>
              <p14:xfrm>
                <a:off x="4549638" y="886007"/>
                <a:ext cx="49320" cy="997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45A8533-8C63-DC58-F926-F9E5D407852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543518" y="879887"/>
                  <a:ext cx="61560" cy="10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122865C-40A4-EC45-B646-32C7E47E271D}"/>
                    </a:ext>
                  </a:extLst>
                </p14:cNvPr>
                <p14:cNvContentPartPr/>
                <p14:nvPr/>
              </p14:nvContentPartPr>
              <p14:xfrm>
                <a:off x="4608318" y="1812287"/>
                <a:ext cx="5400" cy="6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122865C-40A4-EC45-B646-32C7E47E271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602198" y="1806167"/>
                  <a:ext cx="176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93EDC5D-F34C-7229-5ECF-8068941C8AD5}"/>
                    </a:ext>
                  </a:extLst>
                </p14:cNvPr>
                <p14:cNvContentPartPr/>
                <p14:nvPr/>
              </p14:nvContentPartPr>
              <p14:xfrm>
                <a:off x="2338878" y="1011287"/>
                <a:ext cx="1509840" cy="580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93EDC5D-F34C-7229-5ECF-8068941C8AD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20878" y="993287"/>
                  <a:ext cx="154548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6BEF650-89C9-3E73-5D4C-6C4FB096F1D5}"/>
                    </a:ext>
                  </a:extLst>
                </p14:cNvPr>
                <p14:cNvContentPartPr/>
                <p14:nvPr/>
              </p14:nvContentPartPr>
              <p14:xfrm>
                <a:off x="3787518" y="862967"/>
                <a:ext cx="123840" cy="3013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6BEF650-89C9-3E73-5D4C-6C4FB096F1D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69878" y="845327"/>
                  <a:ext cx="1594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C6CC8AF-59AA-C343-EFF8-1919E9D4B7D9}"/>
                    </a:ext>
                  </a:extLst>
                </p14:cNvPr>
                <p14:cNvContentPartPr/>
                <p14:nvPr/>
              </p14:nvContentPartPr>
              <p14:xfrm>
                <a:off x="3443358" y="541847"/>
                <a:ext cx="81360" cy="249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C6CC8AF-59AA-C343-EFF8-1919E9D4B7D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25718" y="524207"/>
                  <a:ext cx="1170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C8DAAF5-17FF-005B-13E4-E2A6A847B200}"/>
                    </a:ext>
                  </a:extLst>
                </p14:cNvPr>
                <p14:cNvContentPartPr/>
                <p14:nvPr/>
              </p14:nvContentPartPr>
              <p14:xfrm>
                <a:off x="3408438" y="520247"/>
                <a:ext cx="214920" cy="1432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C8DAAF5-17FF-005B-13E4-E2A6A847B20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90798" y="502247"/>
                  <a:ext cx="250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161E9DF-9633-582F-8E7F-8A6AD0CD4E3B}"/>
                    </a:ext>
                  </a:extLst>
                </p14:cNvPr>
                <p14:cNvContentPartPr/>
                <p14:nvPr/>
              </p14:nvContentPartPr>
              <p14:xfrm>
                <a:off x="3500598" y="554807"/>
                <a:ext cx="55800" cy="122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161E9DF-9633-582F-8E7F-8A6AD0CD4E3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82598" y="536807"/>
                  <a:ext cx="91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B00E840-5D57-C3F2-2672-A5AD682D6593}"/>
                    </a:ext>
                  </a:extLst>
                </p14:cNvPr>
                <p14:cNvContentPartPr/>
                <p14:nvPr/>
              </p14:nvContentPartPr>
              <p14:xfrm>
                <a:off x="3632358" y="416927"/>
                <a:ext cx="108720" cy="125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B00E840-5D57-C3F2-2672-A5AD682D659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14718" y="399287"/>
                  <a:ext cx="144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3C71F11-86BC-06B4-2F82-850107A07072}"/>
                    </a:ext>
                  </a:extLst>
                </p14:cNvPr>
                <p14:cNvContentPartPr/>
                <p14:nvPr/>
              </p14:nvContentPartPr>
              <p14:xfrm>
                <a:off x="3655758" y="741647"/>
                <a:ext cx="132120" cy="1342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3C71F11-86BC-06B4-2F82-850107A0707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37758" y="723647"/>
                  <a:ext cx="1677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096B4F8-9FF9-4321-C890-8E435B68C5F9}"/>
                    </a:ext>
                  </a:extLst>
                </p14:cNvPr>
                <p14:cNvContentPartPr/>
                <p14:nvPr/>
              </p14:nvContentPartPr>
              <p14:xfrm>
                <a:off x="3809118" y="650567"/>
                <a:ext cx="126720" cy="1076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096B4F8-9FF9-4321-C890-8E435B68C5F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91478" y="632927"/>
                  <a:ext cx="162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30FCE65-E6AD-2C3A-8C45-75D546BE7619}"/>
                    </a:ext>
                  </a:extLst>
                </p14:cNvPr>
                <p14:cNvContentPartPr/>
                <p14:nvPr/>
              </p14:nvContentPartPr>
              <p14:xfrm>
                <a:off x="3835398" y="593687"/>
                <a:ext cx="118800" cy="1594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30FCE65-E6AD-2C3A-8C45-75D546BE761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17398" y="575687"/>
                  <a:ext cx="154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5A2295A-E52E-D257-526C-1BE5E6F7BF02}"/>
                    </a:ext>
                  </a:extLst>
                </p14:cNvPr>
                <p14:cNvContentPartPr/>
                <p14:nvPr/>
              </p14:nvContentPartPr>
              <p14:xfrm>
                <a:off x="3995598" y="474167"/>
                <a:ext cx="100800" cy="1260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5A2295A-E52E-D257-526C-1BE5E6F7BF0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977958" y="456167"/>
                  <a:ext cx="136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8F34A08-EA0F-8C97-D735-389A43233B64}"/>
                    </a:ext>
                  </a:extLst>
                </p14:cNvPr>
                <p14:cNvContentPartPr/>
                <p14:nvPr/>
              </p14:nvContentPartPr>
              <p14:xfrm>
                <a:off x="4316358" y="210287"/>
                <a:ext cx="394560" cy="304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8F34A08-EA0F-8C97-D735-389A43233B6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298718" y="192647"/>
                  <a:ext cx="4302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DA91038-20BC-73E1-D37A-EA28E99844CA}"/>
                    </a:ext>
                  </a:extLst>
                </p14:cNvPr>
                <p14:cNvContentPartPr/>
                <p14:nvPr/>
              </p14:nvContentPartPr>
              <p14:xfrm>
                <a:off x="4792638" y="122807"/>
                <a:ext cx="120960" cy="150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DA91038-20BC-73E1-D37A-EA28E99844C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74998" y="104807"/>
                  <a:ext cx="1566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F10902E-3F43-8C80-9EBC-785139684BD5}"/>
                    </a:ext>
                  </a:extLst>
                </p14:cNvPr>
                <p14:cNvContentPartPr/>
                <p14:nvPr/>
              </p14:nvContentPartPr>
              <p14:xfrm>
                <a:off x="4836918" y="114887"/>
                <a:ext cx="134640" cy="85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F10902E-3F43-8C80-9EBC-785139684BD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19278" y="97247"/>
                  <a:ext cx="170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BA50A7F-D096-DEB4-5537-45A512375011}"/>
                    </a:ext>
                  </a:extLst>
                </p14:cNvPr>
                <p14:cNvContentPartPr/>
                <p14:nvPr/>
              </p14:nvContentPartPr>
              <p14:xfrm>
                <a:off x="7466718" y="929927"/>
                <a:ext cx="1346760" cy="1649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BA50A7F-D096-DEB4-5537-45A51237501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448718" y="912287"/>
                  <a:ext cx="1382400" cy="168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63FA7BE-EAC3-3D95-E066-F0D53915D448}"/>
                    </a:ext>
                  </a:extLst>
                </p14:cNvPr>
                <p14:cNvContentPartPr/>
                <p14:nvPr/>
              </p14:nvContentPartPr>
              <p14:xfrm>
                <a:off x="7450158" y="2565767"/>
                <a:ext cx="1397160" cy="331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63FA7BE-EAC3-3D95-E066-F0D53915D44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32158" y="2548127"/>
                  <a:ext cx="14328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13CC030-BB74-92C7-7D0A-FD40D2EDFD47}"/>
                    </a:ext>
                  </a:extLst>
                </p14:cNvPr>
                <p14:cNvContentPartPr/>
                <p14:nvPr/>
              </p14:nvContentPartPr>
              <p14:xfrm>
                <a:off x="8769198" y="2474687"/>
                <a:ext cx="3240" cy="162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13CC030-BB74-92C7-7D0A-FD40D2EDFD4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751198" y="2457047"/>
                  <a:ext cx="388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F6312CF-636A-D2D3-D2C2-913AD376ECE3}"/>
                    </a:ext>
                  </a:extLst>
                </p14:cNvPr>
                <p14:cNvContentPartPr/>
                <p14:nvPr/>
              </p14:nvContentPartPr>
              <p14:xfrm>
                <a:off x="8818158" y="1639847"/>
                <a:ext cx="78120" cy="3682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F6312CF-636A-D2D3-D2C2-913AD376ECE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00518" y="1621847"/>
                  <a:ext cx="1137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0C9424E-4D8F-B119-5B33-CF90B46587DA}"/>
                    </a:ext>
                  </a:extLst>
                </p14:cNvPr>
                <p14:cNvContentPartPr/>
                <p14:nvPr/>
              </p14:nvContentPartPr>
              <p14:xfrm>
                <a:off x="8814918" y="1716527"/>
                <a:ext cx="195120" cy="130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0C9424E-4D8F-B119-5B33-CF90B46587D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796918" y="1698527"/>
                  <a:ext cx="230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D9B0DBB-C84D-CE5F-CE4B-5E844FC3DA9C}"/>
                    </a:ext>
                  </a:extLst>
                </p14:cNvPr>
                <p14:cNvContentPartPr/>
                <p14:nvPr/>
              </p14:nvContentPartPr>
              <p14:xfrm>
                <a:off x="8859198" y="1768367"/>
                <a:ext cx="125640" cy="1141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D9B0DBB-C84D-CE5F-CE4B-5E844FC3DA9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41198" y="1750727"/>
                  <a:ext cx="161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2BB860F-44D1-6160-F95F-18F40D0EBC02}"/>
                    </a:ext>
                  </a:extLst>
                </p14:cNvPr>
                <p14:cNvContentPartPr/>
                <p14:nvPr/>
              </p14:nvContentPartPr>
              <p14:xfrm>
                <a:off x="9084558" y="1607087"/>
                <a:ext cx="192240" cy="141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2BB860F-44D1-6160-F95F-18F40D0EBC0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066918" y="1589087"/>
                  <a:ext cx="227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6A25319-0627-B4E8-0991-69C46DF5DFAA}"/>
                    </a:ext>
                  </a:extLst>
                </p14:cNvPr>
                <p14:cNvContentPartPr/>
                <p14:nvPr/>
              </p14:nvContentPartPr>
              <p14:xfrm>
                <a:off x="6013038" y="504047"/>
                <a:ext cx="175320" cy="1047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6A25319-0627-B4E8-0991-69C46DF5DFA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95398" y="486047"/>
                  <a:ext cx="2109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BC12C45-F4A2-E81F-1BCA-3BB1C0736FD2}"/>
                    </a:ext>
                  </a:extLst>
                </p14:cNvPr>
                <p14:cNvContentPartPr/>
                <p14:nvPr/>
              </p14:nvContentPartPr>
              <p14:xfrm>
                <a:off x="6098718" y="456887"/>
                <a:ext cx="111240" cy="1540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BC12C45-F4A2-E81F-1BCA-3BB1C0736FD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080718" y="439247"/>
                  <a:ext cx="146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7E4154A-AE71-A1B2-FEB8-BE2740800F56}"/>
                    </a:ext>
                  </a:extLst>
                </p14:cNvPr>
                <p14:cNvContentPartPr/>
                <p14:nvPr/>
              </p14:nvContentPartPr>
              <p14:xfrm>
                <a:off x="5938158" y="1055567"/>
                <a:ext cx="127440" cy="2059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7E4154A-AE71-A1B2-FEB8-BE2740800F5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20158" y="1037927"/>
                  <a:ext cx="1630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63FC7D9-7DA9-1E86-5791-881CF5726D8A}"/>
                    </a:ext>
                  </a:extLst>
                </p14:cNvPr>
                <p14:cNvContentPartPr/>
                <p14:nvPr/>
              </p14:nvContentPartPr>
              <p14:xfrm>
                <a:off x="6020238" y="940367"/>
                <a:ext cx="93960" cy="250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63FC7D9-7DA9-1E86-5791-881CF5726D8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002238" y="922367"/>
                  <a:ext cx="1296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09387D6-9BAB-6FED-D2ED-C4B3AD70433B}"/>
                    </a:ext>
                  </a:extLst>
                </p14:cNvPr>
                <p14:cNvContentPartPr/>
                <p14:nvPr/>
              </p14:nvContentPartPr>
              <p14:xfrm>
                <a:off x="6146598" y="913727"/>
                <a:ext cx="91080" cy="116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09387D6-9BAB-6FED-D2ED-C4B3AD70433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128958" y="896087"/>
                  <a:ext cx="1267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AF7562E-4D2E-1B68-7783-1D2C864C6327}"/>
                    </a:ext>
                  </a:extLst>
                </p14:cNvPr>
                <p14:cNvContentPartPr/>
                <p14:nvPr/>
              </p14:nvContentPartPr>
              <p14:xfrm>
                <a:off x="6252078" y="843527"/>
                <a:ext cx="68040" cy="1260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AF7562E-4D2E-1B68-7783-1D2C864C632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34438" y="825887"/>
                  <a:ext cx="103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35EB524-8C23-E646-A4AF-AF6B4342D856}"/>
                    </a:ext>
                  </a:extLst>
                </p14:cNvPr>
                <p14:cNvContentPartPr/>
                <p14:nvPr/>
              </p14:nvContentPartPr>
              <p14:xfrm>
                <a:off x="6388518" y="710687"/>
                <a:ext cx="100800" cy="193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35EB524-8C23-E646-A4AF-AF6B4342D85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370518" y="692687"/>
                  <a:ext cx="1364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A54C26C-2883-5881-C562-2AB39D434921}"/>
                    </a:ext>
                  </a:extLst>
                </p14:cNvPr>
                <p14:cNvContentPartPr/>
                <p14:nvPr/>
              </p14:nvContentPartPr>
              <p14:xfrm>
                <a:off x="6553758" y="502607"/>
                <a:ext cx="172080" cy="221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A54C26C-2883-5881-C562-2AB39D43492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36118" y="484607"/>
                  <a:ext cx="207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D7434B7-7C25-31F6-6FB6-DD9EC3AF7F31}"/>
                    </a:ext>
                  </a:extLst>
                </p14:cNvPr>
                <p14:cNvContentPartPr/>
                <p14:nvPr/>
              </p14:nvContentPartPr>
              <p14:xfrm>
                <a:off x="6554478" y="492695"/>
                <a:ext cx="220680" cy="2790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D7434B7-7C25-31F6-6FB6-DD9EC3AF7F3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536838" y="475055"/>
                  <a:ext cx="2563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5631FB9-518F-9F7D-AF34-A2D8803ACE79}"/>
                    </a:ext>
                  </a:extLst>
                </p14:cNvPr>
                <p14:cNvContentPartPr/>
                <p14:nvPr/>
              </p14:nvContentPartPr>
              <p14:xfrm>
                <a:off x="6819438" y="396215"/>
                <a:ext cx="155880" cy="1620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5631FB9-518F-9F7D-AF34-A2D8803ACE7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801438" y="378575"/>
                  <a:ext cx="191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4FB7881-CE4A-2AAB-1767-26E7EAC6B7F6}"/>
                    </a:ext>
                  </a:extLst>
                </p14:cNvPr>
                <p14:cNvContentPartPr/>
                <p14:nvPr/>
              </p14:nvContentPartPr>
              <p14:xfrm>
                <a:off x="7052358" y="187415"/>
                <a:ext cx="158040" cy="1713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4FB7881-CE4A-2AAB-1767-26E7EAC6B7F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034718" y="169775"/>
                  <a:ext cx="1936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AB421FF-C005-9537-3CF6-EC231B30E4A9}"/>
                    </a:ext>
                  </a:extLst>
                </p14:cNvPr>
                <p14:cNvContentPartPr/>
                <p14:nvPr/>
              </p14:nvContentPartPr>
              <p14:xfrm>
                <a:off x="7222638" y="174455"/>
                <a:ext cx="120960" cy="1274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AB421FF-C005-9537-3CF6-EC231B30E4A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04998" y="156455"/>
                  <a:ext cx="156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ACF5F98-0AC7-F7C4-79CF-8B23AC568461}"/>
                    </a:ext>
                  </a:extLst>
                </p14:cNvPr>
                <p14:cNvContentPartPr/>
                <p14:nvPr/>
              </p14:nvContentPartPr>
              <p14:xfrm>
                <a:off x="7383198" y="32615"/>
                <a:ext cx="83160" cy="172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ACF5F98-0AC7-F7C4-79CF-8B23AC56846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365558" y="14975"/>
                  <a:ext cx="118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E66B104-FD30-DC9C-4633-ADE2B940ECA3}"/>
                    </a:ext>
                  </a:extLst>
                </p14:cNvPr>
                <p14:cNvContentPartPr/>
                <p14:nvPr/>
              </p14:nvContentPartPr>
              <p14:xfrm>
                <a:off x="4729278" y="1269575"/>
                <a:ext cx="1239120" cy="2572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E66B104-FD30-DC9C-4633-ADE2B940ECA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711278" y="1251575"/>
                  <a:ext cx="1274760" cy="260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5A52260-EB97-6A96-699F-B1F4D036DE56}"/>
                    </a:ext>
                  </a:extLst>
                </p14:cNvPr>
                <p14:cNvContentPartPr/>
                <p14:nvPr/>
              </p14:nvContentPartPr>
              <p14:xfrm>
                <a:off x="4808478" y="3577175"/>
                <a:ext cx="239760" cy="1825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5A52260-EB97-6A96-699F-B1F4D036DE5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790478" y="3559535"/>
                  <a:ext cx="2754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E68D36C-5EA9-7211-99EF-C447466DA148}"/>
                    </a:ext>
                  </a:extLst>
                </p14:cNvPr>
                <p14:cNvContentPartPr/>
                <p14:nvPr/>
              </p14:nvContentPartPr>
              <p14:xfrm>
                <a:off x="4872558" y="3592295"/>
                <a:ext cx="123120" cy="163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E68D36C-5EA9-7211-99EF-C447466DA14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854558" y="3574655"/>
                  <a:ext cx="158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9EAF2F7-D7DB-81F9-6D20-CD3C51414027}"/>
                    </a:ext>
                  </a:extLst>
                </p14:cNvPr>
                <p14:cNvContentPartPr/>
                <p14:nvPr/>
              </p14:nvContentPartPr>
              <p14:xfrm>
                <a:off x="4938438" y="3600215"/>
                <a:ext cx="51120" cy="464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9EAF2F7-D7DB-81F9-6D20-CD3C5141402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920438" y="3582215"/>
                  <a:ext cx="8676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0177401-78A8-03F6-CA5F-759B5DC94789}"/>
              </a:ext>
            </a:extLst>
          </p:cNvPr>
          <p:cNvGrpSpPr/>
          <p:nvPr/>
        </p:nvGrpSpPr>
        <p:grpSpPr>
          <a:xfrm>
            <a:off x="5120238" y="4570415"/>
            <a:ext cx="905760" cy="695520"/>
            <a:chOff x="5120238" y="4570415"/>
            <a:chExt cx="905760" cy="69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EE25995-8AB5-8D29-9B89-7198BE25C0DA}"/>
                    </a:ext>
                  </a:extLst>
                </p14:cNvPr>
                <p14:cNvContentPartPr/>
                <p14:nvPr/>
              </p14:nvContentPartPr>
              <p14:xfrm>
                <a:off x="5120238" y="5004575"/>
                <a:ext cx="110880" cy="261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EE25995-8AB5-8D29-9B89-7198BE25C0D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02598" y="4986935"/>
                  <a:ext cx="1465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24E1B35-756F-A33F-BD53-ED5C8B349AAE}"/>
                    </a:ext>
                  </a:extLst>
                </p14:cNvPr>
                <p14:cNvContentPartPr/>
                <p14:nvPr/>
              </p14:nvContentPartPr>
              <p14:xfrm>
                <a:off x="5128518" y="5051015"/>
                <a:ext cx="164520" cy="204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24E1B35-756F-A33F-BD53-ED5C8B349AA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10878" y="5033375"/>
                  <a:ext cx="2001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8D42C53-4D7B-FD8B-C43B-FEE406034EBC}"/>
                    </a:ext>
                  </a:extLst>
                </p14:cNvPr>
                <p14:cNvContentPartPr/>
                <p14:nvPr/>
              </p14:nvContentPartPr>
              <p14:xfrm>
                <a:off x="5354238" y="4991615"/>
                <a:ext cx="136800" cy="153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8D42C53-4D7B-FD8B-C43B-FEE406034EB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336238" y="4973975"/>
                  <a:ext cx="1724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B60F9D1-5561-79B9-CEE7-2673595B69BE}"/>
                    </a:ext>
                  </a:extLst>
                </p14:cNvPr>
                <p14:cNvContentPartPr/>
                <p14:nvPr/>
              </p14:nvContentPartPr>
              <p14:xfrm>
                <a:off x="5554398" y="4871375"/>
                <a:ext cx="119160" cy="1537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B60F9D1-5561-79B9-CEE7-2673595B69B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536398" y="4853735"/>
                  <a:ext cx="154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4B4B352-484A-C2AB-FE4D-A3363A5663EF}"/>
                    </a:ext>
                  </a:extLst>
                </p14:cNvPr>
                <p14:cNvContentPartPr/>
                <p14:nvPr/>
              </p14:nvContentPartPr>
              <p14:xfrm>
                <a:off x="5784438" y="4788935"/>
                <a:ext cx="172080" cy="1357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4B4B352-484A-C2AB-FE4D-A3363A5663E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766798" y="4770935"/>
                  <a:ext cx="207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EA8FAEE-2833-4836-959D-F36CB3FC9321}"/>
                    </a:ext>
                  </a:extLst>
                </p14:cNvPr>
                <p14:cNvContentPartPr/>
                <p14:nvPr/>
              </p14:nvContentPartPr>
              <p14:xfrm>
                <a:off x="5931678" y="4570415"/>
                <a:ext cx="94320" cy="235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EA8FAEE-2833-4836-959D-F36CB3FC932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914038" y="4552775"/>
                  <a:ext cx="129960" cy="27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ECAF437-F1C7-36E1-3508-F1A177CB0D8B}"/>
              </a:ext>
            </a:extLst>
          </p:cNvPr>
          <p:cNvGrpSpPr/>
          <p:nvPr/>
        </p:nvGrpSpPr>
        <p:grpSpPr>
          <a:xfrm>
            <a:off x="8647878" y="736775"/>
            <a:ext cx="1107720" cy="614520"/>
            <a:chOff x="8647878" y="736775"/>
            <a:chExt cx="1107720" cy="61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07E550C-F096-4067-5EFE-F5A59A1FB31B}"/>
                    </a:ext>
                  </a:extLst>
                </p14:cNvPr>
                <p14:cNvContentPartPr/>
                <p14:nvPr/>
              </p14:nvContentPartPr>
              <p14:xfrm>
                <a:off x="8661558" y="1013975"/>
                <a:ext cx="74520" cy="3373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07E550C-F096-4067-5EFE-F5A59A1FB31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643558" y="996335"/>
                  <a:ext cx="1101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46C7F21-FE13-2F15-EB7B-461B77B03E1B}"/>
                    </a:ext>
                  </a:extLst>
                </p14:cNvPr>
                <p14:cNvContentPartPr/>
                <p14:nvPr/>
              </p14:nvContentPartPr>
              <p14:xfrm>
                <a:off x="8647878" y="1062935"/>
                <a:ext cx="213480" cy="2235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46C7F21-FE13-2F15-EB7B-461B77B03E1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629878" y="1045295"/>
                  <a:ext cx="2491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4527892-703B-A1A2-FE07-6265402A9C5A}"/>
                    </a:ext>
                  </a:extLst>
                </p14:cNvPr>
                <p14:cNvContentPartPr/>
                <p14:nvPr/>
              </p14:nvContentPartPr>
              <p14:xfrm>
                <a:off x="8731398" y="1199015"/>
                <a:ext cx="94320" cy="83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4527892-703B-A1A2-FE07-6265402A9C5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713398" y="1181015"/>
                  <a:ext cx="1299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198085C-6B16-F572-D35F-E6E76A69473F}"/>
                    </a:ext>
                  </a:extLst>
                </p14:cNvPr>
                <p14:cNvContentPartPr/>
                <p14:nvPr/>
              </p14:nvContentPartPr>
              <p14:xfrm>
                <a:off x="8895918" y="991295"/>
                <a:ext cx="330480" cy="2552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198085C-6B16-F572-D35F-E6E76A69473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77918" y="973655"/>
                  <a:ext cx="3661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1259ED9-8406-0028-028C-96CD90658CF9}"/>
                    </a:ext>
                  </a:extLst>
                </p14:cNvPr>
                <p14:cNvContentPartPr/>
                <p14:nvPr/>
              </p14:nvContentPartPr>
              <p14:xfrm>
                <a:off x="9133518" y="960335"/>
                <a:ext cx="78840" cy="1378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1259ED9-8406-0028-028C-96CD90658CF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115518" y="942335"/>
                  <a:ext cx="114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67A01D7-5164-E3C5-B486-C801545E3AA2}"/>
                    </a:ext>
                  </a:extLst>
                </p14:cNvPr>
                <p14:cNvContentPartPr/>
                <p14:nvPr/>
              </p14:nvContentPartPr>
              <p14:xfrm>
                <a:off x="9215238" y="839015"/>
                <a:ext cx="201240" cy="1450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67A01D7-5164-E3C5-B486-C801545E3AA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197238" y="821375"/>
                  <a:ext cx="236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4B13942-930C-5AB2-4EF2-E88551E62A30}"/>
                    </a:ext>
                  </a:extLst>
                </p14:cNvPr>
                <p14:cNvContentPartPr/>
                <p14:nvPr/>
              </p14:nvContentPartPr>
              <p14:xfrm>
                <a:off x="9297318" y="754415"/>
                <a:ext cx="41760" cy="29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4B13942-930C-5AB2-4EF2-E88551E62A3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279318" y="736415"/>
                  <a:ext cx="774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A7C0061-E1BD-F4D7-5AF7-ACFCFC93121A}"/>
                    </a:ext>
                  </a:extLst>
                </p14:cNvPr>
                <p14:cNvContentPartPr/>
                <p14:nvPr/>
              </p14:nvContentPartPr>
              <p14:xfrm>
                <a:off x="9494238" y="736775"/>
                <a:ext cx="111600" cy="2260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A7C0061-E1BD-F4D7-5AF7-ACFCFC93121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476238" y="719135"/>
                  <a:ext cx="147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F66F8F8-12F6-86DE-22F7-8C01DD423404}"/>
                    </a:ext>
                  </a:extLst>
                </p14:cNvPr>
                <p14:cNvContentPartPr/>
                <p14:nvPr/>
              </p14:nvContentPartPr>
              <p14:xfrm>
                <a:off x="9477678" y="782135"/>
                <a:ext cx="277920" cy="2948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F66F8F8-12F6-86DE-22F7-8C01DD42340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459678" y="764495"/>
                  <a:ext cx="313560" cy="33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E5AAAD31-C013-4D6F-CBDA-20CD8E5A5188}"/>
                  </a:ext>
                </a:extLst>
              </p14:cNvPr>
              <p14:cNvContentPartPr/>
              <p14:nvPr/>
            </p14:nvContentPartPr>
            <p14:xfrm>
              <a:off x="8224878" y="4893695"/>
              <a:ext cx="936720" cy="71640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E5AAAD31-C013-4D6F-CBDA-20CD8E5A518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206878" y="4876055"/>
                <a:ext cx="972360" cy="75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2811DCF-41FF-3F7B-0423-61A3424A1640}"/>
                  </a:ext>
                </a:extLst>
              </p14:cNvPr>
              <p14:cNvContentPartPr/>
              <p14:nvPr/>
            </p14:nvContentPartPr>
            <p14:xfrm>
              <a:off x="9553278" y="4692095"/>
              <a:ext cx="774360" cy="86292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2811DCF-41FF-3F7B-0423-61A3424A164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535278" y="4674095"/>
                <a:ext cx="810000" cy="89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6367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47A4A-EA3B-D5A5-F49F-6D7155FE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Oximeter prototype</a:t>
            </a:r>
          </a:p>
        </p:txBody>
      </p:sp>
      <p:pic>
        <p:nvPicPr>
          <p:cNvPr id="6" name="Content Placeholder 5" descr="A circuit board with wires connected to it&#10;&#10;Description automatically generated">
            <a:extLst>
              <a:ext uri="{FF2B5EF4-FFF2-40B4-BE49-F238E27FC236}">
                <a16:creationId xmlns:a16="http://schemas.microsoft.com/office/drawing/2014/main" id="{DF8D9427-A3BC-B0C7-2ED6-BD844FDF6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575" y="1189520"/>
            <a:ext cx="811816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AF519-A437-5CE5-BA07-DF8D0A668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9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60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buFont typeface="Arial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22548</TotalTime>
  <Words>354</Words>
  <Application>Microsoft Office PowerPoint</Application>
  <PresentationFormat>Widescreen</PresentationFormat>
  <Paragraphs>92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PT Sans</vt:lpstr>
      <vt:lpstr>Segoe UI</vt:lpstr>
      <vt:lpstr>Times New Roman</vt:lpstr>
      <vt:lpstr>Office Theme</vt:lpstr>
      <vt:lpstr>ECE 105: Introduction to Electrical Engineering</vt:lpstr>
      <vt:lpstr>Pulse oximetry</vt:lpstr>
      <vt:lpstr>Transmission vs. reflectance oximetry</vt:lpstr>
      <vt:lpstr>Oximeter readout circuit</vt:lpstr>
      <vt:lpstr>Oximeter readout circuit</vt:lpstr>
      <vt:lpstr>Calculating oxygen saturation</vt:lpstr>
      <vt:lpstr>Pulse oximeter basics</vt:lpstr>
      <vt:lpstr>PowerPoint Presentation</vt:lpstr>
      <vt:lpstr>Oximeter prototype</vt:lpstr>
      <vt:lpstr>AFE – MAX30102</vt:lpstr>
      <vt:lpstr>System design</vt:lpstr>
      <vt:lpstr>LEDs</vt:lpstr>
      <vt:lpstr>LED – PD spectrum</vt:lpstr>
      <vt:lpstr>Connection</vt:lpstr>
      <vt:lpstr>Connection</vt:lpstr>
      <vt:lpstr>How does the AFE work</vt:lpstr>
      <vt:lpstr>Data capture</vt:lpstr>
      <vt:lpstr>Data capture</vt:lpstr>
      <vt:lpstr>Press capture </vt:lpstr>
      <vt:lpstr>Keep your finger gently on the sensor </vt:lpstr>
      <vt:lpstr>Time domain to frequency domain</vt:lpstr>
      <vt:lpstr>Time domain to frequency domain</vt:lpstr>
      <vt:lpstr>Time domain to frequency domain</vt:lpstr>
      <vt:lpstr>What makes a square wave</vt:lpstr>
      <vt:lpstr>Filters</vt:lpstr>
      <vt:lpstr>Filters </vt:lpstr>
      <vt:lpstr>Going back to the PPG data collected</vt:lpstr>
      <vt:lpstr>Smoothing </vt:lpstr>
      <vt:lpstr>Drift correction</vt:lpstr>
      <vt:lpstr>Peak detection</vt:lpstr>
      <vt:lpstr>Heart rate</vt:lpstr>
      <vt:lpstr>Using single component to find heart rate</vt:lpstr>
      <vt:lpstr>4 components in the PPG signal – signal loss</vt:lpstr>
      <vt:lpstr>Taking all the components provides the original signal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Yasser Khan</dc:creator>
  <cp:lastModifiedBy>Yasser Khan</cp:lastModifiedBy>
  <cp:revision>920</cp:revision>
  <cp:lastPrinted>2017-03-30T23:40:26Z</cp:lastPrinted>
  <dcterms:created xsi:type="dcterms:W3CDTF">2014-02-24T21:19:39Z</dcterms:created>
  <dcterms:modified xsi:type="dcterms:W3CDTF">2024-10-03T22:43:04Z</dcterms:modified>
</cp:coreProperties>
</file>